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8" r:id="rId5"/>
    <p:sldId id="257" r:id="rId6"/>
    <p:sldId id="265" r:id="rId7"/>
    <p:sldId id="259" r:id="rId8"/>
    <p:sldId id="260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CF986B7-779A-4339-8388-1CD8F0397637}" type="datetimeFigureOut">
              <a:rPr lang="en-US" smtClean="0"/>
              <a:t>20-Nov-15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9682FF-0D9D-41F4-B89A-FF3F92C5055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457200"/>
            <a:ext cx="8229600" cy="914400"/>
          </a:xfrm>
        </p:spPr>
        <p:txBody>
          <a:bodyPr/>
          <a:lstStyle/>
          <a:p>
            <a:r>
              <a:rPr lang="en-US" dirty="0" err="1" smtClean="0"/>
              <a:t>Senzor</a:t>
            </a:r>
            <a:r>
              <a:rPr lang="en-US" dirty="0" smtClean="0"/>
              <a:t> </a:t>
            </a:r>
            <a:r>
              <a:rPr lang="en-US" dirty="0" err="1" smtClean="0"/>
              <a:t>blizine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Borko</a:t>
            </a:r>
            <a:r>
              <a:rPr lang="en-US" dirty="0" smtClean="0"/>
              <a:t> </a:t>
            </a:r>
            <a:r>
              <a:rPr lang="en-US" dirty="0" err="1" smtClean="0"/>
              <a:t>Cvejic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paznji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Upotreba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Koriste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en-US" dirty="0" err="1" smtClean="0"/>
              <a:t>prisustva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i </a:t>
            </a:r>
            <a:r>
              <a:rPr lang="en-US" dirty="0" err="1" smtClean="0"/>
              <a:t>prepreka,brojanje</a:t>
            </a:r>
            <a:r>
              <a:rPr lang="en-US" dirty="0" smtClean="0"/>
              <a:t> </a:t>
            </a:r>
            <a:r>
              <a:rPr lang="en-US" dirty="0" err="1" smtClean="0"/>
              <a:t>radnih</a:t>
            </a:r>
            <a:r>
              <a:rPr lang="en-US" dirty="0" smtClean="0"/>
              <a:t> </a:t>
            </a:r>
            <a:r>
              <a:rPr lang="en-US" dirty="0" err="1" smtClean="0"/>
              <a:t>komada,merenje</a:t>
            </a:r>
            <a:r>
              <a:rPr lang="en-US" dirty="0" smtClean="0"/>
              <a:t> </a:t>
            </a:r>
            <a:r>
              <a:rPr lang="en-US" dirty="0" err="1" smtClean="0"/>
              <a:t>rotacione</a:t>
            </a:r>
            <a:r>
              <a:rPr lang="en-US" dirty="0" smtClean="0"/>
              <a:t> </a:t>
            </a:r>
            <a:r>
              <a:rPr lang="en-US" dirty="0" err="1" smtClean="0"/>
              <a:t>brzine,pucanje</a:t>
            </a:r>
            <a:r>
              <a:rPr lang="en-US" dirty="0" smtClean="0"/>
              <a:t> </a:t>
            </a:r>
            <a:r>
              <a:rPr lang="en-US" dirty="0" err="1" smtClean="0"/>
              <a:t>kaisa,trake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00400"/>
            <a:ext cx="2895600" cy="3059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00400"/>
            <a:ext cx="3057525" cy="30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principa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induktivni,kapacitivni,optoelektronski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zatvoren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otvoren</a:t>
            </a:r>
            <a:r>
              <a:rPr lang="en-US" dirty="0"/>
              <a:t> (normally closed </a:t>
            </a:r>
            <a:r>
              <a:rPr lang="en-US" dirty="0" err="1"/>
              <a:t>ili</a:t>
            </a:r>
            <a:r>
              <a:rPr lang="en-US" dirty="0"/>
              <a:t> open)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81400"/>
            <a:ext cx="40100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Induktivni</a:t>
            </a:r>
            <a:r>
              <a:rPr lang="en-US" dirty="0" smtClean="0"/>
              <a:t> </a:t>
            </a:r>
            <a:r>
              <a:rPr lang="en-US" dirty="0" err="1" smtClean="0"/>
              <a:t>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fizickog</a:t>
            </a:r>
            <a:r>
              <a:rPr lang="en-US" dirty="0" smtClean="0"/>
              <a:t> </a:t>
            </a:r>
            <a:r>
              <a:rPr lang="en-US" dirty="0" err="1" smtClean="0"/>
              <a:t>kontakta</a:t>
            </a:r>
            <a:r>
              <a:rPr lang="en-US" dirty="0" smtClean="0"/>
              <a:t> </a:t>
            </a:r>
            <a:r>
              <a:rPr lang="en-US" dirty="0" err="1" smtClean="0"/>
              <a:t>senzora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predmetom</a:t>
            </a:r>
            <a:endParaRPr lang="en-US" dirty="0" smtClean="0"/>
          </a:p>
          <a:p>
            <a:r>
              <a:rPr lang="en-US" dirty="0" err="1" smtClean="0"/>
              <a:t>Otporni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vibracije,vlaznost,hemikalije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Prednosti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elektromehanicke</a:t>
            </a:r>
            <a:r>
              <a:rPr lang="en-US" dirty="0" smtClean="0"/>
              <a:t>: </a:t>
            </a:r>
            <a:r>
              <a:rPr lang="en-US" dirty="0" err="1" smtClean="0"/>
              <a:t>teorijski</a:t>
            </a:r>
            <a:r>
              <a:rPr lang="en-US" dirty="0" smtClean="0"/>
              <a:t> </a:t>
            </a:r>
            <a:r>
              <a:rPr lang="en-US" dirty="0" err="1" smtClean="0"/>
              <a:t>neogranicen</a:t>
            </a:r>
            <a:r>
              <a:rPr lang="en-US" dirty="0" smtClean="0"/>
              <a:t> </a:t>
            </a:r>
            <a:r>
              <a:rPr lang="en-US" dirty="0" err="1" smtClean="0"/>
              <a:t>vek</a:t>
            </a:r>
            <a:r>
              <a:rPr lang="en-US" dirty="0" smtClean="0"/>
              <a:t> </a:t>
            </a:r>
            <a:r>
              <a:rPr lang="en-US" dirty="0" err="1" smtClean="0"/>
              <a:t>trajanja,mala</a:t>
            </a:r>
            <a:r>
              <a:rPr lang="en-US" dirty="0" smtClean="0"/>
              <a:t> </a:t>
            </a:r>
            <a:r>
              <a:rPr lang="en-US" dirty="0" err="1" smtClean="0"/>
              <a:t>potrosnja,zastita</a:t>
            </a:r>
            <a:r>
              <a:rPr lang="en-US" dirty="0" smtClean="0"/>
              <a:t> od </a:t>
            </a:r>
            <a:r>
              <a:rPr lang="en-US" dirty="0" err="1" smtClean="0"/>
              <a:t>preopterecenja,kratkog</a:t>
            </a:r>
            <a:r>
              <a:rPr lang="en-US" dirty="0" smtClean="0"/>
              <a:t> </a:t>
            </a:r>
            <a:r>
              <a:rPr lang="en-US" dirty="0" err="1" smtClean="0"/>
              <a:t>spoja,nepravilnog</a:t>
            </a:r>
            <a:r>
              <a:rPr lang="en-US" dirty="0" smtClean="0"/>
              <a:t> </a:t>
            </a:r>
            <a:r>
              <a:rPr lang="en-US" dirty="0" err="1" smtClean="0"/>
              <a:t>prikljucivanja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Radna</a:t>
            </a:r>
            <a:r>
              <a:rPr lang="en-US" dirty="0" smtClean="0"/>
              <a:t> </a:t>
            </a:r>
            <a:r>
              <a:rPr lang="en-US" dirty="0" err="1" smtClean="0"/>
              <a:t>temperatura</a:t>
            </a:r>
            <a:r>
              <a:rPr lang="en-US" dirty="0" smtClean="0"/>
              <a:t> od -25 do 80 </a:t>
            </a:r>
            <a:r>
              <a:rPr lang="en-US" dirty="0" err="1" smtClean="0"/>
              <a:t>stepeni</a:t>
            </a:r>
            <a:r>
              <a:rPr lang="en-US" dirty="0" smtClean="0"/>
              <a:t>. (</a:t>
            </a:r>
            <a:r>
              <a:rPr lang="en-US" dirty="0" err="1" smtClean="0"/>
              <a:t>specijalni</a:t>
            </a:r>
            <a:r>
              <a:rPr lang="en-US" dirty="0" smtClean="0"/>
              <a:t> od -40 do 100).</a:t>
            </a:r>
          </a:p>
          <a:p>
            <a:r>
              <a:rPr lang="en-US" dirty="0" err="1" smtClean="0"/>
              <a:t>Brzi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Sastoji</a:t>
            </a:r>
            <a:r>
              <a:rPr lang="en-US" dirty="0" smtClean="0"/>
              <a:t> se od </a:t>
            </a:r>
            <a:r>
              <a:rPr lang="en-US" dirty="0" err="1" smtClean="0"/>
              <a:t>kalema,oscilatora,ispravljaca</a:t>
            </a:r>
            <a:r>
              <a:rPr lang="en-US" dirty="0" smtClean="0"/>
              <a:t>(da </a:t>
            </a:r>
            <a:r>
              <a:rPr lang="en-US" dirty="0" err="1" smtClean="0"/>
              <a:t>dobijemo</a:t>
            </a:r>
            <a:r>
              <a:rPr lang="en-US" dirty="0" smtClean="0"/>
              <a:t> </a:t>
            </a:r>
            <a:r>
              <a:rPr lang="en-US" dirty="0" err="1" smtClean="0"/>
              <a:t>jednosmerni</a:t>
            </a:r>
            <a:r>
              <a:rPr lang="en-US" dirty="0" smtClean="0"/>
              <a:t> signal),</a:t>
            </a:r>
            <a:r>
              <a:rPr lang="en-US" dirty="0" err="1" smtClean="0"/>
              <a:t>prekidackog</a:t>
            </a:r>
            <a:r>
              <a:rPr lang="en-US" dirty="0" smtClean="0"/>
              <a:t> </a:t>
            </a:r>
            <a:r>
              <a:rPr lang="en-US" dirty="0" err="1" smtClean="0"/>
              <a:t>stepena</a:t>
            </a:r>
            <a:r>
              <a:rPr lang="en-US" dirty="0" smtClean="0"/>
              <a:t> i </a:t>
            </a:r>
            <a:r>
              <a:rPr lang="en-US" dirty="0" err="1" smtClean="0"/>
              <a:t>pojacavaca</a:t>
            </a:r>
            <a:r>
              <a:rPr lang="en-US" dirty="0" smtClean="0"/>
              <a:t>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20275"/>
            <a:ext cx="5057775" cy="3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33400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Kalem</a:t>
            </a:r>
            <a:r>
              <a:rPr lang="en-US" dirty="0"/>
              <a:t>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elektromagnetno</a:t>
            </a:r>
            <a:r>
              <a:rPr lang="en-US" dirty="0"/>
              <a:t> </a:t>
            </a:r>
            <a:r>
              <a:rPr lang="en-US" dirty="0" err="1"/>
              <a:t>polje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predmet</a:t>
            </a:r>
            <a:r>
              <a:rPr lang="en-US" dirty="0"/>
              <a:t> u tom </a:t>
            </a:r>
            <a:r>
              <a:rPr lang="en-US" dirty="0" err="1"/>
              <a:t>polju,oscilacije</a:t>
            </a:r>
            <a:r>
              <a:rPr lang="en-US" dirty="0"/>
              <a:t> se </a:t>
            </a:r>
            <a:r>
              <a:rPr lang="en-US" dirty="0" err="1"/>
              <a:t>smanjuju</a:t>
            </a:r>
            <a:r>
              <a:rPr lang="en-US" dirty="0"/>
              <a:t> i </a:t>
            </a:r>
            <a:r>
              <a:rPr lang="en-US" dirty="0" err="1"/>
              <a:t>salje</a:t>
            </a:r>
            <a:r>
              <a:rPr lang="en-US" dirty="0"/>
              <a:t> se </a:t>
            </a:r>
            <a:r>
              <a:rPr lang="en-US" dirty="0" err="1"/>
              <a:t>impulsni</a:t>
            </a:r>
            <a:r>
              <a:rPr lang="en-US" dirty="0"/>
              <a:t> signal.</a:t>
            </a:r>
            <a:endParaRPr lang="sr-Latn-RS" dirty="0"/>
          </a:p>
          <a:p>
            <a:r>
              <a:rPr lang="en-US" dirty="0" err="1"/>
              <a:t>Frekvencija</a:t>
            </a:r>
            <a:r>
              <a:rPr lang="en-US" dirty="0"/>
              <a:t> </a:t>
            </a:r>
            <a:r>
              <a:rPr lang="en-US" dirty="0" err="1"/>
              <a:t>impulsa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posmatrani</a:t>
            </a:r>
            <a:r>
              <a:rPr lang="en-US" dirty="0"/>
              <a:t> </a:t>
            </a:r>
            <a:r>
              <a:rPr lang="en-US" dirty="0" err="1"/>
              <a:t>predmet</a:t>
            </a:r>
            <a:r>
              <a:rPr lang="en-US" dirty="0"/>
              <a:t> se </a:t>
            </a:r>
            <a:r>
              <a:rPr lang="en-US" dirty="0" err="1"/>
              <a:t>uporedjuje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frekvencijom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zadamo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frekvencija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predmet</a:t>
            </a:r>
            <a:r>
              <a:rPr lang="en-US" dirty="0"/>
              <a:t> </a:t>
            </a:r>
            <a:r>
              <a:rPr lang="en-US" dirty="0" err="1"/>
              <a:t>manja</a:t>
            </a:r>
            <a:r>
              <a:rPr lang="en-US" dirty="0"/>
              <a:t> od </a:t>
            </a:r>
            <a:r>
              <a:rPr lang="en-US" dirty="0" err="1"/>
              <a:t>zadatog</a:t>
            </a:r>
            <a:r>
              <a:rPr lang="en-US" dirty="0"/>
              <a:t> </a:t>
            </a:r>
            <a:r>
              <a:rPr lang="en-US" dirty="0" err="1"/>
              <a:t>thresholda,necemo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registrovati</a:t>
            </a:r>
            <a:r>
              <a:rPr lang="en-US" dirty="0"/>
              <a:t>. </a:t>
            </a:r>
          </a:p>
          <a:p>
            <a:r>
              <a:rPr lang="en-US" dirty="0" err="1"/>
              <a:t>Frekvenciju</a:t>
            </a:r>
            <a:r>
              <a:rPr lang="en-US" dirty="0"/>
              <a:t> </a:t>
            </a:r>
            <a:r>
              <a:rPr lang="en-US" dirty="0" err="1"/>
              <a:t>podesavamo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senzoru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potenciometra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senzoru</a:t>
            </a:r>
            <a:r>
              <a:rPr lang="en-US" dirty="0"/>
              <a:t> (u </a:t>
            </a:r>
            <a:r>
              <a:rPr lang="en-US" dirty="0" err="1"/>
              <a:t>smeru</a:t>
            </a:r>
            <a:r>
              <a:rPr lang="en-US" dirty="0"/>
              <a:t> </a:t>
            </a:r>
            <a:r>
              <a:rPr lang="en-US" dirty="0" err="1"/>
              <a:t>kazaljke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veca</a:t>
            </a:r>
            <a:r>
              <a:rPr lang="en-US" dirty="0"/>
              <a:t> </a:t>
            </a:r>
            <a:r>
              <a:rPr lang="en-US" dirty="0" err="1"/>
              <a:t>frekvencija</a:t>
            </a:r>
            <a:r>
              <a:rPr lang="en-US" dirty="0"/>
              <a:t> ,</a:t>
            </a:r>
            <a:r>
              <a:rPr lang="en-US" dirty="0" err="1"/>
              <a:t>suportno</a:t>
            </a:r>
            <a:r>
              <a:rPr lang="en-US" dirty="0"/>
              <a:t> </a:t>
            </a:r>
            <a:r>
              <a:rPr lang="en-US" dirty="0" err="1"/>
              <a:t>manja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59" y="5105400"/>
            <a:ext cx="4105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Telemecanique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XSA-V11801</a:t>
            </a:r>
            <a:r>
              <a:rPr lang="en-US" dirty="0" smtClean="0"/>
              <a:t>,povezivanje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plave</a:t>
            </a:r>
            <a:r>
              <a:rPr lang="en-US" dirty="0" smtClean="0"/>
              <a:t> i </a:t>
            </a:r>
            <a:r>
              <a:rPr lang="en-US" dirty="0" err="1" smtClean="0"/>
              <a:t>braon</a:t>
            </a:r>
            <a:r>
              <a:rPr lang="en-US" dirty="0" smtClean="0"/>
              <a:t> </a:t>
            </a:r>
            <a:r>
              <a:rPr lang="en-US" dirty="0" err="1" smtClean="0"/>
              <a:t>zice</a:t>
            </a:r>
            <a:r>
              <a:rPr lang="en-US" dirty="0" smtClean="0"/>
              <a:t>. </a:t>
            </a:r>
            <a:r>
              <a:rPr lang="en-US" dirty="0" err="1" smtClean="0"/>
              <a:t>Plava</a:t>
            </a:r>
            <a:r>
              <a:rPr lang="en-US" dirty="0" smtClean="0"/>
              <a:t> je </a:t>
            </a:r>
            <a:r>
              <a:rPr lang="en-US" dirty="0" err="1" smtClean="0"/>
              <a:t>masa,braon</a:t>
            </a:r>
            <a:r>
              <a:rPr lang="en-US" dirty="0" smtClean="0"/>
              <a:t> je +24V. </a:t>
            </a:r>
          </a:p>
          <a:p>
            <a:r>
              <a:rPr lang="en-US" dirty="0" smtClean="0"/>
              <a:t>24V </a:t>
            </a:r>
            <a:r>
              <a:rPr lang="en-US" dirty="0" err="1" smtClean="0"/>
              <a:t>odvedemo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 a </a:t>
            </a:r>
            <a:r>
              <a:rPr lang="en-US" dirty="0" err="1" smtClean="0"/>
              <a:t>relej</a:t>
            </a:r>
            <a:r>
              <a:rPr lang="en-U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spojen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senzorom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mase</a:t>
            </a:r>
            <a:r>
              <a:rPr lang="en-US" dirty="0" smtClean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vazno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releja</a:t>
            </a:r>
            <a:r>
              <a:rPr lang="en-US" smtClean="0"/>
              <a:t> dovodimo</a:t>
            </a:r>
            <a:r>
              <a:rPr lang="en-US" dirty="0" smtClean="0"/>
              <a:t> </a:t>
            </a:r>
            <a:r>
              <a:rPr lang="en-US" dirty="0" err="1" smtClean="0"/>
              <a:t>masu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09" y="4648200"/>
            <a:ext cx="1724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se </a:t>
            </a:r>
            <a:r>
              <a:rPr lang="en-US" dirty="0" err="1" smtClean="0"/>
              <a:t>postavlja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Prvih</a:t>
            </a:r>
            <a:r>
              <a:rPr lang="en-US" dirty="0" smtClean="0"/>
              <a:t> 9 </a:t>
            </a:r>
            <a:r>
              <a:rPr lang="en-US" dirty="0" err="1" smtClean="0"/>
              <a:t>sekundi</a:t>
            </a:r>
            <a:r>
              <a:rPr lang="en-US" dirty="0" smtClean="0"/>
              <a:t> ne </a:t>
            </a:r>
            <a:r>
              <a:rPr lang="en-US" dirty="0" err="1" smtClean="0"/>
              <a:t>smatramo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operativno</a:t>
            </a:r>
            <a:r>
              <a:rPr lang="en-US" dirty="0" smtClean="0"/>
              <a:t> </a:t>
            </a:r>
            <a:r>
              <a:rPr lang="en-US" dirty="0" err="1" smtClean="0"/>
              <a:t>stanje,toliko</a:t>
            </a:r>
            <a:r>
              <a:rPr lang="en-US" dirty="0" smtClean="0"/>
              <a:t> </a:t>
            </a:r>
            <a:r>
              <a:rPr lang="en-US" dirty="0" err="1" smtClean="0"/>
              <a:t>dajemo</a:t>
            </a:r>
            <a:r>
              <a:rPr lang="en-US" dirty="0" smtClean="0"/>
              <a:t> </a:t>
            </a:r>
            <a:r>
              <a:rPr lang="en-US" dirty="0" err="1" smtClean="0"/>
              <a:t>predmetu</a:t>
            </a:r>
            <a:r>
              <a:rPr lang="en-US" dirty="0" smtClean="0"/>
              <a:t> da </a:t>
            </a:r>
            <a:r>
              <a:rPr lang="en-US" dirty="0" err="1" smtClean="0"/>
              <a:t>dodje</a:t>
            </a:r>
            <a:r>
              <a:rPr lang="en-US" dirty="0" smtClean="0"/>
              <a:t> do </a:t>
            </a:r>
            <a:r>
              <a:rPr lang="en-US" smtClean="0"/>
              <a:t>nominalne</a:t>
            </a:r>
            <a:r>
              <a:rPr lang="en-US" dirty="0" smtClean="0"/>
              <a:t> </a:t>
            </a:r>
            <a:r>
              <a:rPr lang="en-US" dirty="0" err="1" smtClean="0"/>
              <a:t>brzine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Predmet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udaljenosti</a:t>
            </a:r>
            <a:r>
              <a:rPr lang="en-US" dirty="0" smtClean="0"/>
              <a:t> do 10mm. </a:t>
            </a:r>
            <a:r>
              <a:rPr lang="en-US" dirty="0" err="1" smtClean="0"/>
              <a:t>Posto</a:t>
            </a:r>
            <a:r>
              <a:rPr lang="en-US" dirty="0" smtClean="0"/>
              <a:t> je </a:t>
            </a:r>
            <a:r>
              <a:rPr lang="en-US" dirty="0" err="1" smtClean="0"/>
              <a:t>senzor</a:t>
            </a:r>
            <a:r>
              <a:rPr lang="en-US" dirty="0" smtClean="0"/>
              <a:t> </a:t>
            </a:r>
            <a:r>
              <a:rPr lang="en-US" dirty="0" err="1" smtClean="0"/>
              <a:t>normalno</a:t>
            </a:r>
            <a:r>
              <a:rPr lang="en-US" dirty="0" smtClean="0"/>
              <a:t> </a:t>
            </a:r>
            <a:r>
              <a:rPr lang="en-US" dirty="0" err="1" smtClean="0"/>
              <a:t>otvoren</a:t>
            </a:r>
            <a:r>
              <a:rPr lang="en-US" dirty="0" smtClean="0"/>
              <a:t> ,LED </a:t>
            </a:r>
            <a:r>
              <a:rPr lang="en-US" dirty="0" err="1" smtClean="0"/>
              <a:t>lampica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ugasena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 ne </a:t>
            </a:r>
            <a:r>
              <a:rPr lang="en-US" dirty="0" err="1" smtClean="0"/>
              <a:t>registruje</a:t>
            </a:r>
            <a:r>
              <a:rPr lang="en-US" dirty="0" smtClean="0"/>
              <a:t> </a:t>
            </a:r>
            <a:r>
              <a:rPr lang="en-US" dirty="0" err="1" smtClean="0"/>
              <a:t>predmet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876800"/>
            <a:ext cx="5381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332"/>
            <a:ext cx="8229600" cy="4652260"/>
          </a:xfrm>
        </p:spPr>
      </p:pic>
    </p:spTree>
    <p:extLst>
      <p:ext uri="{BB962C8B-B14F-4D97-AF65-F5344CB8AC3E}">
        <p14:creationId xmlns:p14="http://schemas.microsoft.com/office/powerpoint/2010/main" val="9766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597</TotalTime>
  <Words>259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Senzor blizine</vt:lpstr>
      <vt:lpstr>Upotreba</vt:lpstr>
      <vt:lpstr>PowerPoint Presentation</vt:lpstr>
      <vt:lpstr>Induktivni senzori</vt:lpstr>
      <vt:lpstr>Princip rada</vt:lpstr>
      <vt:lpstr>PowerPoint Presentation</vt:lpstr>
      <vt:lpstr>Telemecanique  XSA-V11801,povezivanje</vt:lpstr>
      <vt:lpstr>Kako se postavlja </vt:lpstr>
      <vt:lpstr>PowerPoint Presentation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Telemecanique  XSA-V11801</dc:title>
  <dc:creator>Borko_Covek</dc:creator>
  <cp:lastModifiedBy>Borko_Covek</cp:lastModifiedBy>
  <cp:revision>33</cp:revision>
  <dcterms:created xsi:type="dcterms:W3CDTF">2015-11-15T15:56:38Z</dcterms:created>
  <dcterms:modified xsi:type="dcterms:W3CDTF">2015-11-20T01:09:03Z</dcterms:modified>
</cp:coreProperties>
</file>