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7BD242D-0CF2-4185-92DF-2748CACC8A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Tehnička sredstva automatike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AF33-D997-4B7B-907B-8A73A1A3E97C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B78DD-8A88-4050-91FA-4CDEAB26A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5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Tehnička sredstva automatike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C254B-A7DA-4BEA-A2A6-FE1BB03203FA}" type="datetimeFigureOut">
              <a:rPr lang="en-US" smtClean="0"/>
              <a:t>19-Nov-15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5D52-BDD1-4A36-93C9-0C89E3D3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27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CF2992-2ECD-4894-ADB3-07C66D5836AD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B28C-669A-47B0-BBC7-CE21124EC7AA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7BD3-CBFF-4CEC-BA57-4ACBBF898AF8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850D-9094-4DB0-BA84-A213AF010FCB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7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5703-48BA-446A-9673-3F2006465A8D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9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10B-0FAC-422D-BEE3-2EEFA4BD1C3A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FA69-9AC7-4079-B6DC-38A1BCB7C4CF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4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CCB-43F2-4449-A4F1-A53CF0C9A1F9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9515-F117-45B0-9AC2-9A5E622BEF18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432-465A-45EC-B174-36110849DDD7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B875-815B-473C-9DB6-73CC67425283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3528-81C2-4493-AFEF-9679D55D80CE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E85-EDD0-429F-89D3-852B2AAA8DC1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430-63F2-44C4-A0D5-773B8588341C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5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BF42-8FE5-41FB-B47A-7C126157EDA8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686-9942-4DA4-9AE5-DCBF257B1192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17CB-BD0C-4FED-AF44-09A1D430785B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9729-6769-44B8-9F3D-D29FCF477B12}" type="datetime1">
              <a:rPr lang="en-US" smtClean="0"/>
              <a:t>19-Nov-15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Tehnička sredstva automatike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2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988" y="1351293"/>
            <a:ext cx="9298744" cy="17907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OMRON E2A-M30LS15-M1-B2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988" y="3259345"/>
            <a:ext cx="7865013" cy="1241822"/>
          </a:xfrm>
        </p:spPr>
        <p:txBody>
          <a:bodyPr>
            <a:normAutofit/>
          </a:bodyPr>
          <a:lstStyle/>
          <a:p>
            <a:r>
              <a:rPr lang="sr-Latn-RS" sz="2400" dirty="0"/>
              <a:t>INDUKTIVNI SENZOR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59988" y="4618519"/>
            <a:ext cx="29225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/>
              <a:t>Gordana Božić   RA70/2012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4582490" y="1051211"/>
            <a:ext cx="26933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 dirty="0"/>
              <a:t>Tehnička sredstva automatike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2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061" y="1321140"/>
            <a:ext cx="7429499" cy="550323"/>
          </a:xfrm>
        </p:spPr>
        <p:txBody>
          <a:bodyPr>
            <a:normAutofit/>
          </a:bodyPr>
          <a:lstStyle/>
          <a:p>
            <a:r>
              <a:rPr lang="sr-Latn-RS" sz="1800" dirty="0"/>
              <a:t>Induktivni senzori – senzori blizine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060" y="2170897"/>
            <a:ext cx="7808203" cy="213467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Rad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induktivnih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senzora</a:t>
            </a:r>
            <a:r>
              <a:rPr lang="en-US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zasniva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zavisnosti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induktivnog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kalema</a:t>
            </a:r>
            <a:r>
              <a:rPr lang="en-US" dirty="0">
                <a:latin typeface="Arial" pitchFamily="34" charset="0"/>
                <a:cs typeface="Arial" pitchFamily="34" charset="0"/>
              </a:rPr>
              <a:t> od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promene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otpora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elektromagnetnog</a:t>
            </a:r>
            <a:r>
              <a:rPr lang="en-US" dirty="0">
                <a:latin typeface="Arial" pitchFamily="34" charset="0"/>
                <a:cs typeface="Arial" pitchFamily="34" charset="0"/>
              </a:rPr>
              <a:t> kola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ili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elektromagnetnoj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indukciji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dirty="0" smtClean="0"/>
          </a:p>
          <a:p>
            <a:r>
              <a:rPr lang="sr-Latn-RS" dirty="0" smtClean="0"/>
              <a:t>Induktivnost se menja u zavisnosti od promene vazdušnog zazora između jezgra (jarma) i pokretnog dela feromagnetika (kotve). </a:t>
            </a:r>
            <a:endParaRPr lang="sr-Latn-RS" dirty="0"/>
          </a:p>
          <a:p>
            <a:r>
              <a:rPr lang="sr-Latn-RS" dirty="0" smtClean="0"/>
              <a:t>Što je kotva bliža jarmu zazor je manji, a induktivnost veća.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00" y="4124256"/>
            <a:ext cx="2358748" cy="1750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1300" y="6175379"/>
            <a:ext cx="27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Prosti induktivni senzori U i E tipa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05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7" y="815927"/>
            <a:ext cx="8754484" cy="900990"/>
          </a:xfrm>
        </p:spPr>
        <p:txBody>
          <a:bodyPr>
            <a:normAutofit/>
          </a:bodyPr>
          <a:lstStyle/>
          <a:p>
            <a:r>
              <a:rPr lang="sr-Latn-RS" sz="2000" dirty="0"/>
              <a:t>Osobine</a:t>
            </a:r>
            <a:r>
              <a:rPr lang="sr-Latn-RS" sz="1500" dirty="0"/>
              <a:t>: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65" y="2025748"/>
            <a:ext cx="10691446" cy="342926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Reaguju </a:t>
            </a:r>
            <a:r>
              <a:rPr lang="en-US" dirty="0" err="1" smtClean="0"/>
              <a:t>uglavnom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metale</a:t>
            </a:r>
            <a:r>
              <a:rPr lang="en-US" dirty="0"/>
              <a:t>, a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materijale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grafit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 smtClean="0"/>
              <a:t>C</a:t>
            </a:r>
            <a:r>
              <a:rPr lang="en-US" dirty="0" err="1" smtClean="0"/>
              <a:t>ilindričnog</a:t>
            </a:r>
            <a:r>
              <a:rPr lang="en-US" dirty="0" smtClean="0"/>
              <a:t> </a:t>
            </a:r>
            <a:r>
              <a:rPr lang="sr-Latn-RS" dirty="0" smtClean="0"/>
              <a:t>su </a:t>
            </a:r>
            <a:r>
              <a:rPr lang="en-US" dirty="0" err="1" smtClean="0"/>
              <a:t>oblika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navoj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reguliše</a:t>
            </a:r>
            <a:r>
              <a:rPr lang="en-US" dirty="0"/>
              <a:t> </a:t>
            </a:r>
            <a:r>
              <a:rPr lang="en-US" dirty="0" err="1"/>
              <a:t>rastojanje</a:t>
            </a:r>
            <a:r>
              <a:rPr lang="en-US" dirty="0"/>
              <a:t>, </a:t>
            </a:r>
            <a:r>
              <a:rPr lang="en-US" dirty="0" err="1"/>
              <a:t>osetljivost</a:t>
            </a:r>
            <a:r>
              <a:rPr lang="en-US" dirty="0"/>
              <a:t>. </a:t>
            </a:r>
            <a:r>
              <a:rPr lang="sr-Latn-RS" dirty="0" err="1" smtClean="0"/>
              <a:t>N</a:t>
            </a:r>
            <a:r>
              <a:rPr lang="en-US" dirty="0" err="1" smtClean="0"/>
              <a:t>avoj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stegnut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sr-Latn-RS" dirty="0" smtClean="0"/>
              <a:t>(</a:t>
            </a:r>
            <a:r>
              <a:rPr lang="en-US" dirty="0" smtClean="0"/>
              <a:t>da </a:t>
            </a:r>
            <a:r>
              <a:rPr lang="en-US" dirty="0"/>
              <a:t>ne bi </a:t>
            </a:r>
            <a:r>
              <a:rPr lang="en-US" dirty="0" err="1"/>
              <a:t>došlo</a:t>
            </a:r>
            <a:r>
              <a:rPr lang="en-US" dirty="0"/>
              <a:t> do </a:t>
            </a:r>
            <a:r>
              <a:rPr lang="en-US" dirty="0" err="1"/>
              <a:t>gubljenja</a:t>
            </a:r>
            <a:r>
              <a:rPr lang="en-US" dirty="0"/>
              <a:t> </a:t>
            </a:r>
            <a:r>
              <a:rPr lang="en-US" dirty="0" err="1" smtClean="0"/>
              <a:t>signala</a:t>
            </a:r>
            <a:r>
              <a:rPr lang="sr-Latn-RS" dirty="0" smtClean="0"/>
              <a:t>, </a:t>
            </a:r>
            <a:r>
              <a:rPr lang="sr-Latn-RS" dirty="0"/>
              <a:t>z</a:t>
            </a:r>
            <a:r>
              <a:rPr lang="en-US" dirty="0"/>
              <a:t>bog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 smtClean="0"/>
              <a:t>vibracija</a:t>
            </a:r>
            <a:r>
              <a:rPr lang="sr-Latn-RS" dirty="0" smtClean="0"/>
              <a:t>)</a:t>
            </a:r>
            <a:r>
              <a:rPr lang="sr-Latn-RS" dirty="0"/>
              <a:t>.</a:t>
            </a:r>
            <a:endParaRPr lang="sr-Latn-RS" dirty="0" smtClean="0"/>
          </a:p>
          <a:p>
            <a:r>
              <a:rPr lang="sr-Latn-RS" dirty="0"/>
              <a:t>B</a:t>
            </a:r>
            <a:r>
              <a:rPr lang="en-US" dirty="0" smtClean="0"/>
              <a:t>e</a:t>
            </a:r>
            <a:r>
              <a:rPr lang="sr-Latn-RS" dirty="0"/>
              <a:t>s</a:t>
            </a:r>
            <a:r>
              <a:rPr lang="en-US" dirty="0" err="1" smtClean="0"/>
              <a:t>kontaktni</a:t>
            </a:r>
            <a:r>
              <a:rPr lang="en-US" dirty="0" smtClean="0"/>
              <a:t> </a:t>
            </a:r>
            <a:r>
              <a:rPr lang="en-US" dirty="0" err="1"/>
              <a:t>princip</a:t>
            </a:r>
            <a:r>
              <a:rPr lang="en-US" dirty="0"/>
              <a:t>  (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habanja</a:t>
            </a:r>
            <a:r>
              <a:rPr lang="en-US" dirty="0"/>
              <a:t>,  </a:t>
            </a:r>
            <a:r>
              <a:rPr lang="en-US" dirty="0" err="1"/>
              <a:t>vek</a:t>
            </a:r>
            <a:r>
              <a:rPr lang="en-US" dirty="0"/>
              <a:t> </a:t>
            </a:r>
            <a:r>
              <a:rPr lang="en-US" dirty="0" err="1"/>
              <a:t>trajanja</a:t>
            </a:r>
            <a:r>
              <a:rPr lang="en-US" dirty="0"/>
              <a:t> </a:t>
            </a:r>
            <a:r>
              <a:rPr lang="en-US" dirty="0" err="1"/>
              <a:t>praktično</a:t>
            </a:r>
            <a:r>
              <a:rPr lang="en-US" dirty="0"/>
              <a:t> </a:t>
            </a:r>
            <a:r>
              <a:rPr lang="en-US" dirty="0" err="1"/>
              <a:t>neograničen</a:t>
            </a:r>
            <a:r>
              <a:rPr lang="en-US" dirty="0"/>
              <a:t>)</a:t>
            </a:r>
          </a:p>
          <a:p>
            <a:r>
              <a:rPr lang="pl-PL" dirty="0" smtClean="0"/>
              <a:t>Zaštićeni </a:t>
            </a:r>
            <a:r>
              <a:rPr lang="pl-PL" dirty="0"/>
              <a:t>od suprotnog polariteta napajanja i kratkog spoja na izlazu</a:t>
            </a:r>
          </a:p>
          <a:p>
            <a:r>
              <a:rPr lang="sr-Latn-RS" dirty="0" err="1" smtClean="0"/>
              <a:t>N</a:t>
            </a:r>
            <a:r>
              <a:rPr lang="en-US" dirty="0" err="1" smtClean="0"/>
              <a:t>eosetljivi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vibracije</a:t>
            </a:r>
            <a:r>
              <a:rPr lang="en-US" dirty="0"/>
              <a:t>, </a:t>
            </a:r>
            <a:r>
              <a:rPr lang="en-US" dirty="0" err="1"/>
              <a:t>prašinu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vlagu</a:t>
            </a:r>
            <a:r>
              <a:rPr lang="en-US" dirty="0"/>
              <a:t> (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rade</a:t>
            </a:r>
            <a:r>
              <a:rPr lang="en-US" dirty="0"/>
              <a:t> pod </a:t>
            </a:r>
            <a:r>
              <a:rPr lang="en-US" dirty="0" err="1"/>
              <a:t>ekstremno</a:t>
            </a:r>
            <a:r>
              <a:rPr lang="en-US" dirty="0"/>
              <a:t> </a:t>
            </a:r>
            <a:r>
              <a:rPr lang="en-US" dirty="0" err="1"/>
              <a:t>teškim</a:t>
            </a:r>
            <a:r>
              <a:rPr lang="en-US" dirty="0"/>
              <a:t> </a:t>
            </a:r>
            <a:r>
              <a:rPr lang="en-US" dirty="0" err="1"/>
              <a:t>uslovima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6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9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2530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OMRON E2A-M30LS15-M1-B2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Kućište od mesinga, cilindričnog oblika.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Očitava udaljenost do 15mm (±10%)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PNP spoj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NC u neaktivnom stanju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1" descr="C:\Users\Vlac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21" y="133961"/>
            <a:ext cx="482453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1413" y="171625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Karakteristike: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10267485" cy="895643"/>
          </a:xfrm>
        </p:spPr>
        <p:txBody>
          <a:bodyPr>
            <a:normAutofit fontScale="90000"/>
          </a:bodyPr>
          <a:lstStyle/>
          <a:p>
            <a:r>
              <a:rPr lang="sr-Latn-RS" dirty="0">
                <a:latin typeface="Arial" pitchFamily="34" charset="0"/>
                <a:cs typeface="Arial" pitchFamily="34" charset="0"/>
              </a:rPr>
              <a:t>Daljina očitavanja u odnosu na veličinu i materijal očitavanog predmeta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9" b="16189"/>
          <a:stretch>
            <a:fillRect/>
          </a:stretch>
        </p:blipFill>
        <p:spPr>
          <a:xfrm>
            <a:off x="1773238" y="1773238"/>
            <a:ext cx="8201025" cy="5084762"/>
          </a:xfrm>
          <a:prstGeom prst="round2DiagRect">
            <a:avLst>
              <a:gd name="adj1" fmla="val 5608"/>
              <a:gd name="adj2" fmla="val 830"/>
            </a:avLst>
          </a:prstGeom>
        </p:spPr>
      </p:pic>
    </p:spTree>
    <p:extLst>
      <p:ext uri="{BB962C8B-B14F-4D97-AF65-F5344CB8AC3E}">
        <p14:creationId xmlns:p14="http://schemas.microsoft.com/office/powerpoint/2010/main" val="12872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393895"/>
            <a:ext cx="3856037" cy="506437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Povezivanje: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03" y="2078706"/>
            <a:ext cx="10163722" cy="41429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9599" y="1066816"/>
            <a:ext cx="9722523" cy="845406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Braon žica -&gt; + napajanje; plava-&gt;masa; crna-&gt;relej; (relej)-&gt;masu.</a:t>
            </a:r>
          </a:p>
          <a:p>
            <a:r>
              <a:rPr lang="sr-Latn-RS" dirty="0" smtClean="0"/>
              <a:t>PNP tranzistor provodi u početnom stanju (dioda svetli), kada se detektuje metal – dioda se gasi.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9208" y="2567427"/>
            <a:ext cx="9906000" cy="1374776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Hvala na pažnji!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216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OMRON E2A-M30LS15-M1-B2</vt:lpstr>
      <vt:lpstr>Induktivni senzori – senzori blizine</vt:lpstr>
      <vt:lpstr>Osobine:</vt:lpstr>
      <vt:lpstr>PowerPoint Presentation</vt:lpstr>
      <vt:lpstr>OMRON E2A-M30LS15-M1-B2</vt:lpstr>
      <vt:lpstr>Daljina očitavanja u odnosu na veličinu i materijal očitavanog predmeta</vt:lpstr>
      <vt:lpstr>Povezivanje: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OMRON E2A-M30LS15-M1-B2</dc:title>
  <dc:creator>Gordana Bozic</dc:creator>
  <cp:lastModifiedBy>Gordana Bozic</cp:lastModifiedBy>
  <cp:revision>11</cp:revision>
  <dcterms:created xsi:type="dcterms:W3CDTF">2015-11-19T21:20:57Z</dcterms:created>
  <dcterms:modified xsi:type="dcterms:W3CDTF">2015-11-20T07:23:07Z</dcterms:modified>
</cp:coreProperties>
</file>