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8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4CD87-744E-4075-9E67-271181D47E71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78E8A-31FF-4505-8947-9E1545E72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97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78E8A-31FF-4505-8947-9E1545E726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36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6E21-0476-4118-9199-494E6EDA60C1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59544-28B0-4375-A977-6A687F474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97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6E21-0476-4118-9199-494E6EDA60C1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59544-28B0-4375-A977-6A687F474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77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6E21-0476-4118-9199-494E6EDA60C1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59544-28B0-4375-A977-6A687F474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76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6E21-0476-4118-9199-494E6EDA60C1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59544-28B0-4375-A977-6A687F474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36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6E21-0476-4118-9199-494E6EDA60C1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59544-28B0-4375-A977-6A687F474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80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6E21-0476-4118-9199-494E6EDA60C1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59544-28B0-4375-A977-6A687F474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63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6E21-0476-4118-9199-494E6EDA60C1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59544-28B0-4375-A977-6A687F474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95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6E21-0476-4118-9199-494E6EDA60C1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59544-28B0-4375-A977-6A687F474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6E21-0476-4118-9199-494E6EDA60C1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59544-28B0-4375-A977-6A687F474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97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6E21-0476-4118-9199-494E6EDA60C1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59544-28B0-4375-A977-6A687F474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77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6E21-0476-4118-9199-494E6EDA60C1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59544-28B0-4375-A977-6A687F474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06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16E21-0476-4118-9199-494E6EDA60C1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59544-28B0-4375-A977-6A687F474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17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0409"/>
            <a:ext cx="7772400" cy="1702191"/>
          </a:xfrm>
        </p:spPr>
        <p:txBody>
          <a:bodyPr/>
          <a:lstStyle/>
          <a:p>
            <a:r>
              <a:rPr lang="en-US" dirty="0" smtClean="0"/>
              <a:t>TELEMECHANIQUE</a:t>
            </a:r>
            <a:br>
              <a:rPr lang="en-US" dirty="0" smtClean="0"/>
            </a:br>
            <a:r>
              <a:rPr lang="en-US" dirty="0" smtClean="0"/>
              <a:t>XSA-V11801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76400"/>
            <a:ext cx="7543800" cy="426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67400" y="5562600"/>
            <a:ext cx="30395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3000" b="1" dirty="0" smtClean="0"/>
              <a:t>Угљеша Поповић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33519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20610" t="11146" r="21045" b="5718"/>
          <a:stretch/>
        </p:blipFill>
        <p:spPr bwMode="auto">
          <a:xfrm>
            <a:off x="457200" y="228600"/>
            <a:ext cx="8382000" cy="58975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14400" y="3962400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CS" dirty="0" smtClean="0"/>
              <a:t>Сензор за праћење ротације, откривање клизања , детекције преоптерећења</a:t>
            </a:r>
            <a:r>
              <a:rPr lang="en-US" dirty="0" smtClean="0"/>
              <a:t> </a:t>
            </a:r>
            <a:r>
              <a:rPr lang="sr-Latn-CS" dirty="0" smtClean="0"/>
              <a:t>вратила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16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smtClean="0"/>
              <a:t>Принцип рада индуктивних сензора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801" t="20584" r="25474" b="38513"/>
          <a:stretch/>
        </p:blipFill>
        <p:spPr bwMode="auto">
          <a:xfrm>
            <a:off x="5105400" y="1942448"/>
            <a:ext cx="3657600" cy="35439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1905000"/>
            <a:ext cx="457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dirty="0" smtClean="0"/>
              <a:t>Рад индуктивних сензора се заснива на индукованју електромагнетне силе у проводнику када он стоји у променљивом магнетном пољу</a:t>
            </a:r>
            <a:r>
              <a:rPr lang="en-US" dirty="0" smtClean="0"/>
              <a:t>.</a:t>
            </a:r>
          </a:p>
          <a:p>
            <a:r>
              <a:rPr lang="sr-Cyrl-RS" dirty="0" smtClean="0"/>
              <a:t>У присуству неког феромагнетног материјала, долази до промене флукса у јарму.</a:t>
            </a:r>
          </a:p>
          <a:p>
            <a:r>
              <a:rPr lang="sr-Cyrl-RS" dirty="0" smtClean="0"/>
              <a:t>Навојци око јарма мирују али се у том тренутку налазе у променљивом </a:t>
            </a:r>
            <a:r>
              <a:rPr lang="sr-Cyrl-RS" dirty="0" smtClean="0"/>
              <a:t>магнетном </a:t>
            </a:r>
            <a:r>
              <a:rPr lang="sr-Cyrl-RS" dirty="0" smtClean="0"/>
              <a:t>пољу и </a:t>
            </a:r>
            <a:r>
              <a:rPr lang="sr-Cyrl-RS" dirty="0" smtClean="0"/>
              <a:t>у навојцима </a:t>
            </a:r>
            <a:r>
              <a:rPr lang="sr-Cyrl-RS" dirty="0" smtClean="0"/>
              <a:t>се индукује </a:t>
            </a:r>
            <a:r>
              <a:rPr lang="en-US" dirty="0" smtClean="0"/>
              <a:t>ems</a:t>
            </a:r>
            <a:r>
              <a:rPr lang="sr-Cyrl-RS" dirty="0" smtClean="0"/>
              <a:t> и уколико имамо затворену контуру кроз њу ће протећи нека струја.</a:t>
            </a:r>
          </a:p>
          <a:p>
            <a:r>
              <a:rPr lang="sr-Cyrl-RS" dirty="0" smtClean="0"/>
              <a:t>Када се посматрани објекат удаљи, имамо константно магнетно поље и </a:t>
            </a:r>
            <a:r>
              <a:rPr lang="en-US" dirty="0" smtClean="0"/>
              <a:t>ems = 0</a:t>
            </a:r>
            <a:r>
              <a:rPr lang="en-US" dirty="0" smtClean="0"/>
              <a:t>.</a:t>
            </a:r>
            <a:endParaRPr lang="en-US" dirty="0" smtClean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6934200" y="3429000"/>
            <a:ext cx="1295400" cy="60960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001000" y="3966553"/>
            <a:ext cx="8001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r-Cyrl-RS" dirty="0" smtClean="0">
                <a:solidFill>
                  <a:srgbClr val="C00000"/>
                </a:solidFill>
              </a:rPr>
              <a:t>јарам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06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smtClean="0"/>
              <a:t>Добре особине идуктивних сензора</a:t>
            </a:r>
            <a:br>
              <a:rPr lang="sr-Cyrl-RS" dirty="0" smtClean="0"/>
            </a:br>
            <a:r>
              <a:rPr lang="sr-Cyrl-RS" dirty="0"/>
              <a:t>	</a:t>
            </a:r>
            <a:r>
              <a:rPr lang="sr-Cyrl-R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Cyrl-RS" dirty="0" smtClean="0"/>
          </a:p>
          <a:p>
            <a:r>
              <a:rPr lang="sr-Cyrl-RS" dirty="0" smtClean="0"/>
              <a:t>Бесконтактни принцип рада (нема хабања, стога је век трајања практично неограничен)</a:t>
            </a:r>
          </a:p>
          <a:p>
            <a:r>
              <a:rPr lang="sr-Cyrl-RS" dirty="0" smtClean="0"/>
              <a:t>Заштићен од супротног поларитета напајања и кратког споја на излазу</a:t>
            </a:r>
          </a:p>
          <a:p>
            <a:r>
              <a:rPr lang="sr-Cyrl-RS" dirty="0" smtClean="0"/>
              <a:t>Неосетљиви на вибрације, прашину и влагу (могу да раде под екстремним условима)</a:t>
            </a:r>
          </a:p>
        </p:txBody>
      </p:sp>
    </p:spTree>
    <p:extLst>
      <p:ext uri="{BB962C8B-B14F-4D97-AF65-F5344CB8AC3E}">
        <p14:creationId xmlns:p14="http://schemas.microsoft.com/office/powerpoint/2010/main" val="63685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Принцип рада </a:t>
            </a:r>
            <a:r>
              <a:rPr lang="en-US" dirty="0" smtClean="0"/>
              <a:t>xsa-v11801</a:t>
            </a:r>
            <a:endParaRPr lang="en-US" dirty="0"/>
          </a:p>
        </p:txBody>
      </p:sp>
      <p:pic>
        <p:nvPicPr>
          <p:cNvPr id="13" name="Picture 1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848"/>
          <a:stretch/>
        </p:blipFill>
        <p:spPr bwMode="auto">
          <a:xfrm>
            <a:off x="1676400" y="1524000"/>
            <a:ext cx="5926455" cy="13366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295400" y="2971800"/>
            <a:ext cx="1360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dirty="0"/>
              <a:t>п</a:t>
            </a:r>
            <a:r>
              <a:rPr lang="sr-Cyrl-RS" dirty="0" smtClean="0"/>
              <a:t>осматрани</a:t>
            </a:r>
          </a:p>
          <a:p>
            <a:r>
              <a:rPr lang="sr-Cyrl-RS" dirty="0"/>
              <a:t> </a:t>
            </a:r>
            <a:r>
              <a:rPr lang="sr-Cyrl-RS" dirty="0" smtClean="0"/>
              <a:t>    објекат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70494" y="2974240"/>
            <a:ext cx="1444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dirty="0"/>
              <a:t>и</a:t>
            </a:r>
            <a:r>
              <a:rPr lang="sr-Cyrl-RS" dirty="0" smtClean="0"/>
              <a:t>ндукциони </a:t>
            </a:r>
          </a:p>
          <a:p>
            <a:r>
              <a:rPr lang="sr-Cyrl-RS" dirty="0"/>
              <a:t> </a:t>
            </a:r>
            <a:r>
              <a:rPr lang="sr-Cyrl-RS" dirty="0" smtClean="0"/>
              <a:t>      ниво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236753" y="1828800"/>
            <a:ext cx="420847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201241" y="1878366"/>
            <a:ext cx="4208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201241" y="2470210"/>
            <a:ext cx="4208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14800" y="2971800"/>
            <a:ext cx="1378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dirty="0" smtClean="0"/>
              <a:t>прекидачки</a:t>
            </a:r>
          </a:p>
          <a:p>
            <a:r>
              <a:rPr lang="sr-Cyrl-RS" dirty="0"/>
              <a:t> </a:t>
            </a:r>
            <a:r>
              <a:rPr lang="sr-Cyrl-RS" dirty="0" smtClean="0"/>
              <a:t>      ниво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410200" y="2971800"/>
            <a:ext cx="2273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dirty="0"/>
              <a:t>и</a:t>
            </a:r>
            <a:r>
              <a:rPr lang="sr-Cyrl-RS" dirty="0" smtClean="0"/>
              <a:t>злазни појачавачки </a:t>
            </a:r>
          </a:p>
          <a:p>
            <a:r>
              <a:rPr lang="sr-Cyrl-RS" dirty="0" smtClean="0"/>
              <a:t>             ниво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" y="4038600"/>
            <a:ext cx="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9020" y="3670280"/>
            <a:ext cx="910441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Cyrl-RS" dirty="0" smtClean="0"/>
              <a:t>Овај самостални сензор, за праћење брзине ротирања, има могућност укључивања </a:t>
            </a:r>
          </a:p>
          <a:p>
            <a:r>
              <a:rPr lang="sr-Cyrl-RS" dirty="0" smtClean="0"/>
              <a:t>у исто време, детекциј</a:t>
            </a:r>
            <a:r>
              <a:rPr lang="sr-Cyrl-RS" dirty="0"/>
              <a:t>у</a:t>
            </a:r>
            <a:r>
              <a:rPr lang="sr-Cyrl-RS" dirty="0" smtClean="0"/>
              <a:t> пулса и процесирање електронике, као и појачавање излазног </a:t>
            </a:r>
          </a:p>
          <a:p>
            <a:r>
              <a:rPr lang="sr-Cyrl-RS" dirty="0" smtClean="0"/>
              <a:t>сигнала. Све ово га чини једним интегрисаним уређајем за праћење ротације.</a:t>
            </a:r>
          </a:p>
          <a:p>
            <a:endParaRPr lang="sr-Cyrl-R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Cyrl-RS" dirty="0" smtClean="0"/>
              <a:t>Излазни сигнал се добија импулсним компаратором који је придрузен овом сензору.</a:t>
            </a:r>
          </a:p>
          <a:p>
            <a:r>
              <a:rPr lang="sr-Cyrl-RS" dirty="0" smtClean="0"/>
              <a:t>Фреквенција појављивања импулса на улазу </a:t>
            </a:r>
            <a:r>
              <a:rPr lang="en-US" dirty="0" smtClean="0"/>
              <a:t>Fc</a:t>
            </a:r>
            <a:r>
              <a:rPr lang="sr-Cyrl-RS" dirty="0" smtClean="0"/>
              <a:t>, генерисаних од стране објекта који се </a:t>
            </a:r>
          </a:p>
          <a:p>
            <a:r>
              <a:rPr lang="sr-Cyrl-RS" dirty="0"/>
              <a:t>р</a:t>
            </a:r>
            <a:r>
              <a:rPr lang="sr-Cyrl-RS" dirty="0" smtClean="0"/>
              <a:t>отира, упоређује се са фреквенцијом </a:t>
            </a:r>
            <a:r>
              <a:rPr lang="en-US" dirty="0" smtClean="0"/>
              <a:t>Fr</a:t>
            </a:r>
            <a:r>
              <a:rPr lang="sr-Cyrl-RS" dirty="0" smtClean="0"/>
              <a:t> коју корисник задаје преко потенциометра на </a:t>
            </a:r>
          </a:p>
          <a:p>
            <a:r>
              <a:rPr lang="sr-Cyrl-RS" dirty="0"/>
              <a:t>с</a:t>
            </a:r>
            <a:r>
              <a:rPr lang="sr-Cyrl-RS" dirty="0" smtClean="0"/>
              <a:t>амом сензру.</a:t>
            </a:r>
            <a:r>
              <a:rPr lang="en-US" dirty="0" smtClean="0"/>
              <a:t> </a:t>
            </a:r>
            <a:r>
              <a:rPr lang="sr-Cyrl-RS" dirty="0" smtClean="0"/>
              <a:t>Излазно прекидачко коло сензора је у затвореном стању када је </a:t>
            </a:r>
            <a:r>
              <a:rPr lang="en-US" dirty="0" smtClean="0"/>
              <a:t>Fc&gt;Fr, </a:t>
            </a:r>
          </a:p>
          <a:p>
            <a:r>
              <a:rPr lang="sr-Cyrl-RS" dirty="0" smtClean="0"/>
              <a:t>а у отвореном када је </a:t>
            </a:r>
            <a:r>
              <a:rPr lang="en-US" dirty="0" smtClean="0"/>
              <a:t>Fc&lt;Fr.</a:t>
            </a:r>
            <a:endParaRPr lang="sr-Cyrl-R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Cyrl-RS" dirty="0" smtClean="0"/>
              <a:t>При укључивању, првих 9 секунди је у затвореном стању, да би допустио посматраном </a:t>
            </a:r>
          </a:p>
          <a:p>
            <a:r>
              <a:rPr lang="sr-Cyrl-RS" dirty="0" smtClean="0"/>
              <a:t>уређају да се залети.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09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sr-Cyrl-RS" dirty="0" smtClean="0"/>
              <a:t>                              ПРИМЕНА</a:t>
            </a:r>
          </a:p>
          <a:p>
            <a:pPr lvl="1"/>
            <a:r>
              <a:rPr lang="sr-Cyrl-RS" dirty="0" smtClean="0"/>
              <a:t>детекцију </a:t>
            </a:r>
            <a:r>
              <a:rPr lang="sr-Cyrl-RS" dirty="0" smtClean="0"/>
              <a:t>клизања</a:t>
            </a:r>
          </a:p>
          <a:p>
            <a:pPr lvl="1"/>
            <a:r>
              <a:rPr lang="sr-Cyrl-RS" dirty="0"/>
              <a:t>д</a:t>
            </a:r>
            <a:r>
              <a:rPr lang="sr-Cyrl-RS" dirty="0" smtClean="0"/>
              <a:t>етекцију прекидања каиша</a:t>
            </a:r>
          </a:p>
          <a:p>
            <a:pPr lvl="1"/>
            <a:r>
              <a:rPr lang="sr-Cyrl-RS" dirty="0"/>
              <a:t>м</a:t>
            </a:r>
            <a:r>
              <a:rPr lang="sr-Cyrl-RS" dirty="0" smtClean="0"/>
              <a:t>ерење протока течности преко брзине обртања турбине </a:t>
            </a:r>
          </a:p>
          <a:p>
            <a:pPr lvl="1"/>
            <a:r>
              <a:rPr lang="sr-Cyrl-RS" dirty="0"/>
              <a:t>б</a:t>
            </a:r>
            <a:r>
              <a:rPr lang="sr-Cyrl-RS" dirty="0" smtClean="0"/>
              <a:t>ројање предмета на траци</a:t>
            </a:r>
          </a:p>
          <a:p>
            <a:pPr marL="457200" lvl="1" indent="0">
              <a:buNone/>
            </a:pPr>
            <a:endParaRPr lang="sr-Cyrl-RS" dirty="0" smtClean="0"/>
          </a:p>
          <a:p>
            <a:pPr marL="457200" lvl="1" indent="0">
              <a:buNone/>
            </a:pPr>
            <a:endParaRPr lang="sr-Cyrl-RS" dirty="0"/>
          </a:p>
          <a:p>
            <a:pPr marL="457200" lvl="1" indent="0">
              <a:buNone/>
            </a:pPr>
            <a:endParaRPr lang="sr-Cyrl-RS" dirty="0" smtClean="0"/>
          </a:p>
          <a:p>
            <a:pPr marL="457200" lvl="1" indent="0">
              <a:buNone/>
            </a:pPr>
            <a:r>
              <a:rPr lang="sr-Cyrl-RS" dirty="0"/>
              <a:t>и</a:t>
            </a:r>
            <a:r>
              <a:rPr lang="sr-Cyrl-RS" dirty="0" smtClean="0"/>
              <a:t> слично ...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552825"/>
            <a:ext cx="58674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99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Повезивање</a:t>
            </a:r>
            <a:endParaRPr lang="en-US" dirty="0"/>
          </a:p>
        </p:txBody>
      </p:sp>
      <p:pic>
        <p:nvPicPr>
          <p:cNvPr id="4" name="Content Placeholder 6" descr="sema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4557" y="4534257"/>
            <a:ext cx="3755584" cy="21713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52800" y="6019800"/>
            <a:ext cx="1986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dirty="0"/>
              <a:t>ш</a:t>
            </a:r>
            <a:r>
              <a:rPr lang="sr-Cyrl-RS" dirty="0" smtClean="0"/>
              <a:t>ема повезивања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2133600"/>
            <a:ext cx="90955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Cyrl-RS" sz="3000" dirty="0" smtClean="0"/>
              <a:t>Поседује две жице (плаву и браон)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Cyrl-RS" sz="3000" dirty="0" smtClean="0"/>
              <a:t>Браон жица се повезује на напајање</a:t>
            </a:r>
          </a:p>
          <a:p>
            <a:r>
              <a:rPr lang="sr-Cyrl-RS" sz="3000" dirty="0"/>
              <a:t> </a:t>
            </a:r>
            <a:r>
              <a:rPr lang="sr-Cyrl-RS" sz="3000" dirty="0" smtClean="0"/>
              <a:t>  </a:t>
            </a:r>
            <a:r>
              <a:rPr lang="sr-Cyrl-RS" sz="3000" dirty="0" smtClean="0"/>
              <a:t>(+</a:t>
            </a:r>
            <a:r>
              <a:rPr lang="sr-Cyrl-RS" sz="3000" dirty="0" smtClean="0"/>
              <a:t>24</a:t>
            </a:r>
            <a:r>
              <a:rPr lang="en-US" sz="3000" dirty="0" smtClean="0"/>
              <a:t>V)</a:t>
            </a:r>
            <a:r>
              <a:rPr lang="sr-Cyrl-RS" sz="3000" dirty="0" smtClean="0"/>
              <a:t> а плава</a:t>
            </a:r>
            <a:r>
              <a:rPr lang="en-US" sz="3000" dirty="0" smtClean="0"/>
              <a:t> </a:t>
            </a:r>
            <a:r>
              <a:rPr lang="sr-Cyrl-RS" sz="3000" dirty="0" smtClean="0"/>
              <a:t>се </a:t>
            </a:r>
            <a:r>
              <a:rPr lang="sr-Cyrl-RS" sz="3000" dirty="0" smtClean="0"/>
              <a:t>повезује на ’’+’’ улаз </a:t>
            </a:r>
            <a:r>
              <a:rPr lang="en-US" sz="3000" dirty="0" smtClean="0"/>
              <a:t>PLC-</a:t>
            </a:r>
            <a:r>
              <a:rPr lang="sr-Cyrl-RS" sz="3000" dirty="0" smtClean="0"/>
              <a:t>а(релеја).</a:t>
            </a:r>
            <a:endParaRPr lang="sr-Cyrl-RS" sz="3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Cyrl-RS" sz="3000" dirty="0" smtClean="0"/>
              <a:t>Д</a:t>
            </a:r>
            <a:r>
              <a:rPr lang="sr-Cyrl-RS" sz="3000" dirty="0" smtClean="0"/>
              <a:t>аље се са спаја </a:t>
            </a:r>
            <a:r>
              <a:rPr lang="sr-Cyrl-RS" sz="3000" dirty="0" smtClean="0"/>
              <a:t>на масу.</a:t>
            </a:r>
            <a:r>
              <a:rPr lang="sr-Cyrl-RS" sz="3000" dirty="0" smtClean="0"/>
              <a:t> </a:t>
            </a:r>
            <a:r>
              <a:rPr lang="en-US" sz="3000" dirty="0" smtClean="0"/>
              <a:t> </a:t>
            </a:r>
            <a:endParaRPr lang="sr-Cyrl-RS" sz="3000" dirty="0" smtClean="0"/>
          </a:p>
        </p:txBody>
      </p:sp>
    </p:spTree>
    <p:extLst>
      <p:ext uri="{BB962C8B-B14F-4D97-AF65-F5344CB8AC3E}">
        <p14:creationId xmlns:p14="http://schemas.microsoft.com/office/powerpoint/2010/main" val="123632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337</Words>
  <Application>Microsoft Office PowerPoint</Application>
  <PresentationFormat>On-screen Show (4:3)</PresentationFormat>
  <Paragraphs>50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TELEMECHANIQUE XSA-V11801</vt:lpstr>
      <vt:lpstr>PowerPoint Presentation</vt:lpstr>
      <vt:lpstr>Принцип рада индуктивних сензора</vt:lpstr>
      <vt:lpstr>Добре особине идуктивних сензора   </vt:lpstr>
      <vt:lpstr>Принцип рада xsa-v11801</vt:lpstr>
      <vt:lpstr>PowerPoint Presentation</vt:lpstr>
      <vt:lpstr>Повезивање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TELEMECHANIQUE XSA-V11801</dc:title>
  <dc:creator>Vukasin Popovic</dc:creator>
  <cp:lastModifiedBy>Vukasin Popovic</cp:lastModifiedBy>
  <cp:revision>14</cp:revision>
  <dcterms:created xsi:type="dcterms:W3CDTF">2015-11-06T19:30:00Z</dcterms:created>
  <dcterms:modified xsi:type="dcterms:W3CDTF">2015-11-14T23:01:52Z</dcterms:modified>
</cp:coreProperties>
</file>