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62" r:id="rId5"/>
    <p:sldId id="260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EB794-2704-440E-A86B-637D99257BF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149137-395A-42CF-AEFF-4229EAB79807}">
      <dgm:prSet phldrT="[Text]"/>
      <dgm:spPr/>
      <dgm:t>
        <a:bodyPr/>
        <a:lstStyle/>
        <a:p>
          <a:r>
            <a:rPr lang="sr-Cyrl-RS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УЛТРАЗВУЧНИ СЕНЗОРИ НИВОА</a:t>
          </a:r>
          <a:endParaRPr lang="en-US"/>
        </a:p>
      </dgm:t>
    </dgm:pt>
    <dgm:pt modelId="{FF367863-15B9-43E3-8625-1DF5C2BE712D}" type="parTrans" cxnId="{CF11E809-B103-4C39-9B17-A601700CCC1F}">
      <dgm:prSet/>
      <dgm:spPr/>
      <dgm:t>
        <a:bodyPr/>
        <a:lstStyle/>
        <a:p>
          <a:endParaRPr lang="en-US"/>
        </a:p>
      </dgm:t>
    </dgm:pt>
    <dgm:pt modelId="{BDDD55BE-DB1B-49F5-902E-009C6F114382}" type="sibTrans" cxnId="{CF11E809-B103-4C39-9B17-A601700CCC1F}">
      <dgm:prSet/>
      <dgm:spPr/>
      <dgm:t>
        <a:bodyPr/>
        <a:lstStyle/>
        <a:p>
          <a:endParaRPr lang="en-US"/>
        </a:p>
      </dgm:t>
    </dgm:pt>
    <dgm:pt modelId="{F1CE9908-BE92-4693-8CBB-E459054E55FC}">
      <dgm:prSet phldrT="[Text]" custT="1"/>
      <dgm:spPr/>
      <dgm:t>
        <a:bodyPr/>
        <a:lstStyle/>
        <a:p>
          <a:r>
            <a:rPr lang="sr-Cyrl-RS" sz="2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Основне карактеристике </a:t>
          </a:r>
          <a:endParaRPr lang="en-US" sz="2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9C91A52-A472-4533-BACF-2DD988977D99}" type="parTrans" cxnId="{9D60A7F1-377F-46E6-B8EB-963B27617789}">
      <dgm:prSet/>
      <dgm:spPr/>
      <dgm:t>
        <a:bodyPr/>
        <a:lstStyle/>
        <a:p>
          <a:endParaRPr lang="en-US"/>
        </a:p>
      </dgm:t>
    </dgm:pt>
    <dgm:pt modelId="{20524164-72F9-4577-9907-2354E79FEEE4}" type="sibTrans" cxnId="{9D60A7F1-377F-46E6-B8EB-963B27617789}">
      <dgm:prSet/>
      <dgm:spPr/>
      <dgm:t>
        <a:bodyPr/>
        <a:lstStyle/>
        <a:p>
          <a:endParaRPr lang="en-US"/>
        </a:p>
      </dgm:t>
    </dgm:pt>
    <dgm:pt modelId="{8656B855-6819-4C18-A261-CC17730C412B}">
      <dgm:prSet phldrT="[Text]"/>
      <dgm:spPr/>
      <dgm:t>
        <a:bodyPr/>
        <a:lstStyle/>
        <a:p>
          <a:r>
            <a:rPr lang="en-US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SIEMENS</a:t>
          </a:r>
          <a:br>
            <a:rPr lang="en-US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MILITRONICS POINTEK</a:t>
          </a:r>
          <a:r>
            <a:rPr lang="sr-Cyrl-RS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ULS 200</a:t>
          </a:r>
          <a:endParaRPr lang="en-US"/>
        </a:p>
      </dgm:t>
    </dgm:pt>
    <dgm:pt modelId="{878B093D-9C39-4C5E-B0E4-9A57D259967C}" type="parTrans" cxnId="{364C40BA-890E-4345-97F0-6ADDCC3E3031}">
      <dgm:prSet/>
      <dgm:spPr/>
      <dgm:t>
        <a:bodyPr/>
        <a:lstStyle/>
        <a:p>
          <a:endParaRPr lang="en-US"/>
        </a:p>
      </dgm:t>
    </dgm:pt>
    <dgm:pt modelId="{17C28958-DAC4-41E3-B42B-49922949534D}" type="sibTrans" cxnId="{364C40BA-890E-4345-97F0-6ADDCC3E3031}">
      <dgm:prSet/>
      <dgm:spPr/>
      <dgm:t>
        <a:bodyPr/>
        <a:lstStyle/>
        <a:p>
          <a:endParaRPr lang="en-US"/>
        </a:p>
      </dgm:t>
    </dgm:pt>
    <dgm:pt modelId="{53D19BC3-F3C1-44B4-A16E-30DA238A0BAB}">
      <dgm:prSet phldrT="[Text]"/>
      <dgm:spPr/>
      <dgm:t>
        <a:bodyPr/>
        <a:lstStyle/>
        <a:p>
          <a:r>
            <a:rPr lang="sr-Cyrl-RS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Основне карактеристике</a:t>
          </a:r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1398B18-8920-4A53-A849-5B2B5BD9A410}" type="parTrans" cxnId="{728ACBEC-AF8E-4E02-A78D-CDDD3FEB9E35}">
      <dgm:prSet/>
      <dgm:spPr/>
      <dgm:t>
        <a:bodyPr/>
        <a:lstStyle/>
        <a:p>
          <a:endParaRPr lang="en-US"/>
        </a:p>
      </dgm:t>
    </dgm:pt>
    <dgm:pt modelId="{DD9291F5-8C6A-4A74-8E42-5CE25BB7F137}" type="sibTrans" cxnId="{728ACBEC-AF8E-4E02-A78D-CDDD3FEB9E35}">
      <dgm:prSet/>
      <dgm:spPr/>
      <dgm:t>
        <a:bodyPr/>
        <a:lstStyle/>
        <a:p>
          <a:endParaRPr lang="en-US"/>
        </a:p>
      </dgm:t>
    </dgm:pt>
    <dgm:pt modelId="{99EFC3C1-A0C9-469B-8B1E-184F82CEDEEE}">
      <dgm:prSet phldrT="[Text]" custT="1"/>
      <dgm:spPr/>
      <dgm:t>
        <a:bodyPr/>
        <a:lstStyle/>
        <a:p>
          <a:r>
            <a:rPr lang="sr-Cyrl-RS" sz="2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Поставка </a:t>
          </a:r>
          <a:endParaRPr lang="en-US" sz="2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C5CC0C-B658-45F7-951A-E3960CA660A8}" type="parTrans" cxnId="{0F4B61FB-7764-4075-AF48-66F2DBFC48A2}">
      <dgm:prSet/>
      <dgm:spPr/>
      <dgm:t>
        <a:bodyPr/>
        <a:lstStyle/>
        <a:p>
          <a:endParaRPr lang="en-US"/>
        </a:p>
      </dgm:t>
    </dgm:pt>
    <dgm:pt modelId="{AC8AC7BE-E570-4D28-8182-11DF6A6DB895}" type="sibTrans" cxnId="{0F4B61FB-7764-4075-AF48-66F2DBFC48A2}">
      <dgm:prSet/>
      <dgm:spPr/>
      <dgm:t>
        <a:bodyPr/>
        <a:lstStyle/>
        <a:p>
          <a:endParaRPr lang="en-US"/>
        </a:p>
      </dgm:t>
    </dgm:pt>
    <dgm:pt modelId="{3D8A4AF5-D879-48FC-A057-06B7B06B3DD6}">
      <dgm:prSet phldrT="[Text]"/>
      <dgm:spPr/>
      <dgm:t>
        <a:bodyPr/>
        <a:lstStyle/>
        <a:p>
          <a:r>
            <a:rPr lang="sr-Cyrl-RS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Спецификације</a:t>
          </a:r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57A867-8793-4D47-9230-5CED5EDD85AF}" type="parTrans" cxnId="{73511EA2-050E-460C-BED9-1989E6C494F0}">
      <dgm:prSet/>
      <dgm:spPr/>
      <dgm:t>
        <a:bodyPr/>
        <a:lstStyle/>
        <a:p>
          <a:endParaRPr lang="en-US"/>
        </a:p>
      </dgm:t>
    </dgm:pt>
    <dgm:pt modelId="{A567C75D-15D4-42FB-93BA-A052649DBA0C}" type="sibTrans" cxnId="{73511EA2-050E-460C-BED9-1989E6C494F0}">
      <dgm:prSet/>
      <dgm:spPr/>
      <dgm:t>
        <a:bodyPr/>
        <a:lstStyle/>
        <a:p>
          <a:endParaRPr lang="en-US"/>
        </a:p>
      </dgm:t>
    </dgm:pt>
    <dgm:pt modelId="{CDABE905-8D75-42E8-95B2-00065A468754}">
      <dgm:prSet phldrT="[Text]"/>
      <dgm:spPr/>
      <dgm:t>
        <a:bodyPr/>
        <a:lstStyle/>
        <a:p>
          <a:r>
            <a:rPr lang="sr-Cyrl-RS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Монтажа</a:t>
          </a:r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A33922-E2EC-40DB-9F79-17726754F708}" type="parTrans" cxnId="{3893B287-154F-416D-8B05-716F890D50D0}">
      <dgm:prSet/>
      <dgm:spPr/>
      <dgm:t>
        <a:bodyPr/>
        <a:lstStyle/>
        <a:p>
          <a:endParaRPr lang="en-US"/>
        </a:p>
      </dgm:t>
    </dgm:pt>
    <dgm:pt modelId="{C55B95E3-BF63-407E-A419-6330FB8CA575}" type="sibTrans" cxnId="{3893B287-154F-416D-8B05-716F890D50D0}">
      <dgm:prSet/>
      <dgm:spPr/>
      <dgm:t>
        <a:bodyPr/>
        <a:lstStyle/>
        <a:p>
          <a:endParaRPr lang="en-US"/>
        </a:p>
      </dgm:t>
    </dgm:pt>
    <dgm:pt modelId="{C3C7EC9C-3C67-445D-B80A-AE2CB3460ABF}">
      <dgm:prSet phldrT="[Text]"/>
      <dgm:spPr/>
      <dgm:t>
        <a:bodyPr/>
        <a:lstStyle/>
        <a:p>
          <a:r>
            <a:rPr lang="sr-Cyrl-RS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Повезивање</a:t>
          </a:r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1FF118E-37C9-41FD-9CF7-A5175AA31EE0}" type="parTrans" cxnId="{F3D870B5-E0D6-4BEB-9780-15FBE220DEBB}">
      <dgm:prSet/>
      <dgm:spPr/>
      <dgm:t>
        <a:bodyPr/>
        <a:lstStyle/>
        <a:p>
          <a:endParaRPr lang="en-US"/>
        </a:p>
      </dgm:t>
    </dgm:pt>
    <dgm:pt modelId="{B8625F3B-E861-485D-927E-AA9DE890EECA}" type="sibTrans" cxnId="{F3D870B5-E0D6-4BEB-9780-15FBE220DEBB}">
      <dgm:prSet/>
      <dgm:spPr/>
      <dgm:t>
        <a:bodyPr/>
        <a:lstStyle/>
        <a:p>
          <a:endParaRPr lang="en-US"/>
        </a:p>
      </dgm:t>
    </dgm:pt>
    <dgm:pt modelId="{3DCCC11C-E3B5-4606-B59C-CF793453267F}" type="pres">
      <dgm:prSet presAssocID="{AF6EB794-2704-440E-A86B-637D99257BF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360145B-5438-443D-B89E-DE7F5740B520}" type="pres">
      <dgm:prSet presAssocID="{4F149137-395A-42CF-AEFF-4229EAB79807}" presName="composite" presStyleCnt="0"/>
      <dgm:spPr/>
    </dgm:pt>
    <dgm:pt modelId="{64620EE3-E861-4F80-B7E4-EE2CF33B6E1D}" type="pres">
      <dgm:prSet presAssocID="{4F149137-395A-42CF-AEFF-4229EAB79807}" presName="bentUpArrow1" presStyleLbl="alignImgPlace1" presStyleIdx="0" presStyleCnt="1"/>
      <dgm:spPr/>
    </dgm:pt>
    <dgm:pt modelId="{B33C6D69-026E-48E6-8495-7458D715D9D2}" type="pres">
      <dgm:prSet presAssocID="{4F149137-395A-42CF-AEFF-4229EAB79807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10591-4F5D-481B-AFCD-24492A80C881}" type="pres">
      <dgm:prSet presAssocID="{4F149137-395A-42CF-AEFF-4229EAB79807}" presName="ChildText" presStyleLbl="revTx" presStyleIdx="0" presStyleCnt="2" custScaleX="188271" custLinFactNeighborX="52604" custLinFactNeighborY="27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87FD04-FDC6-4896-B8AC-AAA0D7FC1C5B}" type="pres">
      <dgm:prSet presAssocID="{BDDD55BE-DB1B-49F5-902E-009C6F114382}" presName="sibTrans" presStyleCnt="0"/>
      <dgm:spPr/>
    </dgm:pt>
    <dgm:pt modelId="{F4A61E36-5F94-45A6-85FD-5E49B3C1DB05}" type="pres">
      <dgm:prSet presAssocID="{8656B855-6819-4C18-A261-CC17730C412B}" presName="composite" presStyleCnt="0"/>
      <dgm:spPr/>
    </dgm:pt>
    <dgm:pt modelId="{555A6F49-E75F-4184-B3F0-845539040FD4}" type="pres">
      <dgm:prSet presAssocID="{8656B855-6819-4C18-A261-CC17730C412B}" presName="ParentText" presStyleLbl="node1" presStyleIdx="1" presStyleCnt="2" custLinFactNeighborX="-1149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1B4B0-F85A-4F0A-B155-F1332531FD7A}" type="pres">
      <dgm:prSet presAssocID="{8656B855-6819-4C18-A261-CC17730C412B}" presName="FinalChildText" presStyleLbl="revTx" presStyleIdx="1" presStyleCnt="2" custScaleX="147149" custLinFactNeighborX="6914" custLinFactNeighborY="-6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4C40BA-890E-4345-97F0-6ADDCC3E3031}" srcId="{AF6EB794-2704-440E-A86B-637D99257BF9}" destId="{8656B855-6819-4C18-A261-CC17730C412B}" srcOrd="1" destOrd="0" parTransId="{878B093D-9C39-4C5E-B0E4-9A57D259967C}" sibTransId="{17C28958-DAC4-41E3-B42B-49922949534D}"/>
    <dgm:cxn modelId="{F3D870B5-E0D6-4BEB-9780-15FBE220DEBB}" srcId="{8656B855-6819-4C18-A261-CC17730C412B}" destId="{C3C7EC9C-3C67-445D-B80A-AE2CB3460ABF}" srcOrd="3" destOrd="0" parTransId="{F1FF118E-37C9-41FD-9CF7-A5175AA31EE0}" sibTransId="{B8625F3B-E861-485D-927E-AA9DE890EECA}"/>
    <dgm:cxn modelId="{5C753DA8-6912-48D2-B116-3645B118A987}" type="presOf" srcId="{4F149137-395A-42CF-AEFF-4229EAB79807}" destId="{B33C6D69-026E-48E6-8495-7458D715D9D2}" srcOrd="0" destOrd="0" presId="urn:microsoft.com/office/officeart/2005/8/layout/StepDownProcess"/>
    <dgm:cxn modelId="{C01F062C-9C05-4E62-BE0A-DA4444DF1615}" type="presOf" srcId="{3D8A4AF5-D879-48FC-A057-06B7B06B3DD6}" destId="{6121B4B0-F85A-4F0A-B155-F1332531FD7A}" srcOrd="0" destOrd="1" presId="urn:microsoft.com/office/officeart/2005/8/layout/StepDownProcess"/>
    <dgm:cxn modelId="{4B67C216-8DD7-44CC-B139-C1A3388AADF4}" type="presOf" srcId="{C3C7EC9C-3C67-445D-B80A-AE2CB3460ABF}" destId="{6121B4B0-F85A-4F0A-B155-F1332531FD7A}" srcOrd="0" destOrd="3" presId="urn:microsoft.com/office/officeart/2005/8/layout/StepDownProcess"/>
    <dgm:cxn modelId="{9D60A7F1-377F-46E6-B8EB-963B27617789}" srcId="{4F149137-395A-42CF-AEFF-4229EAB79807}" destId="{F1CE9908-BE92-4693-8CBB-E459054E55FC}" srcOrd="0" destOrd="0" parTransId="{69C91A52-A472-4533-BACF-2DD988977D99}" sibTransId="{20524164-72F9-4577-9907-2354E79FEEE4}"/>
    <dgm:cxn modelId="{49C73299-87D6-4FC7-B02F-EBB9BA88F438}" type="presOf" srcId="{99EFC3C1-A0C9-469B-8B1E-184F82CEDEEE}" destId="{4D410591-4F5D-481B-AFCD-24492A80C881}" srcOrd="0" destOrd="1" presId="urn:microsoft.com/office/officeart/2005/8/layout/StepDownProcess"/>
    <dgm:cxn modelId="{CF11E809-B103-4C39-9B17-A601700CCC1F}" srcId="{AF6EB794-2704-440E-A86B-637D99257BF9}" destId="{4F149137-395A-42CF-AEFF-4229EAB79807}" srcOrd="0" destOrd="0" parTransId="{FF367863-15B9-43E3-8625-1DF5C2BE712D}" sibTransId="{BDDD55BE-DB1B-49F5-902E-009C6F114382}"/>
    <dgm:cxn modelId="{0F4B61FB-7764-4075-AF48-66F2DBFC48A2}" srcId="{4F149137-395A-42CF-AEFF-4229EAB79807}" destId="{99EFC3C1-A0C9-469B-8B1E-184F82CEDEEE}" srcOrd="1" destOrd="0" parTransId="{23C5CC0C-B658-45F7-951A-E3960CA660A8}" sibTransId="{AC8AC7BE-E570-4D28-8182-11DF6A6DB895}"/>
    <dgm:cxn modelId="{0C7F1152-6CAD-47F0-80EC-C067BBA3ECB7}" type="presOf" srcId="{F1CE9908-BE92-4693-8CBB-E459054E55FC}" destId="{4D410591-4F5D-481B-AFCD-24492A80C881}" srcOrd="0" destOrd="0" presId="urn:microsoft.com/office/officeart/2005/8/layout/StepDownProcess"/>
    <dgm:cxn modelId="{93B4287C-38EF-4F3E-AD41-7DC28AC2F287}" type="presOf" srcId="{CDABE905-8D75-42E8-95B2-00065A468754}" destId="{6121B4B0-F85A-4F0A-B155-F1332531FD7A}" srcOrd="0" destOrd="2" presId="urn:microsoft.com/office/officeart/2005/8/layout/StepDownProcess"/>
    <dgm:cxn modelId="{3893B287-154F-416D-8B05-716F890D50D0}" srcId="{8656B855-6819-4C18-A261-CC17730C412B}" destId="{CDABE905-8D75-42E8-95B2-00065A468754}" srcOrd="2" destOrd="0" parTransId="{FBA33922-E2EC-40DB-9F79-17726754F708}" sibTransId="{C55B95E3-BF63-407E-A419-6330FB8CA575}"/>
    <dgm:cxn modelId="{F0C0A765-0AC3-4008-8C7C-4A58453FF64D}" type="presOf" srcId="{AF6EB794-2704-440E-A86B-637D99257BF9}" destId="{3DCCC11C-E3B5-4606-B59C-CF793453267F}" srcOrd="0" destOrd="0" presId="urn:microsoft.com/office/officeart/2005/8/layout/StepDownProcess"/>
    <dgm:cxn modelId="{728ACBEC-AF8E-4E02-A78D-CDDD3FEB9E35}" srcId="{8656B855-6819-4C18-A261-CC17730C412B}" destId="{53D19BC3-F3C1-44B4-A16E-30DA238A0BAB}" srcOrd="0" destOrd="0" parTransId="{D1398B18-8920-4A53-A849-5B2B5BD9A410}" sibTransId="{DD9291F5-8C6A-4A74-8E42-5CE25BB7F137}"/>
    <dgm:cxn modelId="{F1D1FB33-47BA-4BDB-ABF8-EE09A1C53902}" type="presOf" srcId="{8656B855-6819-4C18-A261-CC17730C412B}" destId="{555A6F49-E75F-4184-B3F0-845539040FD4}" srcOrd="0" destOrd="0" presId="urn:microsoft.com/office/officeart/2005/8/layout/StepDownProcess"/>
    <dgm:cxn modelId="{73511EA2-050E-460C-BED9-1989E6C494F0}" srcId="{8656B855-6819-4C18-A261-CC17730C412B}" destId="{3D8A4AF5-D879-48FC-A057-06B7B06B3DD6}" srcOrd="1" destOrd="0" parTransId="{E857A867-8793-4D47-9230-5CED5EDD85AF}" sibTransId="{A567C75D-15D4-42FB-93BA-A052649DBA0C}"/>
    <dgm:cxn modelId="{21CFB227-7AE0-47A1-87E8-0F535A287DBE}" type="presOf" srcId="{53D19BC3-F3C1-44B4-A16E-30DA238A0BAB}" destId="{6121B4B0-F85A-4F0A-B155-F1332531FD7A}" srcOrd="0" destOrd="0" presId="urn:microsoft.com/office/officeart/2005/8/layout/StepDownProcess"/>
    <dgm:cxn modelId="{E83F5121-9EC0-461A-B82E-9AA43D215D8D}" type="presParOf" srcId="{3DCCC11C-E3B5-4606-B59C-CF793453267F}" destId="{C360145B-5438-443D-B89E-DE7F5740B520}" srcOrd="0" destOrd="0" presId="urn:microsoft.com/office/officeart/2005/8/layout/StepDownProcess"/>
    <dgm:cxn modelId="{04C4D99F-4504-4439-80A8-3B6906128581}" type="presParOf" srcId="{C360145B-5438-443D-B89E-DE7F5740B520}" destId="{64620EE3-E861-4F80-B7E4-EE2CF33B6E1D}" srcOrd="0" destOrd="0" presId="urn:microsoft.com/office/officeart/2005/8/layout/StepDownProcess"/>
    <dgm:cxn modelId="{5EAE985B-84DB-4124-829D-8AF85B6AA463}" type="presParOf" srcId="{C360145B-5438-443D-B89E-DE7F5740B520}" destId="{B33C6D69-026E-48E6-8495-7458D715D9D2}" srcOrd="1" destOrd="0" presId="urn:microsoft.com/office/officeart/2005/8/layout/StepDownProcess"/>
    <dgm:cxn modelId="{6D1657A4-8E09-4D79-ACC5-0074CBB38DF9}" type="presParOf" srcId="{C360145B-5438-443D-B89E-DE7F5740B520}" destId="{4D410591-4F5D-481B-AFCD-24492A80C881}" srcOrd="2" destOrd="0" presId="urn:microsoft.com/office/officeart/2005/8/layout/StepDownProcess"/>
    <dgm:cxn modelId="{438A2E76-4071-42BB-9992-E858395E5D16}" type="presParOf" srcId="{3DCCC11C-E3B5-4606-B59C-CF793453267F}" destId="{B487FD04-FDC6-4896-B8AC-AAA0D7FC1C5B}" srcOrd="1" destOrd="0" presId="urn:microsoft.com/office/officeart/2005/8/layout/StepDownProcess"/>
    <dgm:cxn modelId="{A0380E20-C79F-4967-933E-1FA56473D717}" type="presParOf" srcId="{3DCCC11C-E3B5-4606-B59C-CF793453267F}" destId="{F4A61E36-5F94-45A6-85FD-5E49B3C1DB05}" srcOrd="2" destOrd="0" presId="urn:microsoft.com/office/officeart/2005/8/layout/StepDownProcess"/>
    <dgm:cxn modelId="{881F8812-F462-4FDE-B310-9635F3C91321}" type="presParOf" srcId="{F4A61E36-5F94-45A6-85FD-5E49B3C1DB05}" destId="{555A6F49-E75F-4184-B3F0-845539040FD4}" srcOrd="0" destOrd="0" presId="urn:microsoft.com/office/officeart/2005/8/layout/StepDownProcess"/>
    <dgm:cxn modelId="{AC7AEDB5-7A40-4A86-BBB1-33ABA32D7CB9}" type="presParOf" srcId="{F4A61E36-5F94-45A6-85FD-5E49B3C1DB05}" destId="{6121B4B0-F85A-4F0A-B155-F1332531FD7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D2D456-1ADB-4832-9BCD-4098FDC7AA2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7F1735-A2BF-41E6-99D3-D4E339E951FD}">
      <dgm:prSet phldrT="[Text]"/>
      <dgm:spPr/>
      <dgm:t>
        <a:bodyPr/>
        <a:lstStyle/>
        <a:p>
          <a:r>
            <a:rPr lang="sr-Cyrl-RS" b="1" smtClean="0"/>
            <a:t>температура околине </a:t>
          </a:r>
        </a:p>
        <a:p>
          <a:r>
            <a:rPr lang="sr-Cyrl-RS" b="1" smtClean="0"/>
            <a:t>-40 до +60 </a:t>
          </a:r>
          <a:r>
            <a:rPr lang="sr-Cyrl-RS" b="1" smtClean="0">
              <a:cs typeface="Estrangelo Edessa" panose="03080600000000000000" pitchFamily="66" charset="0"/>
            </a:rPr>
            <a:t>°С</a:t>
          </a:r>
          <a:endParaRPr lang="en-US" b="1"/>
        </a:p>
      </dgm:t>
    </dgm:pt>
    <dgm:pt modelId="{7559BFF4-E523-47ED-96B0-C27A990B99CF}" type="parTrans" cxnId="{3DFE7011-778B-4B7D-9631-221E9F13484E}">
      <dgm:prSet/>
      <dgm:spPr/>
      <dgm:t>
        <a:bodyPr/>
        <a:lstStyle/>
        <a:p>
          <a:endParaRPr lang="en-US"/>
        </a:p>
      </dgm:t>
    </dgm:pt>
    <dgm:pt modelId="{27AD3C8D-8F79-40C3-8FC5-DE0AAF6774EC}" type="sibTrans" cxnId="{3DFE7011-778B-4B7D-9631-221E9F13484E}">
      <dgm:prSet/>
      <dgm:spPr/>
      <dgm:t>
        <a:bodyPr/>
        <a:lstStyle/>
        <a:p>
          <a:endParaRPr lang="en-US"/>
        </a:p>
      </dgm:t>
    </dgm:pt>
    <dgm:pt modelId="{474C7AC8-B6D6-4CE3-9FDB-0255E5AD038E}">
      <dgm:prSet phldrT="[Text]"/>
      <dgm:spPr/>
      <dgm:t>
        <a:bodyPr/>
        <a:lstStyle/>
        <a:p>
          <a:r>
            <a:rPr lang="sr-Cyrl-RS" b="1" smtClean="0"/>
            <a:t>јасна звучна путања нормална на површину материјала</a:t>
          </a:r>
          <a:endParaRPr lang="en-US" b="1"/>
        </a:p>
      </dgm:t>
    </dgm:pt>
    <dgm:pt modelId="{F845E49B-C071-43C7-A69E-887CB3AE04C1}" type="parTrans" cxnId="{495BB8E6-494E-48A6-A610-04E0BD413964}">
      <dgm:prSet/>
      <dgm:spPr/>
      <dgm:t>
        <a:bodyPr/>
        <a:lstStyle/>
        <a:p>
          <a:endParaRPr lang="en-US"/>
        </a:p>
      </dgm:t>
    </dgm:pt>
    <dgm:pt modelId="{25BD70FF-F932-4155-AFBC-5AC272FC9898}" type="sibTrans" cxnId="{495BB8E6-494E-48A6-A610-04E0BD413964}">
      <dgm:prSet/>
      <dgm:spPr/>
      <dgm:t>
        <a:bodyPr/>
        <a:lstStyle/>
        <a:p>
          <a:endParaRPr lang="en-US"/>
        </a:p>
      </dgm:t>
    </dgm:pt>
    <dgm:pt modelId="{E2828392-F74C-4DB5-B86D-614CFD94AF39}">
      <dgm:prSet phldrT="[Text]"/>
      <dgm:spPr/>
      <dgm:t>
        <a:bodyPr/>
        <a:lstStyle/>
        <a:p>
          <a:r>
            <a:rPr lang="sr-Cyrl-RS" b="1" smtClean="0"/>
            <a:t>лак приступ за гледање екрана и програмирање (преко два тастера)</a:t>
          </a:r>
          <a:endParaRPr lang="en-US" b="1"/>
        </a:p>
      </dgm:t>
    </dgm:pt>
    <dgm:pt modelId="{699B166B-7302-4FA8-8319-7D83804EA821}" type="parTrans" cxnId="{1025A235-FA71-4C55-B94A-08BA32800218}">
      <dgm:prSet/>
      <dgm:spPr/>
      <dgm:t>
        <a:bodyPr/>
        <a:lstStyle/>
        <a:p>
          <a:endParaRPr lang="en-US"/>
        </a:p>
      </dgm:t>
    </dgm:pt>
    <dgm:pt modelId="{62D26CF7-A660-4651-96ED-5D25659C9A0F}" type="sibTrans" cxnId="{1025A235-FA71-4C55-B94A-08BA32800218}">
      <dgm:prSet/>
      <dgm:spPr/>
      <dgm:t>
        <a:bodyPr/>
        <a:lstStyle/>
        <a:p>
          <a:endParaRPr lang="en-US"/>
        </a:p>
      </dgm:t>
    </dgm:pt>
    <dgm:pt modelId="{4E8A63FF-6FAC-48B5-9F12-215BCCD4E8C8}">
      <dgm:prSet phldrT="[Text]"/>
      <dgm:spPr/>
      <dgm:t>
        <a:bodyPr/>
        <a:lstStyle/>
        <a:p>
          <a:r>
            <a:rPr lang="sr-Cyrl-RS" b="1" smtClean="0"/>
            <a:t>без звучних сметњи од неких постојеђих препрека на путу таласа</a:t>
          </a:r>
          <a:endParaRPr lang="en-US" b="1"/>
        </a:p>
      </dgm:t>
    </dgm:pt>
    <dgm:pt modelId="{D747C10E-3D7F-4EFD-8A6D-ADB9C0509776}" type="parTrans" cxnId="{DA78C841-B806-4010-92E0-CC0B18D52D5D}">
      <dgm:prSet/>
      <dgm:spPr/>
      <dgm:t>
        <a:bodyPr/>
        <a:lstStyle/>
        <a:p>
          <a:endParaRPr lang="en-US"/>
        </a:p>
      </dgm:t>
    </dgm:pt>
    <dgm:pt modelId="{036D4FBD-138A-424B-8691-254B4CB4A075}" type="sibTrans" cxnId="{DA78C841-B806-4010-92E0-CC0B18D52D5D}">
      <dgm:prSet/>
      <dgm:spPr/>
      <dgm:t>
        <a:bodyPr/>
        <a:lstStyle/>
        <a:p>
          <a:endParaRPr lang="en-US"/>
        </a:p>
      </dgm:t>
    </dgm:pt>
    <dgm:pt modelId="{FD19F36F-9472-4031-A337-F74E917849BB}">
      <dgm:prSet phldrT="[Text]" phldr="1"/>
      <dgm:spPr/>
      <dgm:t>
        <a:bodyPr/>
        <a:lstStyle/>
        <a:p>
          <a:endParaRPr lang="en-US"/>
        </a:p>
      </dgm:t>
    </dgm:pt>
    <dgm:pt modelId="{CA30AC84-90BB-40E8-AC99-C419FE3CB9FF}" type="sibTrans" cxnId="{8845FBDD-AF28-464D-BE98-27F3B5496D4E}">
      <dgm:prSet/>
      <dgm:spPr/>
      <dgm:t>
        <a:bodyPr/>
        <a:lstStyle/>
        <a:p>
          <a:endParaRPr lang="en-US"/>
        </a:p>
      </dgm:t>
    </dgm:pt>
    <dgm:pt modelId="{8EA3BA96-D1EB-4188-8809-ECF7CAF9B323}" type="parTrans" cxnId="{8845FBDD-AF28-464D-BE98-27F3B5496D4E}">
      <dgm:prSet/>
      <dgm:spPr/>
      <dgm:t>
        <a:bodyPr/>
        <a:lstStyle/>
        <a:p>
          <a:endParaRPr lang="en-US"/>
        </a:p>
      </dgm:t>
    </dgm:pt>
    <dgm:pt modelId="{E2F487B3-60E0-4A80-9B05-3E131A9B1920}" type="pres">
      <dgm:prSet presAssocID="{EBD2D456-1ADB-4832-9BCD-4098FDC7AA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40C23D-002C-478A-897F-BA0999B7E85E}" type="pres">
      <dgm:prSet presAssocID="{657F1735-A2BF-41E6-99D3-D4E339E951F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F2672-5BB7-466E-88B5-02E29103D288}" type="pres">
      <dgm:prSet presAssocID="{27AD3C8D-8F79-40C3-8FC5-DE0AAF6774EC}" presName="sibTrans" presStyleCnt="0"/>
      <dgm:spPr/>
    </dgm:pt>
    <dgm:pt modelId="{F93E3ECE-3AD2-4C6B-BE81-E3550651EE15}" type="pres">
      <dgm:prSet presAssocID="{474C7AC8-B6D6-4CE3-9FDB-0255E5AD038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F4386-D94D-42B4-99C8-9B5A3C9BBD50}" type="pres">
      <dgm:prSet presAssocID="{25BD70FF-F932-4155-AFBC-5AC272FC9898}" presName="sibTrans" presStyleCnt="0"/>
      <dgm:spPr/>
    </dgm:pt>
    <dgm:pt modelId="{2098DCE1-0354-4F5C-84EA-92D5231B134D}" type="pres">
      <dgm:prSet presAssocID="{E2828392-F74C-4DB5-B86D-614CFD94AF3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9C2C1-A98E-4062-8EF0-CAB7E84419FA}" type="pres">
      <dgm:prSet presAssocID="{62D26CF7-A660-4651-96ED-5D25659C9A0F}" presName="sibTrans" presStyleCnt="0"/>
      <dgm:spPr/>
    </dgm:pt>
    <dgm:pt modelId="{758A5AD6-3ECF-420A-BF97-80F564317FD2}" type="pres">
      <dgm:prSet presAssocID="{4E8A63FF-6FAC-48B5-9F12-215BCCD4E8C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963755-75AF-445D-9CDA-F4BC408701BD}" type="pres">
      <dgm:prSet presAssocID="{036D4FBD-138A-424B-8691-254B4CB4A075}" presName="sibTrans" presStyleCnt="0"/>
      <dgm:spPr/>
    </dgm:pt>
    <dgm:pt modelId="{50B9D911-6A6C-4E0B-A14C-21635C3DB620}" type="pres">
      <dgm:prSet presAssocID="{FD19F36F-9472-4031-A337-F74E917849B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25A235-FA71-4C55-B94A-08BA32800218}" srcId="{EBD2D456-1ADB-4832-9BCD-4098FDC7AA2C}" destId="{E2828392-F74C-4DB5-B86D-614CFD94AF39}" srcOrd="2" destOrd="0" parTransId="{699B166B-7302-4FA8-8319-7D83804EA821}" sibTransId="{62D26CF7-A660-4651-96ED-5D25659C9A0F}"/>
    <dgm:cxn modelId="{3DFE7011-778B-4B7D-9631-221E9F13484E}" srcId="{EBD2D456-1ADB-4832-9BCD-4098FDC7AA2C}" destId="{657F1735-A2BF-41E6-99D3-D4E339E951FD}" srcOrd="0" destOrd="0" parTransId="{7559BFF4-E523-47ED-96B0-C27A990B99CF}" sibTransId="{27AD3C8D-8F79-40C3-8FC5-DE0AAF6774EC}"/>
    <dgm:cxn modelId="{54CAB21A-89E5-42DF-AEE5-FC0EE90B6DE8}" type="presOf" srcId="{FD19F36F-9472-4031-A337-F74E917849BB}" destId="{50B9D911-6A6C-4E0B-A14C-21635C3DB620}" srcOrd="0" destOrd="0" presId="urn:microsoft.com/office/officeart/2005/8/layout/default"/>
    <dgm:cxn modelId="{1D1E73BF-4F96-43A0-ADAB-4669114D6862}" type="presOf" srcId="{EBD2D456-1ADB-4832-9BCD-4098FDC7AA2C}" destId="{E2F487B3-60E0-4A80-9B05-3E131A9B1920}" srcOrd="0" destOrd="0" presId="urn:microsoft.com/office/officeart/2005/8/layout/default"/>
    <dgm:cxn modelId="{CDBB6179-4AD5-403E-BC04-6919A33BF8F4}" type="presOf" srcId="{4E8A63FF-6FAC-48B5-9F12-215BCCD4E8C8}" destId="{758A5AD6-3ECF-420A-BF97-80F564317FD2}" srcOrd="0" destOrd="0" presId="urn:microsoft.com/office/officeart/2005/8/layout/default"/>
    <dgm:cxn modelId="{A4F1BE97-E1C2-45D8-B87C-BB3259EC8FC8}" type="presOf" srcId="{657F1735-A2BF-41E6-99D3-D4E339E951FD}" destId="{5640C23D-002C-478A-897F-BA0999B7E85E}" srcOrd="0" destOrd="0" presId="urn:microsoft.com/office/officeart/2005/8/layout/default"/>
    <dgm:cxn modelId="{8845FBDD-AF28-464D-BE98-27F3B5496D4E}" srcId="{EBD2D456-1ADB-4832-9BCD-4098FDC7AA2C}" destId="{FD19F36F-9472-4031-A337-F74E917849BB}" srcOrd="4" destOrd="0" parTransId="{8EA3BA96-D1EB-4188-8809-ECF7CAF9B323}" sibTransId="{CA30AC84-90BB-40E8-AC99-C419FE3CB9FF}"/>
    <dgm:cxn modelId="{495BB8E6-494E-48A6-A610-04E0BD413964}" srcId="{EBD2D456-1ADB-4832-9BCD-4098FDC7AA2C}" destId="{474C7AC8-B6D6-4CE3-9FDB-0255E5AD038E}" srcOrd="1" destOrd="0" parTransId="{F845E49B-C071-43C7-A69E-887CB3AE04C1}" sibTransId="{25BD70FF-F932-4155-AFBC-5AC272FC9898}"/>
    <dgm:cxn modelId="{AE178505-D614-48BF-8486-A6DB11AF66C1}" type="presOf" srcId="{E2828392-F74C-4DB5-B86D-614CFD94AF39}" destId="{2098DCE1-0354-4F5C-84EA-92D5231B134D}" srcOrd="0" destOrd="0" presId="urn:microsoft.com/office/officeart/2005/8/layout/default"/>
    <dgm:cxn modelId="{5C260C24-F03A-44DF-A1B6-6C29B9D46261}" type="presOf" srcId="{474C7AC8-B6D6-4CE3-9FDB-0255E5AD038E}" destId="{F93E3ECE-3AD2-4C6B-BE81-E3550651EE15}" srcOrd="0" destOrd="0" presId="urn:microsoft.com/office/officeart/2005/8/layout/default"/>
    <dgm:cxn modelId="{DA78C841-B806-4010-92E0-CC0B18D52D5D}" srcId="{EBD2D456-1ADB-4832-9BCD-4098FDC7AA2C}" destId="{4E8A63FF-6FAC-48B5-9F12-215BCCD4E8C8}" srcOrd="3" destOrd="0" parTransId="{D747C10E-3D7F-4EFD-8A6D-ADB9C0509776}" sibTransId="{036D4FBD-138A-424B-8691-254B4CB4A075}"/>
    <dgm:cxn modelId="{15D42AFD-4885-4873-B296-244FB5DAD3F2}" type="presParOf" srcId="{E2F487B3-60E0-4A80-9B05-3E131A9B1920}" destId="{5640C23D-002C-478A-897F-BA0999B7E85E}" srcOrd="0" destOrd="0" presId="urn:microsoft.com/office/officeart/2005/8/layout/default"/>
    <dgm:cxn modelId="{C52483EC-915E-45A5-8E3C-297E52096346}" type="presParOf" srcId="{E2F487B3-60E0-4A80-9B05-3E131A9B1920}" destId="{858F2672-5BB7-466E-88B5-02E29103D288}" srcOrd="1" destOrd="0" presId="urn:microsoft.com/office/officeart/2005/8/layout/default"/>
    <dgm:cxn modelId="{0DEC6BBC-1352-47C6-9CF1-249EF6A76D9F}" type="presParOf" srcId="{E2F487B3-60E0-4A80-9B05-3E131A9B1920}" destId="{F93E3ECE-3AD2-4C6B-BE81-E3550651EE15}" srcOrd="2" destOrd="0" presId="urn:microsoft.com/office/officeart/2005/8/layout/default"/>
    <dgm:cxn modelId="{6D21A419-61BA-4E74-A60C-62129817E058}" type="presParOf" srcId="{E2F487B3-60E0-4A80-9B05-3E131A9B1920}" destId="{696F4386-D94D-42B4-99C8-9B5A3C9BBD50}" srcOrd="3" destOrd="0" presId="urn:microsoft.com/office/officeart/2005/8/layout/default"/>
    <dgm:cxn modelId="{83141C8B-43B1-40BC-BB88-DE2A0FF3379A}" type="presParOf" srcId="{E2F487B3-60E0-4A80-9B05-3E131A9B1920}" destId="{2098DCE1-0354-4F5C-84EA-92D5231B134D}" srcOrd="4" destOrd="0" presId="urn:microsoft.com/office/officeart/2005/8/layout/default"/>
    <dgm:cxn modelId="{46CE9BE9-44EE-497E-8C83-3D72823853C1}" type="presParOf" srcId="{E2F487B3-60E0-4A80-9B05-3E131A9B1920}" destId="{2E29C2C1-A98E-4062-8EF0-CAB7E84419FA}" srcOrd="5" destOrd="0" presId="urn:microsoft.com/office/officeart/2005/8/layout/default"/>
    <dgm:cxn modelId="{4E560518-21CF-4038-81A1-4F364B014537}" type="presParOf" srcId="{E2F487B3-60E0-4A80-9B05-3E131A9B1920}" destId="{758A5AD6-3ECF-420A-BF97-80F564317FD2}" srcOrd="6" destOrd="0" presId="urn:microsoft.com/office/officeart/2005/8/layout/default"/>
    <dgm:cxn modelId="{4E9F675F-AE57-44D0-AB97-E739D5662188}" type="presParOf" srcId="{E2F487B3-60E0-4A80-9B05-3E131A9B1920}" destId="{0E963755-75AF-445D-9CDA-F4BC408701BD}" srcOrd="7" destOrd="0" presId="urn:microsoft.com/office/officeart/2005/8/layout/default"/>
    <dgm:cxn modelId="{D3C526A7-A096-41CC-97E6-89C484EC6FE4}" type="presParOf" srcId="{E2F487B3-60E0-4A80-9B05-3E131A9B1920}" destId="{50B9D911-6A6C-4E0B-A14C-21635C3DB62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20EE3-E861-4F80-B7E4-EE2CF33B6E1D}">
      <dsp:nvSpPr>
        <dsp:cNvPr id="0" name=""/>
        <dsp:cNvSpPr/>
      </dsp:nvSpPr>
      <dsp:spPr>
        <a:xfrm rot="5400000">
          <a:off x="1042980" y="2225070"/>
          <a:ext cx="1989914" cy="22654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C6D69-026E-48E6-8495-7458D715D9D2}">
      <dsp:nvSpPr>
        <dsp:cNvPr id="0" name=""/>
        <dsp:cNvSpPr/>
      </dsp:nvSpPr>
      <dsp:spPr>
        <a:xfrm>
          <a:off x="515773" y="19210"/>
          <a:ext cx="3349844" cy="23447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RS" sz="3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УЛТРАЗВУЧНИ СЕНЗОРИ НИВОА</a:t>
          </a:r>
          <a:endParaRPr lang="en-US" sz="3000" kern="1200"/>
        </a:p>
      </dsp:txBody>
      <dsp:txXfrm>
        <a:off x="630256" y="133693"/>
        <a:ext cx="3120878" cy="2115816"/>
      </dsp:txXfrm>
    </dsp:sp>
    <dsp:sp modelId="{4D410591-4F5D-481B-AFCD-24492A80C881}">
      <dsp:nvSpPr>
        <dsp:cNvPr id="0" name=""/>
        <dsp:cNvSpPr/>
      </dsp:nvSpPr>
      <dsp:spPr>
        <a:xfrm>
          <a:off x="4071941" y="294102"/>
          <a:ext cx="4586955" cy="189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Cyrl-RS" sz="22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Основне карактеристике </a:t>
          </a:r>
          <a:endParaRPr lang="en-US" sz="2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Cyrl-RS" sz="22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Поставка </a:t>
          </a:r>
          <a:endParaRPr lang="en-US" sz="2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71941" y="294102"/>
        <a:ext cx="4586955" cy="1895156"/>
      </dsp:txXfrm>
    </dsp:sp>
    <dsp:sp modelId="{555A6F49-E75F-4184-B3F0-845539040FD4}">
      <dsp:nvSpPr>
        <dsp:cNvPr id="0" name=""/>
        <dsp:cNvSpPr/>
      </dsp:nvSpPr>
      <dsp:spPr>
        <a:xfrm>
          <a:off x="3424296" y="2653174"/>
          <a:ext cx="3349844" cy="23447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SIEMENS</a:t>
          </a:r>
          <a:br>
            <a:rPr lang="en-US" sz="3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3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MILITRONICS POINTEK</a:t>
          </a:r>
          <a:r>
            <a:rPr lang="sr-Cyrl-RS" sz="3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3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ULS 200</a:t>
          </a:r>
          <a:endParaRPr lang="en-US" sz="3000" kern="1200"/>
        </a:p>
      </dsp:txBody>
      <dsp:txXfrm>
        <a:off x="3538779" y="2767657"/>
        <a:ext cx="3120878" cy="2115816"/>
      </dsp:txXfrm>
    </dsp:sp>
    <dsp:sp modelId="{6121B4B0-F85A-4F0A-B155-F1332531FD7A}">
      <dsp:nvSpPr>
        <dsp:cNvPr id="0" name=""/>
        <dsp:cNvSpPr/>
      </dsp:nvSpPr>
      <dsp:spPr>
        <a:xfrm>
          <a:off x="6753229" y="2864769"/>
          <a:ext cx="3585076" cy="189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Cyrl-RS" sz="22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Основне карактеристике</a:t>
          </a:r>
          <a:endParaRPr lang="en-US" sz="2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Cyrl-RS" sz="22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Спецификације</a:t>
          </a:r>
          <a:endParaRPr lang="en-US" sz="2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Cyrl-RS" sz="22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Монтажа</a:t>
          </a:r>
          <a:endParaRPr lang="en-US" sz="2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Cyrl-RS" sz="22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Повезивање</a:t>
          </a:r>
          <a:endParaRPr lang="en-US" sz="2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753229" y="2864769"/>
        <a:ext cx="3585076" cy="1895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0C23D-002C-478A-897F-BA0999B7E85E}">
      <dsp:nvSpPr>
        <dsp:cNvPr id="0" name=""/>
        <dsp:cNvSpPr/>
      </dsp:nvSpPr>
      <dsp:spPr>
        <a:xfrm>
          <a:off x="730313" y="2916"/>
          <a:ext cx="2832970" cy="1699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RS" sz="2300" b="1" kern="1200" smtClean="0"/>
            <a:t>температура околине 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RS" sz="2300" b="1" kern="1200" smtClean="0"/>
            <a:t>-40 до +60 </a:t>
          </a:r>
          <a:r>
            <a:rPr lang="sr-Cyrl-RS" sz="2300" b="1" kern="1200" smtClean="0">
              <a:cs typeface="Estrangelo Edessa" panose="03080600000000000000" pitchFamily="66" charset="0"/>
            </a:rPr>
            <a:t>°С</a:t>
          </a:r>
          <a:endParaRPr lang="en-US" sz="2300" b="1" kern="1200"/>
        </a:p>
      </dsp:txBody>
      <dsp:txXfrm>
        <a:off x="730313" y="2916"/>
        <a:ext cx="2832970" cy="1699782"/>
      </dsp:txXfrm>
    </dsp:sp>
    <dsp:sp modelId="{F93E3ECE-3AD2-4C6B-BE81-E3550651EE15}">
      <dsp:nvSpPr>
        <dsp:cNvPr id="0" name=""/>
        <dsp:cNvSpPr/>
      </dsp:nvSpPr>
      <dsp:spPr>
        <a:xfrm>
          <a:off x="3846581" y="2916"/>
          <a:ext cx="2832970" cy="1699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RS" sz="2300" b="1" kern="1200" smtClean="0"/>
            <a:t>јасна звучна путања нормална на површину материјала</a:t>
          </a:r>
          <a:endParaRPr lang="en-US" sz="2300" b="1" kern="1200"/>
        </a:p>
      </dsp:txBody>
      <dsp:txXfrm>
        <a:off x="3846581" y="2916"/>
        <a:ext cx="2832970" cy="1699782"/>
      </dsp:txXfrm>
    </dsp:sp>
    <dsp:sp modelId="{2098DCE1-0354-4F5C-84EA-92D5231B134D}">
      <dsp:nvSpPr>
        <dsp:cNvPr id="0" name=""/>
        <dsp:cNvSpPr/>
      </dsp:nvSpPr>
      <dsp:spPr>
        <a:xfrm>
          <a:off x="730313" y="1985996"/>
          <a:ext cx="2832970" cy="1699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RS" sz="2300" b="1" kern="1200" smtClean="0"/>
            <a:t>лак приступ за гледање екрана и програмирање (преко два тастера)</a:t>
          </a:r>
          <a:endParaRPr lang="en-US" sz="2300" b="1" kern="1200"/>
        </a:p>
      </dsp:txBody>
      <dsp:txXfrm>
        <a:off x="730313" y="1985996"/>
        <a:ext cx="2832970" cy="1699782"/>
      </dsp:txXfrm>
    </dsp:sp>
    <dsp:sp modelId="{758A5AD6-3ECF-420A-BF97-80F564317FD2}">
      <dsp:nvSpPr>
        <dsp:cNvPr id="0" name=""/>
        <dsp:cNvSpPr/>
      </dsp:nvSpPr>
      <dsp:spPr>
        <a:xfrm>
          <a:off x="3846581" y="1985996"/>
          <a:ext cx="2832970" cy="1699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RS" sz="2300" b="1" kern="1200" smtClean="0"/>
            <a:t>без звучних сметњи од неких постојеђих препрека на путу таласа</a:t>
          </a:r>
          <a:endParaRPr lang="en-US" sz="2300" b="1" kern="1200"/>
        </a:p>
      </dsp:txBody>
      <dsp:txXfrm>
        <a:off x="3846581" y="1985996"/>
        <a:ext cx="2832970" cy="1699782"/>
      </dsp:txXfrm>
    </dsp:sp>
    <dsp:sp modelId="{50B9D911-6A6C-4E0B-A14C-21635C3DB620}">
      <dsp:nvSpPr>
        <dsp:cNvPr id="0" name=""/>
        <dsp:cNvSpPr/>
      </dsp:nvSpPr>
      <dsp:spPr>
        <a:xfrm>
          <a:off x="2288447" y="3969075"/>
          <a:ext cx="2832970" cy="1699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288447" y="3969075"/>
        <a:ext cx="2832970" cy="1699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17-Nov-15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749481"/>
            <a:ext cx="8001000" cy="2971801"/>
          </a:xfrm>
        </p:spPr>
        <p:txBody>
          <a:bodyPr>
            <a:normAutofit/>
          </a:bodyPr>
          <a:lstStyle/>
          <a:p>
            <a:r>
              <a:rPr lang="sr-Cyrl-RS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УЛТРАЗВУЧНИ СЕНЗОРИ НИВОА</a:t>
            </a:r>
            <a:endParaRPr 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42678"/>
            <a:ext cx="7196472" cy="1947333"/>
          </a:xfrm>
        </p:spPr>
        <p:txBody>
          <a:bodyPr/>
          <a:lstStyle/>
          <a:p>
            <a:r>
              <a:rPr lang="sr-Cyrl-R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УНИВЕРЗИТЕТ У НОВОМ САДУ</a:t>
            </a:r>
          </a:p>
          <a:p>
            <a:r>
              <a:rPr lang="sr-Cyrl-R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ФАКУЛТЕТ ТЕХНИЧКИХ НАУКА</a:t>
            </a:r>
          </a:p>
          <a:p>
            <a:r>
              <a:rPr lang="sr-Cyrl-R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КАТЕДРА ЗА АУТОМАТИКУ И УПРАВЉАЊЕ СИСТЕМИМА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7274" y="6015789"/>
            <a:ext cx="307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Александра Сопка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27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8609" y="788954"/>
            <a:ext cx="4920917" cy="2659248"/>
          </a:xfrm>
        </p:spPr>
        <p:txBody>
          <a:bodyPr/>
          <a:lstStyle/>
          <a:p>
            <a:pPr algn="ctr"/>
            <a:r>
              <a:rPr lang="sr-Cyrl-RS" sz="4800" b="1" smtClean="0"/>
              <a:t>Спецификације</a:t>
            </a:r>
            <a:endParaRPr lang="en-US" sz="4800" b="1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84" y="132078"/>
            <a:ext cx="5638800" cy="663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063" y="1250838"/>
            <a:ext cx="3597443" cy="2105973"/>
          </a:xfrm>
        </p:spPr>
        <p:txBody>
          <a:bodyPr>
            <a:normAutofit/>
          </a:bodyPr>
          <a:lstStyle/>
          <a:p>
            <a:pPr algn="ctr"/>
            <a:r>
              <a:rPr lang="sr-Cyrl-RS" sz="4800" b="1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Монтажа </a:t>
            </a:r>
            <a:endParaRPr lang="en-US" sz="4800" b="1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043573"/>
              </p:ext>
            </p:extLst>
          </p:nvPr>
        </p:nvGraphicFramePr>
        <p:xfrm>
          <a:off x="589546" y="368076"/>
          <a:ext cx="7409865" cy="567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07" y="4199020"/>
            <a:ext cx="4698044" cy="246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126" y="4018549"/>
            <a:ext cx="6609348" cy="2273967"/>
          </a:xfrm>
        </p:spPr>
        <p:txBody>
          <a:bodyPr/>
          <a:lstStyle/>
          <a:p>
            <a:pPr marL="0" indent="0" algn="ctr">
              <a:buNone/>
            </a:pPr>
            <a:r>
              <a:rPr lang="sr-Cyrl-RS" b="1" smtClean="0">
                <a:solidFill>
                  <a:schemeClr val="tx1"/>
                </a:solidFill>
              </a:rPr>
              <a:t>Лице сензора мора да буде најмање </a:t>
            </a:r>
            <a:r>
              <a:rPr lang="en-US" b="1">
                <a:solidFill>
                  <a:schemeClr val="tx1"/>
                </a:solidFill>
              </a:rPr>
              <a:t>25cm </a:t>
            </a:r>
            <a:r>
              <a:rPr lang="sr-Cyrl-RS" b="1" smtClean="0">
                <a:solidFill>
                  <a:schemeClr val="tx1"/>
                </a:solidFill>
              </a:rPr>
              <a:t>изнад највише очекиваног нивоа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03"/>
          <a:stretch/>
        </p:blipFill>
        <p:spPr>
          <a:xfrm>
            <a:off x="2342147" y="300790"/>
            <a:ext cx="2927685" cy="39824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49126" y="528943"/>
            <a:ext cx="3597443" cy="2105973"/>
          </a:xfrm>
        </p:spPr>
        <p:txBody>
          <a:bodyPr>
            <a:normAutofit/>
          </a:bodyPr>
          <a:lstStyle/>
          <a:p>
            <a:pPr algn="ctr"/>
            <a:r>
              <a:rPr lang="sr-Cyrl-RS" sz="4800" b="1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Монтажа </a:t>
            </a:r>
            <a:endParaRPr lang="en-US" sz="4800" b="1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9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8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sr-Cyrl-RS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Повезивање сензора</a:t>
            </a:r>
            <a:endParaRPr lang="en-US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4" y="1644316"/>
            <a:ext cx="84772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48" y="1623816"/>
            <a:ext cx="8534400" cy="2791773"/>
          </a:xfrm>
        </p:spPr>
        <p:txBody>
          <a:bodyPr>
            <a:normAutofit/>
          </a:bodyPr>
          <a:lstStyle/>
          <a:p>
            <a:pPr algn="ctr"/>
            <a:r>
              <a:rPr lang="sr-Cyrl-RS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Хвала на пажњи </a:t>
            </a:r>
            <a:r>
              <a:rPr lang="sr-Cyrl-RS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4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48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74870"/>
              </p:ext>
            </p:extLst>
          </p:nvPr>
        </p:nvGraphicFramePr>
        <p:xfrm>
          <a:off x="684212" y="685800"/>
          <a:ext cx="10685630" cy="501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9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86" y="345125"/>
            <a:ext cx="8534400" cy="1507067"/>
          </a:xfrm>
        </p:spPr>
        <p:txBody>
          <a:bodyPr/>
          <a:lstStyle/>
          <a:p>
            <a:pPr algn="ctr"/>
            <a:r>
              <a:rPr lang="sr-Cyrl-R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УЛТРАЗВУЧНИ СЕНЗОРИ </a:t>
            </a:r>
            <a:r>
              <a:rPr lang="sr-Cyrl-R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НИВОА</a:t>
            </a:r>
            <a:br>
              <a:rPr lang="sr-Cyrl-R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r-Cyrl-R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Основне карактеристике 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926" y="2068760"/>
                <a:ext cx="8748547" cy="4452355"/>
              </a:xfrm>
            </p:spPr>
            <p:txBody>
              <a:bodyPr/>
              <a:lstStyle/>
              <a:p>
                <a:r>
                  <a:rPr lang="sr-Cyrl-RS" b="1" smtClean="0"/>
                  <a:t>Мерење нивоа било какве материје (течности, уситњеног материјала)</a:t>
                </a:r>
              </a:p>
              <a:p>
                <a:r>
                  <a:rPr lang="sr-Cyrl-RS" b="1"/>
                  <a:t>Раде на принципу детекције времена рефлексије ултразвучних таласа: </a:t>
                </a:r>
                <a:r>
                  <a:rPr lang="en-US" b="1"/>
                  <a:t> </a:t>
                </a:r>
                <a:r>
                  <a:rPr lang="sr-Cyrl-RS" b="1" smtClean="0"/>
                  <a:t>	</a:t>
                </a:r>
                <a:r>
                  <a:rPr lang="en-US" b="1" smtClean="0">
                    <a:solidFill>
                      <a:schemeClr val="tx1"/>
                    </a:solidFill>
                  </a:rPr>
                  <a:t>h=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b="1">
                            <a:solidFill>
                              <a:schemeClr val="tx1"/>
                            </a:solidFill>
                          </a:rPr>
                          <m:t>ν</m:t>
                        </m:r>
                      </m:num>
                      <m:den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smtClean="0">
                    <a:solidFill>
                      <a:schemeClr val="tx1"/>
                    </a:solidFill>
                  </a:rPr>
                  <a:t>T</a:t>
                </a:r>
                <a:r>
                  <a:rPr lang="sr-Cyrl-RS" b="1">
                    <a:solidFill>
                      <a:schemeClr val="tx1"/>
                    </a:solidFill>
                  </a:rPr>
                  <a:t> </a:t>
                </a:r>
                <a:r>
                  <a:rPr lang="sr-Cyrl-RS" b="1" smtClean="0">
                    <a:solidFill>
                      <a:schemeClr val="tx1"/>
                    </a:solidFill>
                  </a:rPr>
                  <a:t> </a:t>
                </a:r>
                <a:r>
                  <a:rPr lang="en-US" b="1" smtClean="0">
                    <a:solidFill>
                      <a:schemeClr val="tx1"/>
                    </a:solidFill>
                  </a:rPr>
                  <a:t> </a:t>
                </a:r>
                <a:r>
                  <a:rPr lang="en-US" b="1"/>
                  <a:t>(</a:t>
                </a:r>
                <a:r>
                  <a:rPr lang="el-GR" b="1"/>
                  <a:t>ν </a:t>
                </a:r>
                <a:r>
                  <a:rPr lang="sr-Cyrl-RS" b="1"/>
                  <a:t>је брзина звучних таласа у мерном медију</a:t>
                </a:r>
                <a:r>
                  <a:rPr lang="sr-Cyrl-RS" b="1" smtClean="0"/>
                  <a:t>)</a:t>
                </a:r>
              </a:p>
              <a:p>
                <a:r>
                  <a:rPr lang="sr-Cyrl-RS" b="1" smtClean="0"/>
                  <a:t>Висока поузданост</a:t>
                </a:r>
              </a:p>
              <a:p>
                <a:r>
                  <a:rPr lang="sr-Cyrl-RS" b="1" smtClean="0"/>
                  <a:t>Велика примена у индустрији (идеални су за бесконтактно мерење нивоа неких веома вискозних течности као то су мазут, латекс и везива)</a:t>
                </a:r>
                <a:r>
                  <a:rPr lang="sr-Latn-CS" b="1" smtClean="0"/>
                  <a:t> </a:t>
                </a:r>
                <a:endParaRPr lang="sr-Cyrl-RS" b="1" smtClean="0"/>
              </a:p>
              <a:p>
                <a:r>
                  <a:rPr lang="sr-Cyrl-RS" b="1" smtClean="0"/>
                  <a:t>Већа цена</a:t>
                </a:r>
              </a:p>
              <a:p>
                <a:r>
                  <a:rPr lang="sr-Cyrl-RS" b="1" smtClean="0"/>
                  <a:t>Отпорни </a:t>
                </a:r>
                <a:r>
                  <a:rPr lang="sr-Cyrl-RS" b="1"/>
                  <a:t>су и раде лепо у различитим </a:t>
                </a:r>
                <a:r>
                  <a:rPr lang="sr-Cyrl-RS" b="1" smtClean="0"/>
                  <a:t>условима</a:t>
                </a:r>
              </a:p>
              <a:p>
                <a:r>
                  <a:rPr lang="sr-Cyrl-RS" b="1" smtClean="0"/>
                  <a:t>Погодни и за проводне и непроводне материјале</a:t>
                </a:r>
                <a:endParaRPr lang="sr-Cyrl-RS" b="1"/>
              </a:p>
              <a:p>
                <a:endParaRPr lang="sr-Cyrl-RS" smtClean="0"/>
              </a:p>
              <a:p>
                <a:pPr marL="0" indent="0">
                  <a:buNone/>
                </a:pPr>
                <a:endParaRPr lang="sr-Cyrl-R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926" y="2068760"/>
                <a:ext cx="8748547" cy="4452355"/>
              </a:xfrm>
              <a:blipFill rotWithShape="0">
                <a:blip r:embed="rId2"/>
                <a:stretch>
                  <a:fillRect l="-279" t="-3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7" t="6613" r="861" b="17243"/>
          <a:stretch/>
        </p:blipFill>
        <p:spPr>
          <a:xfrm>
            <a:off x="9324474" y="455857"/>
            <a:ext cx="2376906" cy="27926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78027" y="455857"/>
            <a:ext cx="1023354" cy="7774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Cyrl-RS" sz="105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УЛТРАЗВУЧНИ ПРЕДАЈНИК/</a:t>
            </a:r>
          </a:p>
          <a:p>
            <a:r>
              <a:rPr lang="sr-Cyrl-RS" sz="105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ПРИЈЕМНИК</a:t>
            </a:r>
            <a:endParaRPr lang="en-US" sz="105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214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sr-Cyrl-R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Основне карактеристике 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684" y="1720517"/>
            <a:ext cx="9277937" cy="4896852"/>
          </a:xfrm>
        </p:spPr>
        <p:txBody>
          <a:bodyPr>
            <a:normAutofit/>
          </a:bodyPr>
          <a:lstStyle/>
          <a:p>
            <a:r>
              <a:rPr lang="sr-Cyrl-RS" b="1" smtClean="0"/>
              <a:t>Типични опсег од 0.6 до 70</a:t>
            </a:r>
            <a:r>
              <a:rPr lang="en-US" b="1"/>
              <a:t> </a:t>
            </a:r>
            <a:r>
              <a:rPr lang="en-US" b="1" smtClean="0"/>
              <a:t>m</a:t>
            </a:r>
            <a:endParaRPr lang="sr-Cyrl-RS" b="1" smtClean="0"/>
          </a:p>
          <a:p>
            <a:r>
              <a:rPr lang="sr-Cyrl-RS" b="1" smtClean="0"/>
              <a:t>Тачност </a:t>
            </a:r>
            <a:r>
              <a:rPr lang="en-US" b="1"/>
              <a:t>±0.1</a:t>
            </a:r>
            <a:r>
              <a:rPr lang="en-US" b="1" smtClean="0"/>
              <a:t>%</a:t>
            </a:r>
            <a:endParaRPr lang="sr-Cyrl-RS" b="1" smtClean="0"/>
          </a:p>
          <a:p>
            <a:r>
              <a:rPr lang="sr-Cyrl-RS" b="1" smtClean="0"/>
              <a:t>Напон напајања </a:t>
            </a:r>
            <a:r>
              <a:rPr lang="en-US" b="1"/>
              <a:t>24 V, 110 V, 220 V </a:t>
            </a:r>
            <a:r>
              <a:rPr lang="sr-Cyrl-RS" b="1" smtClean="0"/>
              <a:t>фреквенције </a:t>
            </a:r>
            <a:r>
              <a:rPr lang="en-US" b="1"/>
              <a:t>50 </a:t>
            </a:r>
            <a:r>
              <a:rPr lang="sr-Cyrl-RS" b="1" smtClean="0"/>
              <a:t>до </a:t>
            </a:r>
            <a:r>
              <a:rPr lang="en-US" b="1" smtClean="0"/>
              <a:t>60 Hz</a:t>
            </a:r>
            <a:r>
              <a:rPr lang="sr-Cyrl-RS" b="1" smtClean="0"/>
              <a:t>, или </a:t>
            </a:r>
            <a:r>
              <a:rPr lang="en-US" b="1"/>
              <a:t>24 </a:t>
            </a:r>
            <a:r>
              <a:rPr lang="en-US" b="1" smtClean="0"/>
              <a:t>V</a:t>
            </a:r>
            <a:r>
              <a:rPr lang="sr-Cyrl-RS" b="1" smtClean="0"/>
              <a:t> једносмерне струје</a:t>
            </a:r>
          </a:p>
          <a:p>
            <a:r>
              <a:rPr lang="sr-Cyrl-RS" b="1" smtClean="0"/>
              <a:t>Могућност рада при температури од -30 до +75 </a:t>
            </a:r>
            <a:r>
              <a:rPr lang="sr-Cyrl-RS" b="1" smtClean="0">
                <a:cs typeface="Estrangelo Edessa" panose="03080600000000000000" pitchFamily="66" charset="0"/>
              </a:rPr>
              <a:t>°С и притиску од </a:t>
            </a:r>
            <a:r>
              <a:rPr lang="en-US" b="1"/>
              <a:t>od 0.03 </a:t>
            </a:r>
            <a:r>
              <a:rPr lang="sr-Cyrl-RS" b="1" smtClean="0"/>
              <a:t>до </a:t>
            </a:r>
            <a:r>
              <a:rPr lang="en-US" b="1" smtClean="0"/>
              <a:t>0.3 </a:t>
            </a:r>
            <a:r>
              <a:rPr lang="en-US" b="1"/>
              <a:t>MP</a:t>
            </a:r>
            <a:r>
              <a:rPr lang="sr-Cyrl-RS" b="1" smtClean="0">
                <a:cs typeface="Estrangelo Edessa" panose="03080600000000000000" pitchFamily="66" charset="0"/>
              </a:rPr>
              <a:t> </a:t>
            </a:r>
            <a:r>
              <a:rPr lang="sr-Cyrl-RS" b="1" smtClean="0"/>
              <a:t> </a:t>
            </a:r>
          </a:p>
          <a:p>
            <a:endParaRPr lang="sr-Cyrl-RS"/>
          </a:p>
          <a:p>
            <a:endParaRPr lang="sr-Cyrl-RS" smtClean="0"/>
          </a:p>
          <a:p>
            <a:r>
              <a:rPr lang="sr-Cyrl-RS" b="1" smtClean="0">
                <a:solidFill>
                  <a:schemeClr val="tx1"/>
                </a:solidFill>
              </a:rPr>
              <a:t>За правилан рад ултразвучног сензора, неопходна је мирна површина и одсуство лажних рефлекса са бочних зидова или са горњег зида резервоара</a:t>
            </a:r>
          </a:p>
          <a:p>
            <a:endParaRPr lang="sr-Cyrl-RS" smtClean="0"/>
          </a:p>
          <a:p>
            <a:pPr marL="0" indent="0">
              <a:buNone/>
            </a:pPr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8835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63" y="619406"/>
            <a:ext cx="8667076" cy="44458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33337" y="5378116"/>
            <a:ext cx="629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Изглед ултразвучних сензора нивоа</a:t>
            </a:r>
            <a:endParaRPr 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435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705" y="1155032"/>
            <a:ext cx="8568907" cy="3615267"/>
          </a:xfrm>
        </p:spPr>
        <p:txBody>
          <a:bodyPr>
            <a:normAutofit/>
          </a:bodyPr>
          <a:lstStyle/>
          <a:p>
            <a:endParaRPr lang="sr-Cyrl-RS"/>
          </a:p>
          <a:p>
            <a:endParaRPr lang="sr-Cyrl-RS" smtClean="0"/>
          </a:p>
          <a:p>
            <a:pPr marL="0" indent="0">
              <a:buNone/>
            </a:pPr>
            <a:r>
              <a:rPr lang="sr-Cyrl-RS" b="1" smtClean="0">
                <a:solidFill>
                  <a:schemeClr val="tx1"/>
                </a:solidFill>
              </a:rPr>
              <a:t>Практично постоји пар ограничења код ових сензора:</a:t>
            </a:r>
          </a:p>
          <a:p>
            <a:r>
              <a:rPr lang="sr-Cyrl-RS" b="1" smtClean="0">
                <a:solidFill>
                  <a:schemeClr val="tx1"/>
                </a:solidFill>
              </a:rPr>
              <a:t>пена на површини сензора може да апсорбује звук</a:t>
            </a:r>
          </a:p>
          <a:p>
            <a:r>
              <a:rPr lang="sr-Cyrl-RS" b="1" smtClean="0">
                <a:solidFill>
                  <a:schemeClr val="tx1"/>
                </a:solidFill>
              </a:rPr>
              <a:t>брзина звука варира са температуром околине</a:t>
            </a:r>
          </a:p>
          <a:p>
            <a:r>
              <a:rPr lang="sr-Cyrl-RS" b="1" smtClean="0">
                <a:solidFill>
                  <a:schemeClr val="tx1"/>
                </a:solidFill>
              </a:rPr>
              <a:t>турбуленција може да доведе до погрешних очитавања вредности са сензора</a:t>
            </a:r>
          </a:p>
          <a:p>
            <a:r>
              <a:rPr lang="sr-Cyrl-RS" b="1" smtClean="0">
                <a:solidFill>
                  <a:schemeClr val="tx1"/>
                </a:solidFill>
              </a:rPr>
              <a:t>нагомилавање прашине на антени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9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401" y="162648"/>
            <a:ext cx="8664325" cy="3615267"/>
          </a:xfrm>
        </p:spPr>
        <p:txBody>
          <a:bodyPr/>
          <a:lstStyle/>
          <a:p>
            <a:pPr marL="0" indent="0">
              <a:buNone/>
            </a:pPr>
            <a:r>
              <a:rPr lang="sr-Cyrl-RS" b="1" smtClean="0"/>
              <a:t>Приликом поставке ове врсте сензора, веома је битно водити рачуна:</a:t>
            </a:r>
          </a:p>
          <a:p>
            <a:r>
              <a:rPr lang="sr-Cyrl-RS" b="1" smtClean="0"/>
              <a:t>о изгледу силоса</a:t>
            </a:r>
          </a:p>
          <a:p>
            <a:r>
              <a:rPr lang="sr-Cyrl-RS" b="1" smtClean="0"/>
              <a:t>о ширини звучног таласа</a:t>
            </a:r>
          </a:p>
          <a:p>
            <a:r>
              <a:rPr lang="sr-Cyrl-RS" b="1" smtClean="0"/>
              <a:t>да ли постоји неки мешач</a:t>
            </a:r>
          </a:p>
          <a:p>
            <a:r>
              <a:rPr lang="sr-Cyrl-RS" b="1" smtClean="0"/>
              <a:t>о начину пуњења силоса</a:t>
            </a:r>
            <a:endParaRPr lang="en-US" b="1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2" y="3416967"/>
            <a:ext cx="6302829" cy="27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581" y="84221"/>
            <a:ext cx="9891545" cy="1973179"/>
          </a:xfrm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SIEMENS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MILITRONICS POINTEK</a:t>
            </a:r>
            <a:r>
              <a:rPr lang="sr-Cyrl-R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ULS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89" y="235819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32947"/>
          </a:xfrm>
        </p:spPr>
        <p:txBody>
          <a:bodyPr>
            <a:normAutofit lnSpcReduction="10000"/>
          </a:bodyPr>
          <a:lstStyle/>
          <a:p>
            <a:r>
              <a:rPr lang="sr-Cyrl-RS" b="1" smtClean="0"/>
              <a:t>Процесни ултразвучни сензор који пружа високо или ниско стање нивоа течности или чврстих материја</a:t>
            </a:r>
          </a:p>
          <a:p>
            <a:r>
              <a:rPr lang="sr-Cyrl-RS" b="1" smtClean="0"/>
              <a:t>Садржи ултразвучни трансдуцер и температурни сензор</a:t>
            </a:r>
          </a:p>
          <a:p>
            <a:r>
              <a:rPr lang="sr-Cyrl-RS" b="1" smtClean="0"/>
              <a:t>Трансдуцер емитује серије ултразвучних импулса и прима ехо тих импулса који се рефлектују о материјал</a:t>
            </a:r>
          </a:p>
          <a:p>
            <a:r>
              <a:rPr lang="en-US" b="1"/>
              <a:t>Pointek ULS  </a:t>
            </a:r>
            <a:r>
              <a:rPr lang="en-US" b="1" smtClean="0"/>
              <a:t>200</a:t>
            </a:r>
            <a:r>
              <a:rPr lang="sr-Cyrl-RS" b="1" smtClean="0"/>
              <a:t> процесира ехо (филтеризација неопходна због разликовања правог еха који долази од материјала и лажног еха који долази од акустичке и електричне буке и сл.)</a:t>
            </a:r>
          </a:p>
          <a:p>
            <a:endParaRPr lang="sr-Cyrl-RS" b="1"/>
          </a:p>
          <a:p>
            <a:endParaRPr lang="sr-Cyrl-RS" b="1" smtClean="0"/>
          </a:p>
          <a:p>
            <a:endParaRPr lang="sr-Cyrl-RS" b="1"/>
          </a:p>
          <a:p>
            <a:r>
              <a:rPr lang="en-US" b="1">
                <a:solidFill>
                  <a:schemeClr val="tx1"/>
                </a:solidFill>
              </a:rPr>
              <a:t>POINTEK ULS 200 </a:t>
            </a:r>
            <a:r>
              <a:rPr lang="sr-Cyrl-RS" b="1" smtClean="0">
                <a:solidFill>
                  <a:schemeClr val="tx1"/>
                </a:solidFill>
              </a:rPr>
              <a:t>је одличан уређај за детекцију, али за „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 smtClean="0">
                <a:solidFill>
                  <a:schemeClr val="tx1"/>
                </a:solidFill>
              </a:rPr>
              <a:t>backup</a:t>
            </a:r>
            <a:r>
              <a:rPr lang="sr-Cyrl-RS" b="1" smtClean="0">
                <a:solidFill>
                  <a:schemeClr val="tx1"/>
                </a:solidFill>
              </a:rPr>
              <a:t>“ уређаје треба користити </a:t>
            </a:r>
            <a:r>
              <a:rPr lang="en-US" b="1" smtClean="0">
                <a:solidFill>
                  <a:schemeClr val="tx1"/>
                </a:solidFill>
              </a:rPr>
              <a:t>CLS </a:t>
            </a:r>
            <a:r>
              <a:rPr lang="en-US" b="1">
                <a:solidFill>
                  <a:schemeClr val="tx1"/>
                </a:solidFill>
              </a:rPr>
              <a:t>200.</a:t>
            </a:r>
          </a:p>
          <a:p>
            <a:endParaRPr lang="sr-Cyrl-RS" smtClean="0"/>
          </a:p>
        </p:txBody>
      </p:sp>
    </p:spTree>
    <p:extLst>
      <p:ext uri="{BB962C8B-B14F-4D97-AF65-F5344CB8AC3E}">
        <p14:creationId xmlns:p14="http://schemas.microsoft.com/office/powerpoint/2010/main" val="13982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</TotalTime>
  <Words>346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Cambria Math</vt:lpstr>
      <vt:lpstr>Century Gothic</vt:lpstr>
      <vt:lpstr>Estrangelo Edessa</vt:lpstr>
      <vt:lpstr>Wingdings</vt:lpstr>
      <vt:lpstr>Wingdings 3</vt:lpstr>
      <vt:lpstr>Slice</vt:lpstr>
      <vt:lpstr>УЛТРАЗВУЧНИ СЕНЗОРИ НИВОА</vt:lpstr>
      <vt:lpstr>PowerPoint Presentation</vt:lpstr>
      <vt:lpstr>УЛТРАЗВУЧНИ СЕНЗОРИ НИВОА • Основне карактеристике </vt:lpstr>
      <vt:lpstr>Основне карактеристике </vt:lpstr>
      <vt:lpstr>PowerPoint Presentation</vt:lpstr>
      <vt:lpstr>PowerPoint Presentation</vt:lpstr>
      <vt:lpstr>PowerPoint Presentation</vt:lpstr>
      <vt:lpstr> SIEMENS MILITRONICS POINTEK ULS 200</vt:lpstr>
      <vt:lpstr>PowerPoint Presentation</vt:lpstr>
      <vt:lpstr>Спецификације</vt:lpstr>
      <vt:lpstr>Монтажа </vt:lpstr>
      <vt:lpstr>Монтажа </vt:lpstr>
      <vt:lpstr>Повезивање сензора</vt:lpstr>
      <vt:lpstr>Хвала на пажњи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УЛТРАЗВУЧНИ СЕНЗОРИ НИВОА</dc:title>
  <dc:creator>Sandra</dc:creator>
  <cp:lastModifiedBy>Sandra</cp:lastModifiedBy>
  <cp:revision>17</cp:revision>
  <dcterms:created xsi:type="dcterms:W3CDTF">2015-11-17T08:53:25Z</dcterms:created>
  <dcterms:modified xsi:type="dcterms:W3CDTF">2015-11-17T20:27:38Z</dcterms:modified>
</cp:coreProperties>
</file>