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8" r:id="rId4"/>
    <p:sldId id="259" r:id="rId5"/>
    <p:sldId id="269" r:id="rId6"/>
    <p:sldId id="258" r:id="rId7"/>
    <p:sldId id="260" r:id="rId8"/>
    <p:sldId id="261" r:id="rId9"/>
    <p:sldId id="270" r:id="rId10"/>
    <p:sldId id="271" r:id="rId11"/>
    <p:sldId id="262" r:id="rId12"/>
    <p:sldId id="265" r:id="rId13"/>
    <p:sldId id="263" r:id="rId14"/>
    <p:sldId id="264" r:id="rId15"/>
    <p:sldId id="266" r:id="rId16"/>
    <p:sldId id="267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2" autoAdjust="0"/>
    <p:restoredTop sz="94718" autoAdjust="0"/>
  </p:normalViewPr>
  <p:slideViewPr>
    <p:cSldViewPr>
      <p:cViewPr varScale="1">
        <p:scale>
          <a:sx n="70" d="100"/>
          <a:sy n="70" d="100"/>
        </p:scale>
        <p:origin x="-5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19-Nov-15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19-Nov-15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reme.fr/%5Cfichierscapteurs%5CDirect_mounting_RTD_probe_SP1006i.pdf" TargetMode="External"/><Relationship Id="rId2" Type="http://schemas.openxmlformats.org/officeDocument/2006/relationships/hyperlink" Target="https://cache.industry.siemens.com/dl/files/546/17074546/att_89943/v1/A5E00226012-02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394448" cy="3429000"/>
          </a:xfrm>
        </p:spPr>
        <p:txBody>
          <a:bodyPr>
            <a:normAutofit/>
          </a:bodyPr>
          <a:lstStyle/>
          <a:p>
            <a:pPr algn="ctr"/>
            <a:r>
              <a:rPr sz="5400" smtClean="0"/>
              <a:t>Loreme pt100</a:t>
            </a:r>
            <a:br>
              <a:rPr sz="5400" smtClean="0"/>
            </a:br>
            <a:r>
              <a:rPr sz="5400" smtClean="0"/>
              <a:t>Siemens sitrans tk-h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228600"/>
            <a:ext cx="3941298" cy="478012"/>
          </a:xfrm>
        </p:spPr>
        <p:txBody>
          <a:bodyPr/>
          <a:lstStyle/>
          <a:p>
            <a:r>
              <a:rPr lang="sr-Cyrl-RS" dirty="0" smtClean="0"/>
              <a:t>Техничка средства аутоматике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3200400" cy="792162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Монтажа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3124200" cy="5943600"/>
          </a:xfrm>
        </p:spPr>
        <p:txBody>
          <a:bodyPr>
            <a:normAutofit/>
          </a:bodyPr>
          <a:lstStyle/>
          <a:p>
            <a:r>
              <a:rPr lang="sr-Cyrl-RS" sz="2400" dirty="0" smtClean="0"/>
              <a:t>Сензор се монтира тако да крај сонде буде у супротном смеру протицању флуида.</a:t>
            </a:r>
          </a:p>
          <a:p>
            <a:r>
              <a:rPr lang="sr-Cyrl-RS" sz="2400" dirty="0" smtClean="0"/>
              <a:t>Уколико није могуће. </a:t>
            </a:r>
            <a:r>
              <a:rPr lang="ru-RU" sz="2400" dirty="0" smtClean="0"/>
              <a:t>М</a:t>
            </a:r>
            <a:r>
              <a:rPr lang="sr-Cyrl-RS" sz="2400" dirty="0" smtClean="0"/>
              <a:t>онтира се под углом или нормално на правац протицања</a:t>
            </a:r>
            <a:endParaRPr lang="en-US" sz="2400" dirty="0"/>
          </a:p>
        </p:txBody>
      </p:sp>
      <p:pic>
        <p:nvPicPr>
          <p:cNvPr id="6" name="Picture 5" descr="montage_van_thermowell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435" y="685800"/>
            <a:ext cx="6129566" cy="54864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Siemens SITRANS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219199"/>
          </a:xfrm>
        </p:spPr>
        <p:txBody>
          <a:bodyPr/>
          <a:lstStyle/>
          <a:p>
            <a:r>
              <a:rPr lang="sr-Cyrl-RS" dirty="0" smtClean="0"/>
              <a:t>Трансмитер</a:t>
            </a:r>
          </a:p>
          <a:p>
            <a:r>
              <a:rPr lang="sr-Cyrl-RS" dirty="0" smtClean="0"/>
              <a:t>6 пинова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itrans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895600"/>
            <a:ext cx="3028847" cy="378605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Основне карактеристике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467600" cy="4953000"/>
          </a:xfrm>
        </p:spPr>
        <p:txBody>
          <a:bodyPr>
            <a:normAutofit/>
          </a:bodyPr>
          <a:lstStyle/>
          <a:p>
            <a:r>
              <a:rPr lang="sr-Cyrl-RS" dirty="0" smtClean="0"/>
              <a:t>Напајање: 8 до 35 </a:t>
            </a:r>
            <a:r>
              <a:rPr lang="en-US" dirty="0" smtClean="0"/>
              <a:t>V DC</a:t>
            </a:r>
            <a:endParaRPr lang="sr-Cyrl-RS" dirty="0" smtClean="0"/>
          </a:p>
          <a:p>
            <a:r>
              <a:rPr lang="sr-Cyrl-RS" dirty="0" smtClean="0"/>
              <a:t>Излаз: 4 до 20 </a:t>
            </a:r>
            <a:r>
              <a:rPr lang="en-US" dirty="0" err="1" smtClean="0"/>
              <a:t>mA</a:t>
            </a:r>
            <a:endParaRPr lang="en-US" dirty="0" smtClean="0"/>
          </a:p>
          <a:p>
            <a:r>
              <a:rPr lang="sr-Cyrl-RS" dirty="0" smtClean="0"/>
              <a:t>Мора бити у заштитном кућишту, да би се елиминисали штетни утицаји средине</a:t>
            </a:r>
          </a:p>
          <a:p>
            <a:r>
              <a:rPr lang="sr-Cyrl-RS" dirty="0" smtClean="0"/>
              <a:t>Погодан за опасне средине</a:t>
            </a:r>
          </a:p>
          <a:p>
            <a:r>
              <a:rPr lang="sr-Cyrl-RS" dirty="0" smtClean="0"/>
              <a:t>Води се рачуна о поларизацији при напајању</a:t>
            </a:r>
          </a:p>
          <a:p>
            <a:r>
              <a:rPr lang="sr-Cyrl-RS" dirty="0" smtClean="0"/>
              <a:t>Заштићен од обрнуте поларизације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153400" cy="3048000"/>
          </a:xfrm>
        </p:spPr>
        <p:txBody>
          <a:bodyPr>
            <a:normAutofit/>
          </a:bodyPr>
          <a:lstStyle/>
          <a:p>
            <a:r>
              <a:rPr lang="sr-Cyrl-RS" sz="3600" dirty="0" smtClean="0"/>
              <a:t>Може се повезивати у двожичној, трожичној или четворожичној конфигурацији. Осим отпорничког сензора, могуће је повезати и потенциометар и термопар.</a:t>
            </a:r>
          </a:p>
          <a:p>
            <a:endParaRPr lang="en-US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ir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457200"/>
            <a:ext cx="8666616" cy="5745162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Повезивање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467600" cy="4525963"/>
          </a:xfrm>
        </p:spPr>
        <p:txBody>
          <a:bodyPr/>
          <a:lstStyle/>
          <a:p>
            <a:r>
              <a:rPr lang="sr-Cyrl-RS" dirty="0" smtClean="0"/>
              <a:t>На конкретном сензору, користи се трожична веза са трансмитером.</a:t>
            </a:r>
          </a:p>
          <a:p>
            <a:r>
              <a:rPr lang="sr-Cyrl-RS" dirty="0" smtClean="0"/>
              <a:t>Струја на излазу мери се амперметром (унимером).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4800600" cy="533400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Шема повезивања</a:t>
            </a:r>
            <a:endParaRPr lang="en-US" dirty="0"/>
          </a:p>
        </p:txBody>
      </p:sp>
      <p:pic>
        <p:nvPicPr>
          <p:cNvPr id="4" name="Content Placeholder 3" descr="link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516283"/>
            <a:ext cx="6781800" cy="6341717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Рачунање температуре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28600" y="2590800"/>
          <a:ext cx="8592812" cy="1447800"/>
        </p:xfrm>
        <a:graphic>
          <a:graphicData uri="http://schemas.openxmlformats.org/presentationml/2006/ole">
            <p:oleObj spid="_x0000_s1026" name="Equation" r:id="rId3" imgW="2336760" imgH="39348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Додатна 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Siemens </a:t>
            </a:r>
            <a:r>
              <a:rPr lang="en-US" dirty="0" err="1" smtClean="0">
                <a:hlinkClick r:id="rId2"/>
              </a:rPr>
              <a:t>sitrans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Loreme</a:t>
            </a:r>
            <a:r>
              <a:rPr lang="en-US" dirty="0" smtClean="0">
                <a:hlinkClick r:id="rId3"/>
              </a:rPr>
              <a:t> pt100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Сензор температуре </a:t>
            </a:r>
            <a:r>
              <a:rPr lang="en-US" dirty="0" smtClean="0"/>
              <a:t>PT100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Аналогни сензор температуре</a:t>
            </a:r>
          </a:p>
          <a:p>
            <a:r>
              <a:rPr lang="sr-Cyrl-RS" dirty="0" smtClean="0"/>
              <a:t>Спада у отпорничке</a:t>
            </a:r>
          </a:p>
          <a:p>
            <a:r>
              <a:rPr lang="sr-Cyrl-RS" dirty="0" smtClean="0"/>
              <a:t>Израђен од платине</a:t>
            </a:r>
          </a:p>
          <a:p>
            <a:r>
              <a:rPr lang="sr-Cyrl-RS" dirty="0" smtClean="0"/>
              <a:t>Осетљивост </a:t>
            </a:r>
            <a:r>
              <a:rPr lang="sr-Cyrl-RS" dirty="0" smtClean="0"/>
              <a:t>је ~10µ</a:t>
            </a:r>
            <a:r>
              <a:rPr lang="en-US" dirty="0" smtClean="0"/>
              <a:t>V/°</a:t>
            </a:r>
            <a:r>
              <a:rPr lang="en-US" dirty="0" smtClean="0"/>
              <a:t>C</a:t>
            </a:r>
          </a:p>
          <a:p>
            <a:r>
              <a:rPr lang="sr-Cyrl-RS" dirty="0" smtClean="0"/>
              <a:t>Чистоћа платине: 99,999%</a:t>
            </a:r>
          </a:p>
          <a:p>
            <a:r>
              <a:rPr lang="sr-Cyrl-RS" dirty="0" smtClean="0"/>
              <a:t>Специфична отпорност: </a:t>
            </a:r>
            <a:r>
              <a:rPr lang="el-GR" dirty="0" smtClean="0"/>
              <a:t>ρ</a:t>
            </a:r>
            <a:r>
              <a:rPr lang="sr-Cyrl-RS" dirty="0" smtClean="0"/>
              <a:t> = 0,1 µ</a:t>
            </a:r>
            <a:r>
              <a:rPr lang="el-GR" dirty="0" smtClean="0"/>
              <a:t>Ω</a:t>
            </a:r>
            <a:r>
              <a:rPr lang="en-US" dirty="0" smtClean="0"/>
              <a:t>m</a:t>
            </a:r>
            <a:endParaRPr lang="sr-Cyrl-RS" dirty="0" smtClean="0"/>
          </a:p>
          <a:p>
            <a:r>
              <a:rPr lang="sr-Cyrl-RS" dirty="0" smtClean="0"/>
              <a:t>Мерни опсег: -260°С до 650°С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Спецификације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r>
              <a:rPr lang="sr-Cyrl-RS" dirty="0" smtClean="0"/>
              <a:t>Корисна дужина сонде од 50</a:t>
            </a:r>
            <a:r>
              <a:rPr lang="en-US" dirty="0" smtClean="0"/>
              <a:t>mm</a:t>
            </a:r>
            <a:r>
              <a:rPr lang="sr-Cyrl-RS" dirty="0" smtClean="0"/>
              <a:t> до 50</a:t>
            </a:r>
            <a:r>
              <a:rPr lang="en-US" dirty="0" smtClean="0"/>
              <a:t>m</a:t>
            </a:r>
            <a:endParaRPr lang="sr-Cyrl-RS" dirty="0" smtClean="0"/>
          </a:p>
          <a:p>
            <a:r>
              <a:rPr lang="sr-Cyrl-RS" dirty="0" smtClean="0"/>
              <a:t>П</a:t>
            </a:r>
            <a:r>
              <a:rPr lang="sr-Latn-CS" dirty="0" smtClean="0"/>
              <a:t>речник од 1,9 мм до 8 мм</a:t>
            </a:r>
            <a:endParaRPr lang="en-US" dirty="0" smtClean="0"/>
          </a:p>
          <a:p>
            <a:r>
              <a:rPr lang="sr-Cyrl-RS" dirty="0" smtClean="0"/>
              <a:t>Погодан за високе притиске (</a:t>
            </a:r>
            <a:r>
              <a:rPr lang="en-US" dirty="0" smtClean="0"/>
              <a:t> </a:t>
            </a:r>
            <a:r>
              <a:rPr lang="sr-Cyrl-RS" dirty="0" smtClean="0"/>
              <a:t>~</a:t>
            </a:r>
            <a:r>
              <a:rPr lang="en-US" dirty="0" smtClean="0"/>
              <a:t> </a:t>
            </a:r>
            <a:r>
              <a:rPr lang="sr-Cyrl-RS" dirty="0" smtClean="0"/>
              <a:t>50 </a:t>
            </a:r>
            <a:r>
              <a:rPr lang="en-US" dirty="0" smtClean="0"/>
              <a:t>bar </a:t>
            </a:r>
            <a:r>
              <a:rPr lang="sr-Cyrl-RS" dirty="0" smtClean="0"/>
              <a:t>)</a:t>
            </a:r>
          </a:p>
          <a:p>
            <a:r>
              <a:rPr lang="sr-Cyrl-RS" dirty="0" smtClean="0"/>
              <a:t>Керамичко кућиште</a:t>
            </a:r>
          </a:p>
          <a:p>
            <a:r>
              <a:rPr lang="sr-Cyrl-RS" dirty="0" smtClean="0"/>
              <a:t>Пробој изолације 500</a:t>
            </a:r>
            <a:r>
              <a:rPr lang="sr-Latn-RS" dirty="0" smtClean="0"/>
              <a:t>V DC</a:t>
            </a:r>
            <a:endParaRPr lang="en-US" dirty="0" smtClean="0"/>
          </a:p>
          <a:p>
            <a:r>
              <a:rPr lang="sr-Cyrl-RS" dirty="0" smtClean="0"/>
              <a:t>Погодан за инертне и корозивне средине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arakteristik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33400"/>
            <a:ext cx="5993259" cy="555624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Конструкција</a:t>
            </a:r>
            <a:endParaRPr lang="en-US" dirty="0"/>
          </a:p>
        </p:txBody>
      </p:sp>
      <p:pic>
        <p:nvPicPr>
          <p:cNvPr id="4" name="Content Placeholder 3" descr="constru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286000"/>
            <a:ext cx="8524802" cy="28956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57201"/>
            <a:ext cx="7467600" cy="1981199"/>
          </a:xfrm>
        </p:spPr>
        <p:txBody>
          <a:bodyPr/>
          <a:lstStyle/>
          <a:p>
            <a:pPr>
              <a:buNone/>
            </a:pPr>
            <a:r>
              <a:rPr lang="sr-Cyrl-RS" dirty="0" smtClean="0"/>
              <a:t>    Карактеристика није увек линеарна, што је последица дужине проводника. Компензација отпорности врши се трожичним спојем.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korekcij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19400"/>
            <a:ext cx="5497038" cy="369601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10200" cy="609600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Различите конструкције </a:t>
            </a:r>
            <a:endParaRPr lang="en-US" dirty="0"/>
          </a:p>
        </p:txBody>
      </p:sp>
      <p:pic>
        <p:nvPicPr>
          <p:cNvPr id="4" name="Content Placeholder 3" descr="assembly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302" y="685800"/>
            <a:ext cx="5290169" cy="5831683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i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-1"/>
            <a:ext cx="6331588" cy="6858001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81800" cy="792162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Могућа реализација извода:</a:t>
            </a:r>
            <a:endParaRPr lang="en-US" dirty="0"/>
          </a:p>
        </p:txBody>
      </p:sp>
      <p:pic>
        <p:nvPicPr>
          <p:cNvPr id="4" name="Content Placeholder 3" descr="outpu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981200"/>
            <a:ext cx="4928281" cy="3456973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193</TotalTime>
  <Words>242</Words>
  <Application>Microsoft Office PowerPoint</Application>
  <PresentationFormat>On-screen Show (4:3)</PresentationFormat>
  <Paragraphs>43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Technic</vt:lpstr>
      <vt:lpstr>Equation</vt:lpstr>
      <vt:lpstr>Loreme pt100 Siemens sitrans tk-h</vt:lpstr>
      <vt:lpstr>Сензор температуре PT100</vt:lpstr>
      <vt:lpstr>Спецификације</vt:lpstr>
      <vt:lpstr>Slide 4</vt:lpstr>
      <vt:lpstr>Конструкција</vt:lpstr>
      <vt:lpstr>Slide 6</vt:lpstr>
      <vt:lpstr>Различите конструкције </vt:lpstr>
      <vt:lpstr>Slide 8</vt:lpstr>
      <vt:lpstr>Могућа реализација извода:</vt:lpstr>
      <vt:lpstr>Монтажа</vt:lpstr>
      <vt:lpstr>Siemens SITRANS</vt:lpstr>
      <vt:lpstr>Основне карактеристике</vt:lpstr>
      <vt:lpstr>Slide 13</vt:lpstr>
      <vt:lpstr>Slide 14</vt:lpstr>
      <vt:lpstr>Повезивање</vt:lpstr>
      <vt:lpstr>Шема повезивања</vt:lpstr>
      <vt:lpstr>Рачунање температуре</vt:lpstr>
      <vt:lpstr>Додатна литература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Loreme pt100 Siemens sitrans tk-h</dc:title>
  <dc:creator>Dejan</dc:creator>
  <cp:lastModifiedBy>Dejan</cp:lastModifiedBy>
  <cp:revision>27</cp:revision>
  <dcterms:created xsi:type="dcterms:W3CDTF">2006-08-16T00:00:00Z</dcterms:created>
  <dcterms:modified xsi:type="dcterms:W3CDTF">2015-11-19T20:40:30Z</dcterms:modified>
</cp:coreProperties>
</file>