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C1923E-AA45-47FF-A2F3-8F1679B46544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9B0532-DF45-4039-A79D-FB82DEB691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518457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Tehni</a:t>
            </a:r>
            <a:r>
              <a:rPr lang="sr-Latn-R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č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Sredstva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Automatike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INDUKTIVNI SENZOR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OMRON E2A–M30LS15–M1–B2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Studenti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Vladimir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Papuga</a:t>
            </a:r>
            <a:r>
              <a: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RA54/2011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</a:t>
            </a:r>
            <a:r>
              <a:rPr lang="sr-Latn-R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Peri</a:t>
            </a:r>
            <a:r>
              <a:rPr lang="sr-Latn-R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ć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E13116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latin typeface="Arial" pitchFamily="34" charset="0"/>
                <a:cs typeface="Arial" pitchFamily="34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buClrTx/>
            </a:pP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Univerzitet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Novom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Sadu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600"/>
              </a:spcBef>
              <a:buClrTx/>
            </a:pP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Fakultet</a:t>
            </a:r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tehni</a:t>
            </a:r>
            <a:r>
              <a:rPr lang="sr-Latn-C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čkih nauka</a:t>
            </a:r>
          </a:p>
          <a:p>
            <a:pPr algn="ctr">
              <a:spcBef>
                <a:spcPts val="600"/>
              </a:spcBef>
              <a:buClrTx/>
            </a:pPr>
            <a:r>
              <a:rPr lang="sr-Latn-C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Katedra za automatiku i upravljanje sistemima</a:t>
            </a:r>
          </a:p>
          <a:p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>
                <a:latin typeface="Arial" pitchFamily="34" charset="0"/>
                <a:cs typeface="Arial" pitchFamily="34" charset="0"/>
              </a:rPr>
              <a:t>Daljina očitavanja u odnosu na veličinu i materijal očitavanog predmeta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Vlaci\Desktop\E0000053513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040560" cy="501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laci\Desktop\e2am30ls15m1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79312"/>
            <a:ext cx="3825116" cy="28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dirty="0" smtClean="0"/>
              <a:t> </a:t>
            </a:r>
            <a:r>
              <a:rPr lang="en-US" sz="4000" dirty="0" err="1" smtClean="0"/>
              <a:t>Hv</a:t>
            </a:r>
            <a:r>
              <a:rPr lang="sr-Latn-RS" sz="4000" dirty="0" smtClean="0"/>
              <a:t>a</a:t>
            </a:r>
            <a:r>
              <a:rPr lang="en-US" sz="4000" dirty="0" smtClean="0"/>
              <a:t>la </a:t>
            </a:r>
            <a:r>
              <a:rPr lang="en-US" sz="4000" dirty="0" err="1" smtClean="0"/>
              <a:t>na</a:t>
            </a:r>
            <a:r>
              <a:rPr lang="en-US" sz="4000" dirty="0" smtClean="0"/>
              <a:t> pa</a:t>
            </a:r>
            <a:r>
              <a:rPr lang="sr-Latn-RS" sz="4000" dirty="0" smtClean="0"/>
              <a:t>ž</a:t>
            </a:r>
            <a:r>
              <a:rPr lang="en-US" sz="4000" dirty="0" err="1" smtClean="0"/>
              <a:t>nji</a:t>
            </a:r>
            <a:r>
              <a:rPr lang="sr-Latn-RS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305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OMRON E2A-M30LS15-M1-B2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Vlaci\Desktop\e2am30ls15m1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39" y="1124454"/>
            <a:ext cx="46085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Induktivni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Senzori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spadaju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kategoriju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pasivnih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senzora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Rad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induktivnih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zasniva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zavisnosti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induktivnog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kalema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promene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otpora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elektromagnetnog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kola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elektromagnetnoj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indukciji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728" indent="0"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1800" dirty="0" smtClean="0">
                <a:latin typeface="Arial" pitchFamily="34" charset="0"/>
                <a:cs typeface="Arial" pitchFamily="34" charset="0"/>
              </a:rPr>
              <a:t>eaguju </a:t>
            </a:r>
            <a:r>
              <a:rPr lang="pl-PL" sz="1800" dirty="0">
                <a:latin typeface="Arial" pitchFamily="34" charset="0"/>
                <a:cs typeface="Arial" pitchFamily="34" charset="0"/>
              </a:rPr>
              <a:t>uglavnom na </a:t>
            </a:r>
            <a:r>
              <a:rPr lang="pl-P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metale</a:t>
            </a:r>
            <a:r>
              <a:rPr lang="pl-PL" sz="1800" dirty="0">
                <a:latin typeface="Arial" pitchFamily="34" charset="0"/>
                <a:cs typeface="Arial" pitchFamily="34" charset="0"/>
              </a:rPr>
              <a:t>, a moguće je i na neke druge materijale kao </a:t>
            </a:r>
            <a:r>
              <a:rPr lang="pl-PL" sz="1800" dirty="0" smtClean="0">
                <a:latin typeface="Arial" pitchFamily="34" charset="0"/>
                <a:cs typeface="Arial" pitchFamily="34" charset="0"/>
              </a:rPr>
              <a:t>što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1800" dirty="0" smtClean="0">
                <a:latin typeface="Arial" pitchFamily="34" charset="0"/>
                <a:cs typeface="Arial" pitchFamily="34" charset="0"/>
              </a:rPr>
              <a:t>je grafit.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b="1" dirty="0" err="1">
                <a:latin typeface="Arial" pitchFamily="34" charset="0"/>
                <a:cs typeface="Arial" pitchFamily="34" charset="0"/>
              </a:rPr>
              <a:t>Pasivni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senzori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kod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pasivnih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izlazni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signal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generiše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zahvaljujući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ulaznim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parametrima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odnosno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ovaj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samo-generišući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proizvodi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električni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signal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račun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spoljašnjeg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uticaja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Arial" pitchFamily="34" charset="0"/>
                <a:cs typeface="Arial" pitchFamily="34" charset="0"/>
              </a:rPr>
              <a:t>Pasivni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zahtevaju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spoljašnji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napon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napajanja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bi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dobio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izlazni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električki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signal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napon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struja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Induktivni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Senzor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Princip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rada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temelji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zavisnosti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induktivnosti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kalema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promene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magnetske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otpornosti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Sa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pribli</a:t>
            </a:r>
            <a:r>
              <a:rPr lang="sr-Latn-RS" sz="1800" dirty="0">
                <a:latin typeface="Arial" pitchFamily="34" charset="0"/>
                <a:cs typeface="Arial" pitchFamily="34" charset="0"/>
              </a:rPr>
              <a:t>ž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avanjem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metalnog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predmeta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slabi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magnetska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otpornost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kalema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raste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induktnivost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predmet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odaljava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šava se suprotna pojava, induktivnost opada.</a:t>
            </a:r>
          </a:p>
          <a:p>
            <a:pPr algn="just">
              <a:buFont typeface="Wingdings" pitchFamily="2" charset="2"/>
              <a:buChar char="§"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>Promena magnetske otpornosti se dodatno </a:t>
            </a:r>
            <a:r>
              <a:rPr lang="sr-Latn-RS" sz="1800" dirty="0" smtClean="0">
                <a:latin typeface="Arial" pitchFamily="34" charset="0"/>
                <a:cs typeface="Arial" pitchFamily="34" charset="0"/>
              </a:rPr>
              <a:t>ostvaruje promenom:</a:t>
            </a:r>
          </a:p>
          <a:p>
            <a:pPr marL="736092" lvl="1" indent="-342900" algn="just">
              <a:buFont typeface="+mj-lt"/>
              <a:buAutoNum type="arabicPeriod"/>
            </a:pPr>
            <a:r>
              <a:rPr lang="sr-Latn-RS" sz="1400" dirty="0" smtClean="0">
                <a:latin typeface="Arial" pitchFamily="34" charset="0"/>
                <a:cs typeface="Arial" pitchFamily="34" charset="0"/>
              </a:rPr>
              <a:t>Ukupne dužine zavojnice</a:t>
            </a:r>
          </a:p>
          <a:p>
            <a:pPr marL="736092" lvl="1" indent="-342900" algn="just">
              <a:buFont typeface="+mj-lt"/>
              <a:buAutoNum type="arabicPeriod"/>
            </a:pPr>
            <a:r>
              <a:rPr lang="sr-Latn-RS" sz="1400" dirty="0" smtClean="0">
                <a:latin typeface="Arial" pitchFamily="34" charset="0"/>
                <a:cs typeface="Arial" pitchFamily="34" charset="0"/>
              </a:rPr>
              <a:t>Vazdušnog zazora</a:t>
            </a:r>
          </a:p>
          <a:p>
            <a:pPr marL="736092" lvl="1" indent="-342900" algn="just">
              <a:buFont typeface="+mj-lt"/>
              <a:buAutoNum type="arabicPeriod"/>
            </a:pPr>
            <a:r>
              <a:rPr lang="sr-Latn-RS" sz="1400" dirty="0" smtClean="0">
                <a:latin typeface="Arial" pitchFamily="34" charset="0"/>
                <a:cs typeface="Arial" pitchFamily="34" charset="0"/>
              </a:rPr>
              <a:t>Permeabilnosti materijala jezgra</a:t>
            </a:r>
          </a:p>
          <a:p>
            <a:pPr marL="736092" lvl="1" indent="-342900" algn="just">
              <a:buFont typeface="+mj-lt"/>
              <a:buAutoNum type="arabicPeriod"/>
            </a:pPr>
            <a:r>
              <a:rPr lang="sr-Latn-RS" sz="1400" dirty="0" smtClean="0">
                <a:latin typeface="Arial" pitchFamily="34" charset="0"/>
                <a:cs typeface="Arial" pitchFamily="34" charset="0"/>
              </a:rPr>
              <a:t>Promenom položaja dve zavojinice</a:t>
            </a:r>
          </a:p>
          <a:p>
            <a:pPr marL="736092" lvl="1" indent="-342900" algn="just">
              <a:buFont typeface="+mj-lt"/>
              <a:buAutoNum type="arabicPeriod"/>
            </a:pPr>
            <a:r>
              <a:rPr lang="sr-Latn-RS" sz="1400" dirty="0" smtClean="0">
                <a:latin typeface="Arial" pitchFamily="34" charset="0"/>
                <a:cs typeface="Arial" pitchFamily="34" charset="0"/>
              </a:rPr>
              <a:t>Medjusobnog položaja kalema i jezgra</a:t>
            </a:r>
          </a:p>
          <a:p>
            <a:pPr marL="109728" indent="0" algn="just">
              <a:buNone/>
            </a:pPr>
            <a:r>
              <a:rPr lang="sr-Latn-RS" sz="1800" dirty="0">
                <a:latin typeface="Arial" pitchFamily="34" charset="0"/>
                <a:cs typeface="Arial" pitchFamily="34" charset="0"/>
              </a:rPr>
              <a:t/>
            </a:r>
            <a:br>
              <a:rPr lang="sr-Latn-RS" sz="1800" dirty="0">
                <a:latin typeface="Arial" pitchFamily="34" charset="0"/>
                <a:cs typeface="Arial" pitchFamily="34" charset="0"/>
              </a:rPr>
            </a:b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sr-Latn-RS" sz="1200" dirty="0" smtClean="0">
                <a:latin typeface="Arial" pitchFamily="34" charset="0"/>
                <a:cs typeface="Arial" pitchFamily="34" charset="0"/>
              </a:rPr>
              <a:t>					             </a:t>
            </a:r>
            <a:r>
              <a:rPr lang="sr-Latn-RS" sz="1200" b="1" baseline="30000" dirty="0" smtClean="0">
                <a:latin typeface="Arial" pitchFamily="34" charset="0"/>
                <a:cs typeface="Arial" pitchFamily="34" charset="0"/>
              </a:rPr>
              <a:t>Transformatorski induktivni senzor</a:t>
            </a:r>
          </a:p>
          <a:p>
            <a:pPr marL="109728" indent="0" algn="just">
              <a:buNone/>
            </a:pPr>
            <a:r>
              <a:rPr lang="sr-Latn-RS" sz="1200" b="1" baseline="30000" dirty="0" smtClean="0">
                <a:latin typeface="Arial" pitchFamily="34" charset="0"/>
                <a:cs typeface="Arial" pitchFamily="34" charset="0"/>
              </a:rPr>
              <a:t>			                                                     Primer</a:t>
            </a:r>
            <a:r>
              <a:rPr lang="sr-Latn-RS" sz="1200" b="1" baseline="30000" dirty="0">
                <a:latin typeface="Arial" pitchFamily="34" charset="0"/>
                <a:cs typeface="Arial" pitchFamily="34" charset="0"/>
              </a:rPr>
              <a:t>:</a:t>
            </a:r>
            <a:r>
              <a:rPr lang="sr-Latn-RS" sz="1200" b="1" baseline="30000" dirty="0" smtClean="0">
                <a:latin typeface="Arial" pitchFamily="34" charset="0"/>
                <a:cs typeface="Arial" pitchFamily="34" charset="0"/>
              </a:rPr>
              <a:t> Promena magnetske otpornosti promenom vazdušnog zazora</a:t>
            </a:r>
            <a:endParaRPr lang="sr-Latn-RS" sz="1200" b="1" baseline="30000" dirty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endParaRPr lang="sr-Latn-R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Princip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Induktivnih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Senzora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Vlaci\Desktop\Senzor\induktivni_senzori_mehatronika_pneumatika_automatika.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52936"/>
            <a:ext cx="39052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beskontaktni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princip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nema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habanja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 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vek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trajanja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praktično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neograničen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pl-PL" sz="1800" dirty="0">
                <a:latin typeface="Arial" pitchFamily="34" charset="0"/>
                <a:cs typeface="Arial" pitchFamily="34" charset="0"/>
              </a:rPr>
              <a:t>zaštićeni od suprotnog polariteta napajanja i kratkog spoja na izlazu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neosetljivi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vibracije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prašinu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vlagu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mogu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rade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pod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ekstremno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teškim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uslovima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Većina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induktivnih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standardna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odstupanja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tačnog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merenja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od 0,5%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pune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skale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Najbolje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rezultate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induktivni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senzori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daju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kada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je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izlazni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signal u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opsegu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od 4-20mA.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Prednosti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Induktivnih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Senzora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Koriste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kontroli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regulisanju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automatizovanju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pozicioniranju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nadgledanju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proizvodnog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procesa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Najčešće se primenjuju u industriji plastičnih masa, tekstilnoj, drvoprerađivačkoj i auto industriji i svuda gde proizvodni proces treba da je automatizovan.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Primena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Induktivni blizinski prekidač se sastoji od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tri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dijela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: oscilatora, prekidačkog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kola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i izlaznog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pojačavačkog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kola. Oscilator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generiše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naizmjenično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električno polje. Kada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metalni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objekat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priđe ovom polju i dostigne rastojanje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kome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postoji indukcija, vrtložne struje u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metalu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će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oslabiti oscilacije i uticati na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njihovo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zaustavljanje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. Promjena oscilacija i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zaustavljanje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oscilatora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se obrađuje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sledećem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stepenu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pretvara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u prekidački oblik, tako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dobijamo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1800" dirty="0" smtClean="0">
                <a:latin typeface="Arial" pitchFamily="34" charset="0"/>
                <a:cs typeface="Arial" pitchFamily="34" charset="0"/>
              </a:rPr>
              <a:t>prekidačko </a:t>
            </a:r>
            <a:r>
              <a:rPr lang="vi-VN" sz="1800" dirty="0">
                <a:latin typeface="Arial" pitchFamily="34" charset="0"/>
                <a:cs typeface="Arial" pitchFamily="34" charset="0"/>
              </a:rPr>
              <a:t>upravljanje bez dodira. </a:t>
            </a:r>
            <a:endParaRPr lang="sr-Latn-R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vi-VN" sz="1800" dirty="0">
                <a:latin typeface="Arial" pitchFamily="34" charset="0"/>
                <a:cs typeface="Arial" pitchFamily="34" charset="0"/>
              </a:rPr>
              <a:t>Izrađuju se cilindričnog oblika, gde još postoji navoj kojim se reguliše rastojanje, osetljivost. Zbog velikih vibracija u industriji da ne bi došlo do gubljenja signala, navoj je stegnut sa dve kontra matice.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vi-V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OMRON E2A-M30LS15-M1-B2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Vlaci\Desktop\Ind_PrincipRada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76" y="4365104"/>
            <a:ext cx="5688632" cy="17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9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Karakteristike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3744416" cy="4525963"/>
          </a:xfrm>
        </p:spPr>
        <p:txBody>
          <a:bodyPr/>
          <a:lstStyle/>
          <a:p>
            <a:pPr algn="just">
              <a:buClrTx/>
              <a:buFont typeface="Wingdings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Standardan,cilindričnog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oblika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milimetarskim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navojem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izrađen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od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mesinga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debljine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kućišta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od 30mm,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dugog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cilindra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oklopljen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očitava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udaljenost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15mm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PNP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spoj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NC (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normalno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zatvoren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u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neaktivnom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stanju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1" descr="C:\Users\Vlac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3043"/>
            <a:ext cx="482453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3970784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Braon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zica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-&gt; +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napajanje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Plava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-&gt;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Bela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signalna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-&gt;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relej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napajanje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releja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   -&gt;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napajanja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Senzor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je NC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normalno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zatvoren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znaci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je PNP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tranzistor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po</a:t>
            </a:r>
            <a:r>
              <a:rPr lang="sr-Latn-RS" sz="1800" dirty="0">
                <a:latin typeface="Arial" pitchFamily="34" charset="0"/>
                <a:cs typeface="Arial" pitchFamily="34" charset="0"/>
              </a:rPr>
              <a:t>č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etnom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stanju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provodi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imamo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upaljenu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diodu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senzor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detektuje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metal PNP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dolazi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stanje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visoke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impedanse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dioda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relej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menja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stanje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sr-Latn-RS" sz="1800" dirty="0">
              <a:latin typeface="Arial" pitchFamily="34" charset="0"/>
              <a:cs typeface="Arial" pitchFamily="34" charset="0"/>
            </a:endParaRPr>
          </a:p>
          <a:p>
            <a:pPr marL="109728" indent="0" algn="just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Povezivanja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Vlaci\Desktop\E000005351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7059"/>
            <a:ext cx="4373821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8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717</TotalTime>
  <Words>382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Tehnička Sredstva Automatike   INDUKTIVNI SENZOR  OMRON E2A–M30LS15–M1–B2   Studenti:  Vladimir Papuga     RA54/2011 Duško Perić            E13116 </vt:lpstr>
      <vt:lpstr>PowerPoint Presentation</vt:lpstr>
      <vt:lpstr>Induktivni Senzor</vt:lpstr>
      <vt:lpstr>Princip rada Induktivnih Senzora</vt:lpstr>
      <vt:lpstr>Prednosti Induktivnih Senzora</vt:lpstr>
      <vt:lpstr>Primena</vt:lpstr>
      <vt:lpstr>OMRON E2A-M30LS15-M1-B2</vt:lpstr>
      <vt:lpstr>Karakteristike </vt:lpstr>
      <vt:lpstr>Sema Povezivanja</vt:lpstr>
      <vt:lpstr>Daljina očitavanja u odnosu na veličinu i materijal očitavanog predmeta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Tehnicka Sredstva Automatike  INDUKTIVNI SENZOR</dc:title>
  <dc:creator>Vlaci</dc:creator>
  <cp:lastModifiedBy>Vlaci</cp:lastModifiedBy>
  <cp:revision>29</cp:revision>
  <dcterms:created xsi:type="dcterms:W3CDTF">2014-12-01T11:56:39Z</dcterms:created>
  <dcterms:modified xsi:type="dcterms:W3CDTF">2014-12-02T11:23:33Z</dcterms:modified>
</cp:coreProperties>
</file>