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3" r:id="rId7"/>
    <p:sldId id="260" r:id="rId8"/>
    <p:sldId id="270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16F0B-B667-4BEA-A912-FF8D7FFC0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EEAB1-1B99-40D5-A0EA-C02624AE1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C3C9B-8E01-489C-A586-4A61F9626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766F-877B-49D6-908F-5576C977CE2B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9DEC1-29F5-492C-A272-5EB455A03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C389E-60F1-49A6-BAF6-B4CB8503C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CE23-8B9D-46CA-850B-409577F95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3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B59D9-FCB0-446A-96AA-B5A31DFFB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7459BC-EBA4-4ABA-8C60-FDBBA6749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65B26-27E7-46AB-8EC9-5D5AC1527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766F-877B-49D6-908F-5576C977CE2B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91301-BF45-4FD0-8573-A44B1FF66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66958-7B36-4321-BBFD-D9B14C75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CE23-8B9D-46CA-850B-409577F95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48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126FF6-273E-4180-B84E-119FE7DDA9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9FBB5E-BF3C-4DB0-A806-C1B2B2A00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AB95C-1F0D-4AA3-8D0F-3AF8212FD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766F-877B-49D6-908F-5576C977CE2B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AD311-77D9-4B03-8344-20DDC1E20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CA4E5-5FFF-43AF-B7B1-03D8C57D9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CE23-8B9D-46CA-850B-409577F95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14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2935F-85D6-4BA4-96A5-F58AB364D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1787A-21DF-4A46-84E3-CA8426093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8534B-D5C9-40B7-8656-90A2A9CC9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766F-877B-49D6-908F-5576C977CE2B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9540D-73C2-459C-B3C5-2C713A485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26813-39A6-4767-BECB-29C809B80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CE23-8B9D-46CA-850B-409577F95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71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61E2D-246B-48DD-8DEC-3E2790153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9C743-3319-4C35-A14B-7AE4FB6A8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F612E-504D-40AF-96F4-87E635B5C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766F-877B-49D6-908F-5576C977CE2B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C4E9C-E4AE-4B8F-9683-C8D341F19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98CC1-E4D0-44A1-A9EB-7CB681227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CE23-8B9D-46CA-850B-409577F95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4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29018-850B-43A8-9D49-D0237A7A2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2A397-802B-40D0-BBD3-1B7408D2C8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560A2B-9808-4049-B209-427187792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24887-8E4D-485B-8712-525DEDAF4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766F-877B-49D6-908F-5576C977CE2B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E4530-B55D-4A8E-8EB4-C89760388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21B07-82FD-48DC-8D0A-ABC3A2C89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CE23-8B9D-46CA-850B-409577F95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4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15C9-78E7-484E-B33F-551AFF4EE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F20DF-02D3-42C0-8652-C5AFD6DCB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5383B7-BB68-47F7-A38F-1FA975F54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D98CF3-DB53-4512-AC5E-92E0A55D3A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F226D2-89DD-41E3-BE1C-A89D6DA013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432EE7-23AF-43D7-856C-573D5D441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766F-877B-49D6-908F-5576C977CE2B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DC93B-22D2-4BA8-9881-5A834CCC9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75768E-CC79-4BC1-8F35-762DEAE84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CE23-8B9D-46CA-850B-409577F95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36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0E2E4-9D15-44DB-B038-171B3ECF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B236B4-7C2D-4FE4-9E16-2083E9006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766F-877B-49D6-908F-5576C977CE2B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994DC5-3E9A-44E0-B221-3A8CFA473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B8E711-B1B8-4DDB-9EB4-02A4D7D9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CE23-8B9D-46CA-850B-409577F95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57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554B4F-C245-4A35-B2C7-948D33F52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766F-877B-49D6-908F-5576C977CE2B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FD0750-BCEB-4A7C-ACE9-F573DD19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B81A5-067D-43DD-98D3-3132D1C5A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CE23-8B9D-46CA-850B-409577F95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79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DCBD-B026-40D1-BEFE-9DC31D26B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154BF-C282-44EE-878E-E79F58513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E3A23-736D-4BAC-8523-9D0E543A8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365D3-B178-4E03-AF87-18B941D30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766F-877B-49D6-908F-5576C977CE2B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15F6F-2E92-4A03-A4B3-C0E543A9F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15CD9-F59F-411F-9101-5AFD8CA8B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CE23-8B9D-46CA-850B-409577F95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80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A95CC-88D5-4D06-91DA-1EAB3722D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47534D-E246-4C60-AA15-558669943C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21A6E5-9315-446E-9F0B-AB1E00B8D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B36B74-59A5-412B-BD99-621247A73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766F-877B-49D6-908F-5576C977CE2B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D520F-EA99-4D67-85D3-C9DEF9778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F6E1F-FBF7-4226-BF7D-F097587FD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CE23-8B9D-46CA-850B-409577F95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62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305581-050E-4A25-ADA4-FD16317D1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1FA8F-72D4-45A5-BF12-73A761D9E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5897E-D1B6-4888-A058-3B050CF85C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B766F-877B-49D6-908F-5576C977CE2B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28C59-4E46-4397-A5C9-E4DC8B8833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C0056-4DBB-4BF4-B422-B2E4D1AC7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3CE23-8B9D-46CA-850B-409577F95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25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7F917C5E-2B2E-4D04-BD55-56FEC642A773}"/>
              </a:ext>
            </a:extLst>
          </p:cNvPr>
          <p:cNvGrpSpPr/>
          <p:nvPr/>
        </p:nvGrpSpPr>
        <p:grpSpPr>
          <a:xfrm>
            <a:off x="1302659" y="3554850"/>
            <a:ext cx="929742" cy="1148479"/>
            <a:chOff x="3527397" y="591151"/>
            <a:chExt cx="929742" cy="114847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D848782-BA4F-4628-959C-97258D0FA23E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F62E75-BAAA-4CA2-BF29-B64D9E8E3BE0}"/>
                </a:ext>
              </a:extLst>
            </p:cNvPr>
            <p:cNvSpPr txBox="1"/>
            <p:nvPr/>
          </p:nvSpPr>
          <p:spPr>
            <a:xfrm>
              <a:off x="3527397" y="591151"/>
              <a:ext cx="929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Point3D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3E52B90-3350-418A-B145-3F1AB0C59B44}"/>
                </a:ext>
              </a:extLst>
            </p:cNvPr>
            <p:cNvSpPr txBox="1"/>
            <p:nvPr/>
          </p:nvSpPr>
          <p:spPr>
            <a:xfrm>
              <a:off x="3702990" y="1370298"/>
              <a:ext cx="578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x,y,z</a:t>
              </a:r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315789A-F0B6-4AAE-8252-F35515F8B1C9}"/>
              </a:ext>
            </a:extLst>
          </p:cNvPr>
          <p:cNvGrpSpPr/>
          <p:nvPr/>
        </p:nvGrpSpPr>
        <p:grpSpPr>
          <a:xfrm>
            <a:off x="3731384" y="3415992"/>
            <a:ext cx="2581142" cy="1426194"/>
            <a:chOff x="6815008" y="591151"/>
            <a:chExt cx="2581142" cy="1426194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79AA18D-1A88-48AF-A7E0-FD0B08AC8546}"/>
                </a:ext>
              </a:extLst>
            </p:cNvPr>
            <p:cNvCxnSpPr>
              <a:cxnSpLocks/>
            </p:cNvCxnSpPr>
            <p:nvPr/>
          </p:nvCxnSpPr>
          <p:spPr>
            <a:xfrm>
              <a:off x="6815009" y="1162029"/>
              <a:ext cx="2581139" cy="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632B075-59B7-4D93-913F-EEA6CACB8946}"/>
                </a:ext>
              </a:extLst>
            </p:cNvPr>
            <p:cNvSpPr txBox="1"/>
            <p:nvPr/>
          </p:nvSpPr>
          <p:spPr>
            <a:xfrm>
              <a:off x="7578478" y="591151"/>
              <a:ext cx="10541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Vector3D</a:t>
              </a:r>
            </a:p>
          </p:txBody>
        </p:sp>
        <p:sp>
          <p:nvSpPr>
            <p:cNvPr id="18" name="Left Brace 17">
              <a:extLst>
                <a:ext uri="{FF2B5EF4-FFF2-40B4-BE49-F238E27FC236}">
                  <a16:creationId xmlns:a16="http://schemas.microsoft.com/office/drawing/2014/main" id="{07FE53E6-3072-415E-9B89-EC3F5E658726}"/>
                </a:ext>
              </a:extLst>
            </p:cNvPr>
            <p:cNvSpPr/>
            <p:nvPr/>
          </p:nvSpPr>
          <p:spPr>
            <a:xfrm rot="16200000">
              <a:off x="7945073" y="240233"/>
              <a:ext cx="321012" cy="2581142"/>
            </a:xfrm>
            <a:prstGeom prst="leftBrace">
              <a:avLst>
                <a:gd name="adj1" fmla="val 0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6A25375-D6A0-489E-9D5E-78535FDE05A7}"/>
                </a:ext>
              </a:extLst>
            </p:cNvPr>
            <p:cNvSpPr txBox="1"/>
            <p:nvPr/>
          </p:nvSpPr>
          <p:spPr>
            <a:xfrm>
              <a:off x="7816300" y="1648013"/>
              <a:ext cx="578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x,y,z</a:t>
              </a:r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39F3D16-2117-4C3D-9AFB-7018DDF31E41}"/>
              </a:ext>
            </a:extLst>
          </p:cNvPr>
          <p:cNvGrpSpPr/>
          <p:nvPr/>
        </p:nvGrpSpPr>
        <p:grpSpPr>
          <a:xfrm>
            <a:off x="7811509" y="2334276"/>
            <a:ext cx="3695687" cy="3589626"/>
            <a:chOff x="2752213" y="3224699"/>
            <a:chExt cx="3695687" cy="3589626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0094DDE-9F9C-4906-8BD8-629FFCED8FDD}"/>
                </a:ext>
              </a:extLst>
            </p:cNvPr>
            <p:cNvSpPr/>
            <p:nvPr/>
          </p:nvSpPr>
          <p:spPr>
            <a:xfrm>
              <a:off x="3697079" y="5618542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F147BB2-8477-4A1A-90DC-5B81FA283951}"/>
                </a:ext>
              </a:extLst>
            </p:cNvPr>
            <p:cNvCxnSpPr>
              <a:cxnSpLocks/>
            </p:cNvCxnSpPr>
            <p:nvPr/>
          </p:nvCxnSpPr>
          <p:spPr>
            <a:xfrm>
              <a:off x="3866761" y="5805841"/>
              <a:ext cx="2581139" cy="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73AD9B6-66F4-4109-8633-BB4096ED96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66761" y="3224699"/>
              <a:ext cx="0" cy="2543853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1CDF091-E9E1-4E79-A410-9730859AFB80}"/>
                </a:ext>
              </a:extLst>
            </p:cNvPr>
            <p:cNvSpPr txBox="1"/>
            <p:nvPr/>
          </p:nvSpPr>
          <p:spPr>
            <a:xfrm>
              <a:off x="4397017" y="4957864"/>
              <a:ext cx="963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Plane3D</a:t>
              </a:r>
            </a:p>
          </p:txBody>
        </p:sp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38CDC979-3518-4225-9DEE-0FA2BD4CA7CC}"/>
                </a:ext>
              </a:extLst>
            </p:cNvPr>
            <p:cNvSpPr/>
            <p:nvPr/>
          </p:nvSpPr>
          <p:spPr>
            <a:xfrm rot="16200000">
              <a:off x="4996823" y="4993916"/>
              <a:ext cx="321012" cy="2581142"/>
            </a:xfrm>
            <a:prstGeom prst="leftBrace">
              <a:avLst>
                <a:gd name="adj1" fmla="val 0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93E0FDA5-2971-4E2F-97CE-79FC5D06B3BF}"/>
                </a:ext>
              </a:extLst>
            </p:cNvPr>
            <p:cNvSpPr/>
            <p:nvPr/>
          </p:nvSpPr>
          <p:spPr>
            <a:xfrm>
              <a:off x="3206385" y="3224699"/>
              <a:ext cx="321012" cy="2581142"/>
            </a:xfrm>
            <a:prstGeom prst="leftBrace">
              <a:avLst>
                <a:gd name="adj1" fmla="val 0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C19B770-5874-47DB-A6B2-DC245CDF7D07}"/>
                </a:ext>
              </a:extLst>
            </p:cNvPr>
            <p:cNvSpPr txBox="1"/>
            <p:nvPr/>
          </p:nvSpPr>
          <p:spPr>
            <a:xfrm>
              <a:off x="3203361" y="5846793"/>
              <a:ext cx="578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x,y,z</a:t>
              </a:r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33AE72-9F9B-420B-A1E7-5F38D99B5AA4}"/>
                </a:ext>
              </a:extLst>
            </p:cNvPr>
            <p:cNvSpPr txBox="1"/>
            <p:nvPr/>
          </p:nvSpPr>
          <p:spPr>
            <a:xfrm>
              <a:off x="4813581" y="6444993"/>
              <a:ext cx="687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axis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9E55A26-BE6E-489E-BBCF-A29720FA50EA}"/>
                </a:ext>
              </a:extLst>
            </p:cNvPr>
            <p:cNvSpPr txBox="1"/>
            <p:nvPr/>
          </p:nvSpPr>
          <p:spPr>
            <a:xfrm rot="16200000">
              <a:off x="2590726" y="4330603"/>
              <a:ext cx="6923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 axis</a:t>
              </a:r>
            </a:p>
          </p:txBody>
        </p:sp>
      </p:grpSp>
      <p:sp>
        <p:nvSpPr>
          <p:cNvPr id="29" name="Title 28">
            <a:extLst>
              <a:ext uri="{FF2B5EF4-FFF2-40B4-BE49-F238E27FC236}">
                <a16:creationId xmlns:a16="http://schemas.microsoft.com/office/drawing/2014/main" id="{DB634FA4-901D-4B48-A2D5-5EC8A1BE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Geometry</a:t>
            </a:r>
          </a:p>
        </p:txBody>
      </p:sp>
    </p:spTree>
    <p:extLst>
      <p:ext uri="{BB962C8B-B14F-4D97-AF65-F5344CB8AC3E}">
        <p14:creationId xmlns:p14="http://schemas.microsoft.com/office/powerpoint/2010/main" val="3069953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>
            <a:extLst>
              <a:ext uri="{FF2B5EF4-FFF2-40B4-BE49-F238E27FC236}">
                <a16:creationId xmlns:a16="http://schemas.microsoft.com/office/drawing/2014/main" id="{DB634FA4-901D-4B48-A2D5-5EC8A1BE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81CA986-F757-432C-878F-5074401F7AF3}"/>
              </a:ext>
            </a:extLst>
          </p:cNvPr>
          <p:cNvGrpSpPr/>
          <p:nvPr/>
        </p:nvGrpSpPr>
        <p:grpSpPr>
          <a:xfrm>
            <a:off x="7562625" y="1381089"/>
            <a:ext cx="634554" cy="740561"/>
            <a:chOff x="3527397" y="591151"/>
            <a:chExt cx="634554" cy="740561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B517A7D-D456-42A3-9158-0B4C04B06EA2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AB104DE-3862-4409-9B60-80273C622026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1353AB85-F9E3-4813-85B7-CCE3B262D489}"/>
              </a:ext>
            </a:extLst>
          </p:cNvPr>
          <p:cNvSpPr/>
          <p:nvPr/>
        </p:nvSpPr>
        <p:spPr>
          <a:xfrm>
            <a:off x="7857814" y="3239647"/>
            <a:ext cx="339365" cy="339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B8EBD32-6202-4D7A-B185-E6E21EF9143A}"/>
              </a:ext>
            </a:extLst>
          </p:cNvPr>
          <p:cNvCxnSpPr>
            <a:cxnSpLocks/>
            <a:stCxn id="49" idx="4"/>
            <a:endCxn id="51" idx="0"/>
          </p:cNvCxnSpPr>
          <p:nvPr/>
        </p:nvCxnSpPr>
        <p:spPr>
          <a:xfrm>
            <a:off x="8027497" y="2121650"/>
            <a:ext cx="0" cy="1117997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ADCF640-F57F-47C2-87EB-1E0396FF5EE9}"/>
              </a:ext>
            </a:extLst>
          </p:cNvPr>
          <p:cNvGrpSpPr/>
          <p:nvPr/>
        </p:nvGrpSpPr>
        <p:grpSpPr>
          <a:xfrm>
            <a:off x="8968330" y="1381089"/>
            <a:ext cx="634554" cy="740561"/>
            <a:chOff x="3527397" y="591151"/>
            <a:chExt cx="634554" cy="7405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6E3F3A1-6EE3-40B8-8B7E-D92D34AAA912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09A5A2D-BE66-4E30-BD02-B8F79C4F0A06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FEA5742-C861-475F-9338-46B5253C69EB}"/>
              </a:ext>
            </a:extLst>
          </p:cNvPr>
          <p:cNvCxnSpPr>
            <a:cxnSpLocks/>
            <a:stCxn id="49" idx="6"/>
            <a:endCxn id="54" idx="2"/>
          </p:cNvCxnSpPr>
          <p:nvPr/>
        </p:nvCxnSpPr>
        <p:spPr>
          <a:xfrm>
            <a:off x="8197179" y="1951968"/>
            <a:ext cx="1066340" cy="0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2CDA1C8-94B2-425F-8704-2B68A4DEEF1B}"/>
              </a:ext>
            </a:extLst>
          </p:cNvPr>
          <p:cNvGrpSpPr/>
          <p:nvPr/>
        </p:nvGrpSpPr>
        <p:grpSpPr>
          <a:xfrm>
            <a:off x="8964242" y="2828735"/>
            <a:ext cx="634554" cy="740561"/>
            <a:chOff x="3527397" y="591151"/>
            <a:chExt cx="634554" cy="740561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24E06BD-4D4C-4EEE-AD30-B557B4137446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4C3B1A7-6C01-4C7D-8580-DC03F61CDF04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3D18B0C-9438-48E4-9988-E36271C4D782}"/>
              </a:ext>
            </a:extLst>
          </p:cNvPr>
          <p:cNvCxnSpPr>
            <a:cxnSpLocks/>
            <a:stCxn id="58" idx="0"/>
            <a:endCxn id="54" idx="4"/>
          </p:cNvCxnSpPr>
          <p:nvPr/>
        </p:nvCxnSpPr>
        <p:spPr>
          <a:xfrm flipV="1">
            <a:off x="9429114" y="2121650"/>
            <a:ext cx="4088" cy="1108281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6BCFCF7-D00A-4DAD-92FB-A96701B1344E}"/>
              </a:ext>
            </a:extLst>
          </p:cNvPr>
          <p:cNvCxnSpPr>
            <a:cxnSpLocks/>
            <a:stCxn id="58" idx="2"/>
            <a:endCxn id="51" idx="6"/>
          </p:cNvCxnSpPr>
          <p:nvPr/>
        </p:nvCxnSpPr>
        <p:spPr>
          <a:xfrm flipH="1">
            <a:off x="8197179" y="3399614"/>
            <a:ext cx="1062252" cy="9716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C6BDB2CC-7A37-41D6-8367-E7BBCD1094B7}"/>
              </a:ext>
            </a:extLst>
          </p:cNvPr>
          <p:cNvSpPr/>
          <p:nvPr/>
        </p:nvSpPr>
        <p:spPr>
          <a:xfrm>
            <a:off x="3356843" y="2872287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Wire</a:t>
            </a:r>
          </a:p>
          <a:p>
            <a:pPr algn="ctr"/>
            <a:r>
              <a:rPr lang="en-US" dirty="0"/>
              <a:t>1</a:t>
            </a: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CD935A33-DFA3-4A8D-BE45-C5DC76A98B86}"/>
              </a:ext>
            </a:extLst>
          </p:cNvPr>
          <p:cNvCxnSpPr>
            <a:cxnSpLocks/>
            <a:stCxn id="100" idx="2"/>
            <a:endCxn id="99" idx="1"/>
          </p:cNvCxnSpPr>
          <p:nvPr/>
        </p:nvCxnSpPr>
        <p:spPr>
          <a:xfrm rot="16200000" flipH="1">
            <a:off x="2172517" y="3631539"/>
            <a:ext cx="1028078" cy="1338374"/>
          </a:xfrm>
          <a:prstGeom prst="bent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F96D1E20-ACD0-434E-A1DB-D30564A3BA85}"/>
              </a:ext>
            </a:extLst>
          </p:cNvPr>
          <p:cNvSpPr/>
          <p:nvPr/>
        </p:nvSpPr>
        <p:spPr>
          <a:xfrm>
            <a:off x="1560169" y="2872287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Face</a:t>
            </a:r>
          </a:p>
          <a:p>
            <a:pPr algn="ctr"/>
            <a:r>
              <a:rPr lang="en-US" dirty="0"/>
              <a:t>1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72926B1-760F-48D6-A2B9-B8A0BC9CB013}"/>
              </a:ext>
            </a:extLst>
          </p:cNvPr>
          <p:cNvCxnSpPr>
            <a:cxnSpLocks/>
            <a:stCxn id="100" idx="3"/>
            <a:endCxn id="79" idx="1"/>
          </p:cNvCxnSpPr>
          <p:nvPr/>
        </p:nvCxnSpPr>
        <p:spPr>
          <a:xfrm>
            <a:off x="2474569" y="3329487"/>
            <a:ext cx="882274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3777930-AA94-4EBA-8DCD-2D760D7B0244}"/>
              </a:ext>
            </a:extLst>
          </p:cNvPr>
          <p:cNvGrpSpPr/>
          <p:nvPr/>
        </p:nvGrpSpPr>
        <p:grpSpPr>
          <a:xfrm>
            <a:off x="7029455" y="3786687"/>
            <a:ext cx="634554" cy="740561"/>
            <a:chOff x="3527397" y="591151"/>
            <a:chExt cx="634554" cy="74056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128A92A-88E7-4FFA-AC3B-578343DBDB80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D13ECF3-B9D9-453A-874E-3D55718A3879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F33CB23F-07D4-4806-B6C2-18902909D34F}"/>
              </a:ext>
            </a:extLst>
          </p:cNvPr>
          <p:cNvSpPr/>
          <p:nvPr/>
        </p:nvSpPr>
        <p:spPr>
          <a:xfrm>
            <a:off x="7324644" y="5645245"/>
            <a:ext cx="339365" cy="339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8064FA8-2BF9-4E49-AE1A-1709E9E4D388}"/>
              </a:ext>
            </a:extLst>
          </p:cNvPr>
          <p:cNvCxnSpPr>
            <a:cxnSpLocks/>
            <a:stCxn id="39" idx="4"/>
            <a:endCxn id="41" idx="0"/>
          </p:cNvCxnSpPr>
          <p:nvPr/>
        </p:nvCxnSpPr>
        <p:spPr>
          <a:xfrm>
            <a:off x="7494327" y="4527248"/>
            <a:ext cx="0" cy="1117997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1CD233B-6D20-4DD7-8B38-F824D4C23EE6}"/>
              </a:ext>
            </a:extLst>
          </p:cNvPr>
          <p:cNvGrpSpPr/>
          <p:nvPr/>
        </p:nvGrpSpPr>
        <p:grpSpPr>
          <a:xfrm>
            <a:off x="8435160" y="3786687"/>
            <a:ext cx="634554" cy="740561"/>
            <a:chOff x="3527397" y="591151"/>
            <a:chExt cx="634554" cy="74056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70B2705-4EF3-47C8-8F95-97B7B3596214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455288B-C2A8-44C9-A0B8-E761540E5E4C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7927796-6F2F-4E62-A01A-09B905DDE975}"/>
              </a:ext>
            </a:extLst>
          </p:cNvPr>
          <p:cNvCxnSpPr>
            <a:cxnSpLocks/>
            <a:stCxn id="39" idx="6"/>
            <a:endCxn id="44" idx="2"/>
          </p:cNvCxnSpPr>
          <p:nvPr/>
        </p:nvCxnSpPr>
        <p:spPr>
          <a:xfrm>
            <a:off x="7664009" y="4357566"/>
            <a:ext cx="1066340" cy="0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4F7261B-953D-4A43-A3AF-2A940B64EE36}"/>
              </a:ext>
            </a:extLst>
          </p:cNvPr>
          <p:cNvGrpSpPr/>
          <p:nvPr/>
        </p:nvGrpSpPr>
        <p:grpSpPr>
          <a:xfrm>
            <a:off x="8431072" y="5234333"/>
            <a:ext cx="634554" cy="740561"/>
            <a:chOff x="3527397" y="591151"/>
            <a:chExt cx="634554" cy="740561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ACA5984-419E-4BC8-8474-68FA17E325E6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1E9D438-7030-4370-9AA4-0B91459C123E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EB6FFD5-858B-4CBE-9BD7-82B13CB61B6A}"/>
              </a:ext>
            </a:extLst>
          </p:cNvPr>
          <p:cNvCxnSpPr>
            <a:cxnSpLocks/>
            <a:stCxn id="62" idx="0"/>
            <a:endCxn id="44" idx="4"/>
          </p:cNvCxnSpPr>
          <p:nvPr/>
        </p:nvCxnSpPr>
        <p:spPr>
          <a:xfrm flipV="1">
            <a:off x="8895944" y="4527248"/>
            <a:ext cx="4088" cy="1108281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BB22754-24FC-4978-8C63-7948A533DBAA}"/>
              </a:ext>
            </a:extLst>
          </p:cNvPr>
          <p:cNvCxnSpPr>
            <a:cxnSpLocks/>
            <a:stCxn id="62" idx="2"/>
            <a:endCxn id="41" idx="6"/>
          </p:cNvCxnSpPr>
          <p:nvPr/>
        </p:nvCxnSpPr>
        <p:spPr>
          <a:xfrm flipH="1">
            <a:off x="7664009" y="5805212"/>
            <a:ext cx="1062252" cy="9716"/>
          </a:xfrm>
          <a:prstGeom prst="straightConnector1">
            <a:avLst/>
          </a:prstGeom>
          <a:ln w="508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1D76081-3DBE-4ECE-AE35-22A75C594534}"/>
              </a:ext>
            </a:extLst>
          </p:cNvPr>
          <p:cNvGrpSpPr/>
          <p:nvPr/>
        </p:nvGrpSpPr>
        <p:grpSpPr>
          <a:xfrm>
            <a:off x="4800034" y="665944"/>
            <a:ext cx="634554" cy="740561"/>
            <a:chOff x="3527397" y="591151"/>
            <a:chExt cx="634554" cy="740561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47DFF83-EDB1-4EAB-B61D-5871445F251A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4CBF067-9F67-461B-B989-6EDF1143B297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86" name="Oval 85">
            <a:extLst>
              <a:ext uri="{FF2B5EF4-FFF2-40B4-BE49-F238E27FC236}">
                <a16:creationId xmlns:a16="http://schemas.microsoft.com/office/drawing/2014/main" id="{FA116D08-4215-4731-A907-413B0A56A23C}"/>
              </a:ext>
            </a:extLst>
          </p:cNvPr>
          <p:cNvSpPr/>
          <p:nvPr/>
        </p:nvSpPr>
        <p:spPr>
          <a:xfrm>
            <a:off x="5093655" y="5645245"/>
            <a:ext cx="339365" cy="339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C63D364-D19F-4D1C-B053-4468D767614D}"/>
              </a:ext>
            </a:extLst>
          </p:cNvPr>
          <p:cNvCxnSpPr>
            <a:cxnSpLocks/>
          </p:cNvCxnSpPr>
          <p:nvPr/>
        </p:nvCxnSpPr>
        <p:spPr>
          <a:xfrm flipH="1">
            <a:off x="5205319" y="1444674"/>
            <a:ext cx="1568" cy="423874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2B2DF4D-3299-4AA0-AC2E-B9B373F6D2B0}"/>
              </a:ext>
            </a:extLst>
          </p:cNvPr>
          <p:cNvGrpSpPr/>
          <p:nvPr/>
        </p:nvGrpSpPr>
        <p:grpSpPr>
          <a:xfrm>
            <a:off x="10117039" y="650033"/>
            <a:ext cx="634554" cy="740561"/>
            <a:chOff x="3527397" y="591151"/>
            <a:chExt cx="634554" cy="740561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2A64668-DCA3-4BA9-8013-03708D8AD4B0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3526503-24C8-49C6-9702-D374D3E8625D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5D3BEE6-5298-46C0-B885-622E83B5BC54}"/>
              </a:ext>
            </a:extLst>
          </p:cNvPr>
          <p:cNvCxnSpPr>
            <a:cxnSpLocks/>
            <a:stCxn id="83" idx="6"/>
            <a:endCxn id="91" idx="2"/>
          </p:cNvCxnSpPr>
          <p:nvPr/>
        </p:nvCxnSpPr>
        <p:spPr>
          <a:xfrm flipV="1">
            <a:off x="5434588" y="1220912"/>
            <a:ext cx="4977640" cy="15911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D518738A-79D8-4728-98AF-65C0569DA011}"/>
              </a:ext>
            </a:extLst>
          </p:cNvPr>
          <p:cNvGrpSpPr/>
          <p:nvPr/>
        </p:nvGrpSpPr>
        <p:grpSpPr>
          <a:xfrm>
            <a:off x="10117039" y="5233384"/>
            <a:ext cx="634554" cy="740561"/>
            <a:chOff x="3527397" y="591151"/>
            <a:chExt cx="634554" cy="740561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8FD5F596-7929-4371-AF31-E90E380E0E9A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57803B8-94D4-486B-9D80-EE51CBE25D46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9404ED3-4EED-428A-B5B2-03D2FE3CF15F}"/>
              </a:ext>
            </a:extLst>
          </p:cNvPr>
          <p:cNvCxnSpPr>
            <a:cxnSpLocks/>
            <a:stCxn id="95" idx="0"/>
            <a:endCxn id="91" idx="4"/>
          </p:cNvCxnSpPr>
          <p:nvPr/>
        </p:nvCxnSpPr>
        <p:spPr>
          <a:xfrm flipV="1">
            <a:off x="10581911" y="1390594"/>
            <a:ext cx="0" cy="4243986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CF9FB17-39C9-4330-AE5E-45C08B900557}"/>
              </a:ext>
            </a:extLst>
          </p:cNvPr>
          <p:cNvCxnSpPr>
            <a:cxnSpLocks/>
            <a:stCxn id="95" idx="2"/>
            <a:endCxn id="86" idx="6"/>
          </p:cNvCxnSpPr>
          <p:nvPr/>
        </p:nvCxnSpPr>
        <p:spPr>
          <a:xfrm flipH="1">
            <a:off x="5433020" y="5804263"/>
            <a:ext cx="4979208" cy="10665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C300E958-7C85-4A33-B8DB-1BE1ED0FA922}"/>
              </a:ext>
            </a:extLst>
          </p:cNvPr>
          <p:cNvSpPr/>
          <p:nvPr/>
        </p:nvSpPr>
        <p:spPr>
          <a:xfrm>
            <a:off x="3355743" y="4357565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Wire</a:t>
            </a:r>
          </a:p>
          <a:p>
            <a:pPr algn="ctr"/>
            <a:r>
              <a:rPr lang="en-US" dirty="0"/>
              <a:t>2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7A6B39E-F3FB-401C-A64B-CCEA2D4843DB}"/>
              </a:ext>
            </a:extLst>
          </p:cNvPr>
          <p:cNvSpPr/>
          <p:nvPr/>
        </p:nvSpPr>
        <p:spPr>
          <a:xfrm>
            <a:off x="3349075" y="5763589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Wire</a:t>
            </a:r>
          </a:p>
          <a:p>
            <a:pPr algn="ctr"/>
            <a:r>
              <a:rPr lang="en-US" dirty="0"/>
              <a:t>3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1E16BF52-9F50-46BB-A77A-98470F6234FB}"/>
              </a:ext>
            </a:extLst>
          </p:cNvPr>
          <p:cNvCxnSpPr>
            <a:cxnSpLocks/>
            <a:stCxn id="100" idx="2"/>
            <a:endCxn id="102" idx="1"/>
          </p:cNvCxnSpPr>
          <p:nvPr/>
        </p:nvCxnSpPr>
        <p:spPr>
          <a:xfrm rot="16200000" flipH="1">
            <a:off x="1466171" y="4337885"/>
            <a:ext cx="2434102" cy="1331706"/>
          </a:xfrm>
          <a:prstGeom prst="bent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02BB487-F6DC-4B5C-852E-CB42F96FA350}"/>
              </a:ext>
            </a:extLst>
          </p:cNvPr>
          <p:cNvCxnSpPr>
            <a:cxnSpLocks/>
            <a:stCxn id="79" idx="3"/>
          </p:cNvCxnSpPr>
          <p:nvPr/>
        </p:nvCxnSpPr>
        <p:spPr>
          <a:xfrm>
            <a:off x="4271243" y="3329487"/>
            <a:ext cx="992094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4B97C10-2D5A-49A4-A27A-2E9858B5F815}"/>
              </a:ext>
            </a:extLst>
          </p:cNvPr>
          <p:cNvCxnSpPr>
            <a:cxnSpLocks/>
            <a:stCxn id="99" idx="3"/>
          </p:cNvCxnSpPr>
          <p:nvPr/>
        </p:nvCxnSpPr>
        <p:spPr>
          <a:xfrm flipV="1">
            <a:off x="4270143" y="4790899"/>
            <a:ext cx="3163621" cy="2386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FA816F02-F353-4AED-9A38-59427EFDC1B4}"/>
              </a:ext>
            </a:extLst>
          </p:cNvPr>
          <p:cNvCxnSpPr>
            <a:cxnSpLocks/>
            <a:stCxn id="102" idx="3"/>
          </p:cNvCxnSpPr>
          <p:nvPr/>
        </p:nvCxnSpPr>
        <p:spPr>
          <a:xfrm flipV="1">
            <a:off x="4263475" y="2613274"/>
            <a:ext cx="5165638" cy="3607515"/>
          </a:xfrm>
          <a:prstGeom prst="bentConnector3">
            <a:avLst>
              <a:gd name="adj1" fmla="val 140014"/>
            </a:avLst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D5F208A-E2CF-4951-81AF-F6EDB6467F30}"/>
              </a:ext>
            </a:extLst>
          </p:cNvPr>
          <p:cNvSpPr txBox="1"/>
          <p:nvPr/>
        </p:nvSpPr>
        <p:spPr>
          <a:xfrm>
            <a:off x="2536519" y="2960155"/>
            <a:ext cx="698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outer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3F1C9FD-8511-4B40-A9F2-90476FB8FFCB}"/>
              </a:ext>
            </a:extLst>
          </p:cNvPr>
          <p:cNvSpPr txBox="1"/>
          <p:nvPr/>
        </p:nvSpPr>
        <p:spPr>
          <a:xfrm>
            <a:off x="1984050" y="4059446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holes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B612873-351B-467A-BF99-F73CEE6E14B5}"/>
              </a:ext>
            </a:extLst>
          </p:cNvPr>
          <p:cNvSpPr txBox="1"/>
          <p:nvPr/>
        </p:nvSpPr>
        <p:spPr>
          <a:xfrm>
            <a:off x="4139284" y="78559"/>
            <a:ext cx="7776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Inverting a face view inverts all the wires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5DE13F8-FD7C-4D00-B283-BED9E4441930}"/>
              </a:ext>
            </a:extLst>
          </p:cNvPr>
          <p:cNvCxnSpPr>
            <a:cxnSpLocks/>
          </p:cNvCxnSpPr>
          <p:nvPr/>
        </p:nvCxnSpPr>
        <p:spPr>
          <a:xfrm flipH="1">
            <a:off x="7703578" y="5805077"/>
            <a:ext cx="1062252" cy="9716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755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>
            <a:extLst>
              <a:ext uri="{FF2B5EF4-FFF2-40B4-BE49-F238E27FC236}">
                <a16:creationId xmlns:a16="http://schemas.microsoft.com/office/drawing/2014/main" id="{DB634FA4-901D-4B48-A2D5-5EC8A1BE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B612873-351B-467A-BF99-F73CEE6E14B5}"/>
              </a:ext>
            </a:extLst>
          </p:cNvPr>
          <p:cNvSpPr txBox="1"/>
          <p:nvPr/>
        </p:nvSpPr>
        <p:spPr>
          <a:xfrm>
            <a:off x="2673043" y="3105834"/>
            <a:ext cx="6845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Shell, Cell, Cell Complex come later</a:t>
            </a:r>
          </a:p>
        </p:txBody>
      </p:sp>
    </p:spTree>
    <p:extLst>
      <p:ext uri="{BB962C8B-B14F-4D97-AF65-F5344CB8AC3E}">
        <p14:creationId xmlns:p14="http://schemas.microsoft.com/office/powerpoint/2010/main" val="4116647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A2BC6B-F80A-4185-8B26-40FE586E5775}"/>
              </a:ext>
            </a:extLst>
          </p:cNvPr>
          <p:cNvSpPr/>
          <p:nvPr/>
        </p:nvSpPr>
        <p:spPr>
          <a:xfrm>
            <a:off x="623741" y="6061435"/>
            <a:ext cx="914400" cy="42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Vertex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FFFE68-4752-4684-8FF3-ADD045C11BAC}"/>
              </a:ext>
            </a:extLst>
          </p:cNvPr>
          <p:cNvSpPr/>
          <p:nvPr/>
        </p:nvSpPr>
        <p:spPr>
          <a:xfrm>
            <a:off x="1365316" y="4939493"/>
            <a:ext cx="914400" cy="42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7161D7-5B5D-4757-B2FF-F95739B22F12}"/>
              </a:ext>
            </a:extLst>
          </p:cNvPr>
          <p:cNvSpPr/>
          <p:nvPr/>
        </p:nvSpPr>
        <p:spPr>
          <a:xfrm>
            <a:off x="2090602" y="6061435"/>
            <a:ext cx="914400" cy="42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Vertex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22209-8DC8-4CD3-BCF5-9F6D367AC969}"/>
              </a:ext>
            </a:extLst>
          </p:cNvPr>
          <p:cNvSpPr/>
          <p:nvPr/>
        </p:nvSpPr>
        <p:spPr>
          <a:xfrm>
            <a:off x="3557463" y="6061435"/>
            <a:ext cx="914400" cy="42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Vertex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39829C-911C-49BE-A871-5E1AF83388AA}"/>
              </a:ext>
            </a:extLst>
          </p:cNvPr>
          <p:cNvSpPr/>
          <p:nvPr/>
        </p:nvSpPr>
        <p:spPr>
          <a:xfrm>
            <a:off x="5024324" y="6062706"/>
            <a:ext cx="914400" cy="42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1A6DA7-AFEE-4313-8F90-897E8A548C01}"/>
              </a:ext>
            </a:extLst>
          </p:cNvPr>
          <p:cNvSpPr/>
          <p:nvPr/>
        </p:nvSpPr>
        <p:spPr>
          <a:xfrm>
            <a:off x="6491185" y="6061435"/>
            <a:ext cx="914400" cy="42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Vertex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F9CCC5-B894-48C3-893B-141270A8E76E}"/>
              </a:ext>
            </a:extLst>
          </p:cNvPr>
          <p:cNvSpPr/>
          <p:nvPr/>
        </p:nvSpPr>
        <p:spPr>
          <a:xfrm>
            <a:off x="7958046" y="6061435"/>
            <a:ext cx="914400" cy="42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Vertex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6889C9-EF6F-477F-BDA5-74C91C047733}"/>
              </a:ext>
            </a:extLst>
          </p:cNvPr>
          <p:cNvSpPr/>
          <p:nvPr/>
        </p:nvSpPr>
        <p:spPr>
          <a:xfrm>
            <a:off x="4273872" y="4939493"/>
            <a:ext cx="914400" cy="42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C3BE932-1976-43AA-B3B3-C6B19A0AA389}"/>
              </a:ext>
            </a:extLst>
          </p:cNvPr>
          <p:cNvSpPr/>
          <p:nvPr/>
        </p:nvSpPr>
        <p:spPr>
          <a:xfrm>
            <a:off x="7182426" y="4939493"/>
            <a:ext cx="914400" cy="42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ACFC9D-1C43-45E2-95A6-543F40A115B1}"/>
              </a:ext>
            </a:extLst>
          </p:cNvPr>
          <p:cNvSpPr/>
          <p:nvPr/>
        </p:nvSpPr>
        <p:spPr>
          <a:xfrm>
            <a:off x="623741" y="3884138"/>
            <a:ext cx="914400" cy="42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DEdge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6BA89A-5EA7-4EC3-9295-E15558828648}"/>
              </a:ext>
            </a:extLst>
          </p:cNvPr>
          <p:cNvSpPr/>
          <p:nvPr/>
        </p:nvSpPr>
        <p:spPr>
          <a:xfrm>
            <a:off x="2090602" y="3884138"/>
            <a:ext cx="914400" cy="42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DEdge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8D623C1-73DD-4E5A-9E39-86C4C3CC8E22}"/>
              </a:ext>
            </a:extLst>
          </p:cNvPr>
          <p:cNvCxnSpPr>
            <a:stCxn id="5" idx="2"/>
            <a:endCxn id="4" idx="0"/>
          </p:cNvCxnSpPr>
          <p:nvPr/>
        </p:nvCxnSpPr>
        <p:spPr>
          <a:xfrm flipH="1">
            <a:off x="1080941" y="5363549"/>
            <a:ext cx="741575" cy="6978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EC70B69-172C-4BDE-BEAF-CE373BA751A6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822516" y="5363549"/>
            <a:ext cx="725286" cy="6978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F75A92F-1A73-40E9-8CA2-843C7CE1BD10}"/>
              </a:ext>
            </a:extLst>
          </p:cNvPr>
          <p:cNvCxnSpPr>
            <a:cxnSpLocks/>
            <a:stCxn id="14" idx="2"/>
            <a:endCxn id="7" idx="0"/>
          </p:cNvCxnSpPr>
          <p:nvPr/>
        </p:nvCxnSpPr>
        <p:spPr>
          <a:xfrm flipH="1">
            <a:off x="4014663" y="5363549"/>
            <a:ext cx="716409" cy="6978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C51FCAD-E3B8-40F9-A19A-0672D44658BD}"/>
              </a:ext>
            </a:extLst>
          </p:cNvPr>
          <p:cNvCxnSpPr>
            <a:cxnSpLocks/>
            <a:stCxn id="14" idx="2"/>
            <a:endCxn id="8" idx="0"/>
          </p:cNvCxnSpPr>
          <p:nvPr/>
        </p:nvCxnSpPr>
        <p:spPr>
          <a:xfrm>
            <a:off x="4731072" y="5363549"/>
            <a:ext cx="750452" cy="6991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FBFB3EC-4E09-4D91-8DE1-A7B85A7F9C92}"/>
              </a:ext>
            </a:extLst>
          </p:cNvPr>
          <p:cNvCxnSpPr>
            <a:cxnSpLocks/>
            <a:stCxn id="16" idx="2"/>
            <a:endCxn id="9" idx="0"/>
          </p:cNvCxnSpPr>
          <p:nvPr/>
        </p:nvCxnSpPr>
        <p:spPr>
          <a:xfrm flipH="1">
            <a:off x="6948385" y="5363549"/>
            <a:ext cx="691241" cy="6978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B1E3EAF-B388-455A-B47C-9AEA0AD1207D}"/>
              </a:ext>
            </a:extLst>
          </p:cNvPr>
          <p:cNvCxnSpPr>
            <a:cxnSpLocks/>
            <a:stCxn id="16" idx="2"/>
            <a:endCxn id="10" idx="0"/>
          </p:cNvCxnSpPr>
          <p:nvPr/>
        </p:nvCxnSpPr>
        <p:spPr>
          <a:xfrm>
            <a:off x="7639626" y="5363549"/>
            <a:ext cx="775620" cy="6978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16A0D711-E916-4EE1-A3F6-0562A1B8289F}"/>
              </a:ext>
            </a:extLst>
          </p:cNvPr>
          <p:cNvSpPr/>
          <p:nvPr/>
        </p:nvSpPr>
        <p:spPr>
          <a:xfrm>
            <a:off x="3557463" y="3907026"/>
            <a:ext cx="914400" cy="42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DEdge</a:t>
            </a:r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AFFBA0E-8566-430F-ABB9-3C8C25CB9C34}"/>
              </a:ext>
            </a:extLst>
          </p:cNvPr>
          <p:cNvSpPr/>
          <p:nvPr/>
        </p:nvSpPr>
        <p:spPr>
          <a:xfrm>
            <a:off x="5024324" y="3907026"/>
            <a:ext cx="914400" cy="42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DEdge</a:t>
            </a:r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C11D7D6-7D6F-4D20-8BE6-01C04F57EA27}"/>
              </a:ext>
            </a:extLst>
          </p:cNvPr>
          <p:cNvSpPr/>
          <p:nvPr/>
        </p:nvSpPr>
        <p:spPr>
          <a:xfrm>
            <a:off x="6491185" y="3911961"/>
            <a:ext cx="914400" cy="42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DEdge</a:t>
            </a:r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BDFFB18-2D36-449A-B736-4184877E3DD2}"/>
              </a:ext>
            </a:extLst>
          </p:cNvPr>
          <p:cNvSpPr/>
          <p:nvPr/>
        </p:nvSpPr>
        <p:spPr>
          <a:xfrm>
            <a:off x="7958046" y="3902838"/>
            <a:ext cx="914400" cy="42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DEdge</a:t>
            </a:r>
            <a:endParaRPr lang="en-US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88BC9F2-85EE-4BB2-B1C3-B99FAC536AC5}"/>
              </a:ext>
            </a:extLst>
          </p:cNvPr>
          <p:cNvCxnSpPr>
            <a:cxnSpLocks/>
            <a:stCxn id="18" idx="2"/>
            <a:endCxn id="5" idx="0"/>
          </p:cNvCxnSpPr>
          <p:nvPr/>
        </p:nvCxnSpPr>
        <p:spPr>
          <a:xfrm>
            <a:off x="1080941" y="4308194"/>
            <a:ext cx="741575" cy="6312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8BFB262-0EA1-4955-93FA-67F28AD8D1AC}"/>
              </a:ext>
            </a:extLst>
          </p:cNvPr>
          <p:cNvCxnSpPr>
            <a:cxnSpLocks/>
            <a:stCxn id="19" idx="2"/>
            <a:endCxn id="5" idx="0"/>
          </p:cNvCxnSpPr>
          <p:nvPr/>
        </p:nvCxnSpPr>
        <p:spPr>
          <a:xfrm flipH="1">
            <a:off x="1822516" y="4308194"/>
            <a:ext cx="725286" cy="6312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139CB4B-6E6D-4860-99DE-3A50C7B86086}"/>
              </a:ext>
            </a:extLst>
          </p:cNvPr>
          <p:cNvCxnSpPr>
            <a:cxnSpLocks/>
            <a:stCxn id="64" idx="2"/>
            <a:endCxn id="14" idx="0"/>
          </p:cNvCxnSpPr>
          <p:nvPr/>
        </p:nvCxnSpPr>
        <p:spPr>
          <a:xfrm>
            <a:off x="4014663" y="4331082"/>
            <a:ext cx="716409" cy="6084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E8188AF-6491-4014-8D5A-9B6360B25420}"/>
              </a:ext>
            </a:extLst>
          </p:cNvPr>
          <p:cNvCxnSpPr>
            <a:cxnSpLocks/>
            <a:stCxn id="65" idx="2"/>
            <a:endCxn id="14" idx="0"/>
          </p:cNvCxnSpPr>
          <p:nvPr/>
        </p:nvCxnSpPr>
        <p:spPr>
          <a:xfrm flipH="1">
            <a:off x="4731072" y="4331082"/>
            <a:ext cx="750452" cy="6084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07568F1-750D-43D5-B5B6-76127D8CF7DD}"/>
              </a:ext>
            </a:extLst>
          </p:cNvPr>
          <p:cNvCxnSpPr>
            <a:cxnSpLocks/>
            <a:stCxn id="66" idx="2"/>
            <a:endCxn id="16" idx="0"/>
          </p:cNvCxnSpPr>
          <p:nvPr/>
        </p:nvCxnSpPr>
        <p:spPr>
          <a:xfrm>
            <a:off x="6948385" y="4336017"/>
            <a:ext cx="691241" cy="6034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41B838C-E9C0-43BD-AA8E-279D11E4BA5E}"/>
              </a:ext>
            </a:extLst>
          </p:cNvPr>
          <p:cNvCxnSpPr>
            <a:cxnSpLocks/>
            <a:stCxn id="67" idx="2"/>
            <a:endCxn id="16" idx="0"/>
          </p:cNvCxnSpPr>
          <p:nvPr/>
        </p:nvCxnSpPr>
        <p:spPr>
          <a:xfrm flipH="1">
            <a:off x="7639626" y="4326894"/>
            <a:ext cx="775620" cy="6125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D8FD4B8E-C8BE-46C2-81F7-A6AFCB5F38C9}"/>
              </a:ext>
            </a:extLst>
          </p:cNvPr>
          <p:cNvSpPr/>
          <p:nvPr/>
        </p:nvSpPr>
        <p:spPr>
          <a:xfrm>
            <a:off x="2662675" y="2518971"/>
            <a:ext cx="914400" cy="42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Wire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917FA38-E091-4054-8757-F9050EAD452C}"/>
              </a:ext>
            </a:extLst>
          </p:cNvPr>
          <p:cNvCxnSpPr>
            <a:cxnSpLocks/>
            <a:stCxn id="91" idx="2"/>
            <a:endCxn id="18" idx="0"/>
          </p:cNvCxnSpPr>
          <p:nvPr/>
        </p:nvCxnSpPr>
        <p:spPr>
          <a:xfrm flipH="1">
            <a:off x="1080941" y="2943027"/>
            <a:ext cx="2038934" cy="9411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AEDE1FE-EE83-4C60-AF04-DACE69B81AE8}"/>
              </a:ext>
            </a:extLst>
          </p:cNvPr>
          <p:cNvCxnSpPr>
            <a:cxnSpLocks/>
            <a:stCxn id="91" idx="2"/>
            <a:endCxn id="64" idx="0"/>
          </p:cNvCxnSpPr>
          <p:nvPr/>
        </p:nvCxnSpPr>
        <p:spPr>
          <a:xfrm>
            <a:off x="3119875" y="2943027"/>
            <a:ext cx="894788" cy="9639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73AF828-D0CD-4C23-B8D6-E55A06FB08B6}"/>
              </a:ext>
            </a:extLst>
          </p:cNvPr>
          <p:cNvCxnSpPr>
            <a:cxnSpLocks/>
            <a:stCxn id="91" idx="2"/>
            <a:endCxn id="66" idx="0"/>
          </p:cNvCxnSpPr>
          <p:nvPr/>
        </p:nvCxnSpPr>
        <p:spPr>
          <a:xfrm>
            <a:off x="3119875" y="2943027"/>
            <a:ext cx="3828510" cy="9689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E02F33D-0BB3-4884-8116-F177FC77C2B7}"/>
              </a:ext>
            </a:extLst>
          </p:cNvPr>
          <p:cNvSpPr/>
          <p:nvPr/>
        </p:nvSpPr>
        <p:spPr>
          <a:xfrm>
            <a:off x="5714973" y="2508674"/>
            <a:ext cx="914400" cy="42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Wire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04C3EA8-D694-4497-875E-9193F6B20931}"/>
              </a:ext>
            </a:extLst>
          </p:cNvPr>
          <p:cNvCxnSpPr>
            <a:cxnSpLocks/>
            <a:stCxn id="104" idx="2"/>
            <a:endCxn id="19" idx="0"/>
          </p:cNvCxnSpPr>
          <p:nvPr/>
        </p:nvCxnSpPr>
        <p:spPr>
          <a:xfrm flipH="1">
            <a:off x="2547802" y="2932730"/>
            <a:ext cx="3624371" cy="9514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3CCEB014-84C2-4D64-BF56-C93F8056397C}"/>
              </a:ext>
            </a:extLst>
          </p:cNvPr>
          <p:cNvCxnSpPr>
            <a:cxnSpLocks/>
            <a:stCxn id="104" idx="2"/>
            <a:endCxn id="65" idx="0"/>
          </p:cNvCxnSpPr>
          <p:nvPr/>
        </p:nvCxnSpPr>
        <p:spPr>
          <a:xfrm flipH="1">
            <a:off x="5481524" y="2932730"/>
            <a:ext cx="690649" cy="9742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2403A73-8708-4BDC-AF90-6883EB10DB8A}"/>
              </a:ext>
            </a:extLst>
          </p:cNvPr>
          <p:cNvCxnSpPr>
            <a:cxnSpLocks/>
            <a:stCxn id="104" idx="2"/>
            <a:endCxn id="67" idx="0"/>
          </p:cNvCxnSpPr>
          <p:nvPr/>
        </p:nvCxnSpPr>
        <p:spPr>
          <a:xfrm>
            <a:off x="6172173" y="2932730"/>
            <a:ext cx="2243073" cy="9701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76A49D2-E8BB-40E6-A5FF-A3C697EE2528}"/>
              </a:ext>
            </a:extLst>
          </p:cNvPr>
          <p:cNvSpPr/>
          <p:nvPr/>
        </p:nvSpPr>
        <p:spPr>
          <a:xfrm>
            <a:off x="4273872" y="1322468"/>
            <a:ext cx="914400" cy="42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Face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D13D852-555D-4F58-9B6A-1A80C6284E28}"/>
              </a:ext>
            </a:extLst>
          </p:cNvPr>
          <p:cNvCxnSpPr>
            <a:cxnSpLocks/>
            <a:stCxn id="121" idx="2"/>
            <a:endCxn id="91" idx="0"/>
          </p:cNvCxnSpPr>
          <p:nvPr/>
        </p:nvCxnSpPr>
        <p:spPr>
          <a:xfrm flipH="1">
            <a:off x="3119875" y="1746524"/>
            <a:ext cx="1611197" cy="7724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FBC19D15-3173-4B2F-AC2B-F3595F258967}"/>
              </a:ext>
            </a:extLst>
          </p:cNvPr>
          <p:cNvCxnSpPr>
            <a:cxnSpLocks/>
            <a:stCxn id="121" idx="2"/>
            <a:endCxn id="104" idx="0"/>
          </p:cNvCxnSpPr>
          <p:nvPr/>
        </p:nvCxnSpPr>
        <p:spPr>
          <a:xfrm>
            <a:off x="4731072" y="1746524"/>
            <a:ext cx="1441101" cy="7621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67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7F917C5E-2B2E-4D04-BD55-56FEC642A773}"/>
              </a:ext>
            </a:extLst>
          </p:cNvPr>
          <p:cNvGrpSpPr/>
          <p:nvPr/>
        </p:nvGrpSpPr>
        <p:grpSpPr>
          <a:xfrm>
            <a:off x="6477773" y="2951734"/>
            <a:ext cx="929742" cy="1148479"/>
            <a:chOff x="3527397" y="591151"/>
            <a:chExt cx="929742" cy="114847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D848782-BA4F-4628-959C-97258D0FA23E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F62E75-BAAA-4CA2-BF29-B64D9E8E3BE0}"/>
                </a:ext>
              </a:extLst>
            </p:cNvPr>
            <p:cNvSpPr txBox="1"/>
            <p:nvPr/>
          </p:nvSpPr>
          <p:spPr>
            <a:xfrm>
              <a:off x="3527397" y="591151"/>
              <a:ext cx="929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Point3D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3E52B90-3350-418A-B145-3F1AB0C59B44}"/>
                </a:ext>
              </a:extLst>
            </p:cNvPr>
            <p:cNvSpPr txBox="1"/>
            <p:nvPr/>
          </p:nvSpPr>
          <p:spPr>
            <a:xfrm>
              <a:off x="3702990" y="1370298"/>
              <a:ext cx="578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x,y,z</a:t>
              </a:r>
              <a:endParaRPr lang="en-US" dirty="0"/>
            </a:p>
          </p:txBody>
        </p:sp>
      </p:grpSp>
      <p:sp>
        <p:nvSpPr>
          <p:cNvPr id="29" name="Title 28">
            <a:extLst>
              <a:ext uri="{FF2B5EF4-FFF2-40B4-BE49-F238E27FC236}">
                <a16:creationId xmlns:a16="http://schemas.microsoft.com/office/drawing/2014/main" id="{DB634FA4-901D-4B48-A2D5-5EC8A1BE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FF0EDF-A313-4866-B7B5-3DA3BDCB1D86}"/>
              </a:ext>
            </a:extLst>
          </p:cNvPr>
          <p:cNvSpPr/>
          <p:nvPr/>
        </p:nvSpPr>
        <p:spPr>
          <a:xfrm>
            <a:off x="4309352" y="3065412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Vertex</a:t>
            </a:r>
          </a:p>
          <a:p>
            <a:pPr algn="ctr"/>
            <a:r>
              <a:rPr lang="en-US" dirty="0"/>
              <a:t>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0B1B8E-4CA9-4059-B385-AD1C454254B2}"/>
              </a:ext>
            </a:extLst>
          </p:cNvPr>
          <p:cNvCxnSpPr>
            <a:stCxn id="2" idx="3"/>
            <a:endCxn id="4" idx="2"/>
          </p:cNvCxnSpPr>
          <p:nvPr/>
        </p:nvCxnSpPr>
        <p:spPr>
          <a:xfrm>
            <a:off x="5223752" y="3522612"/>
            <a:ext cx="1549210" cy="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340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7F917C5E-2B2E-4D04-BD55-56FEC642A773}"/>
              </a:ext>
            </a:extLst>
          </p:cNvPr>
          <p:cNvGrpSpPr/>
          <p:nvPr/>
        </p:nvGrpSpPr>
        <p:grpSpPr>
          <a:xfrm>
            <a:off x="9191790" y="1914424"/>
            <a:ext cx="634554" cy="740561"/>
            <a:chOff x="3527397" y="591151"/>
            <a:chExt cx="634554" cy="74056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D848782-BA4F-4628-959C-97258D0FA23E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F62E75-BAAA-4CA2-BF29-B64D9E8E3BE0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29" name="Title 28">
            <a:extLst>
              <a:ext uri="{FF2B5EF4-FFF2-40B4-BE49-F238E27FC236}">
                <a16:creationId xmlns:a16="http://schemas.microsoft.com/office/drawing/2014/main" id="{DB634FA4-901D-4B48-A2D5-5EC8A1BE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FF0EDF-A313-4866-B7B5-3DA3BDCB1D86}"/>
              </a:ext>
            </a:extLst>
          </p:cNvPr>
          <p:cNvSpPr/>
          <p:nvPr/>
        </p:nvSpPr>
        <p:spPr>
          <a:xfrm>
            <a:off x="7023369" y="2028102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Vertex</a:t>
            </a:r>
          </a:p>
          <a:p>
            <a:pPr algn="ctr"/>
            <a:r>
              <a:rPr lang="en-US" dirty="0"/>
              <a:t>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0B1B8E-4CA9-4059-B385-AD1C454254B2}"/>
              </a:ext>
            </a:extLst>
          </p:cNvPr>
          <p:cNvCxnSpPr>
            <a:cxnSpLocks/>
            <a:stCxn id="2" idx="3"/>
            <a:endCxn id="4" idx="2"/>
          </p:cNvCxnSpPr>
          <p:nvPr/>
        </p:nvCxnSpPr>
        <p:spPr>
          <a:xfrm>
            <a:off x="7937769" y="2485302"/>
            <a:ext cx="1549210" cy="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D7B7317-9BDD-4E62-B360-E524C6EEC219}"/>
              </a:ext>
            </a:extLst>
          </p:cNvPr>
          <p:cNvSpPr/>
          <p:nvPr/>
        </p:nvSpPr>
        <p:spPr>
          <a:xfrm>
            <a:off x="9486979" y="4559467"/>
            <a:ext cx="339365" cy="339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6FEF44-5B94-4CA6-8A68-2C23FD61E311}"/>
              </a:ext>
            </a:extLst>
          </p:cNvPr>
          <p:cNvSpPr/>
          <p:nvPr/>
        </p:nvSpPr>
        <p:spPr>
          <a:xfrm>
            <a:off x="7023369" y="4271949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Vertex</a:t>
            </a:r>
          </a:p>
          <a:p>
            <a:pPr algn="ctr"/>
            <a:r>
              <a:rPr lang="en-US" dirty="0"/>
              <a:t>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4D186D-E66C-4510-AAFE-1CB92DBF3CD0}"/>
              </a:ext>
            </a:extLst>
          </p:cNvPr>
          <p:cNvCxnSpPr>
            <a:stCxn id="13" idx="3"/>
            <a:endCxn id="10" idx="2"/>
          </p:cNvCxnSpPr>
          <p:nvPr/>
        </p:nvCxnSpPr>
        <p:spPr>
          <a:xfrm>
            <a:off x="7937769" y="4729149"/>
            <a:ext cx="1549210" cy="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8A76056-53F1-4386-ACC0-5C98735BE923}"/>
              </a:ext>
            </a:extLst>
          </p:cNvPr>
          <p:cNvSpPr/>
          <p:nvPr/>
        </p:nvSpPr>
        <p:spPr>
          <a:xfrm>
            <a:off x="4666033" y="3195536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Edge</a:t>
            </a:r>
          </a:p>
          <a:p>
            <a:pPr algn="ctr"/>
            <a:r>
              <a:rPr lang="en-US" dirty="0"/>
              <a:t>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EBC5BF-9557-4E45-B821-0392341D1E12}"/>
              </a:ext>
            </a:extLst>
          </p:cNvPr>
          <p:cNvCxnSpPr>
            <a:cxnSpLocks/>
            <a:stCxn id="16" idx="3"/>
            <a:endCxn id="2" idx="1"/>
          </p:cNvCxnSpPr>
          <p:nvPr/>
        </p:nvCxnSpPr>
        <p:spPr>
          <a:xfrm flipV="1">
            <a:off x="5580433" y="2485302"/>
            <a:ext cx="1442936" cy="1167434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B42476-FEA9-4745-96B0-1B81A34EEEC5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>
            <a:off x="5580433" y="3652736"/>
            <a:ext cx="1442936" cy="1076413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BE0D254-3B23-4610-A8F1-775950256251}"/>
              </a:ext>
            </a:extLst>
          </p:cNvPr>
          <p:cNvSpPr txBox="1"/>
          <p:nvPr/>
        </p:nvSpPr>
        <p:spPr>
          <a:xfrm>
            <a:off x="5957349" y="2757836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C65ECE-7C34-4DF3-9286-B4865EB5CCBF}"/>
              </a:ext>
            </a:extLst>
          </p:cNvPr>
          <p:cNvSpPr txBox="1"/>
          <p:nvPr/>
        </p:nvSpPr>
        <p:spPr>
          <a:xfrm>
            <a:off x="5957349" y="4087283"/>
            <a:ext cx="40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A1165C3-B1A9-4C5A-BF39-1A47831C787B}"/>
              </a:ext>
            </a:extLst>
          </p:cNvPr>
          <p:cNvCxnSpPr>
            <a:cxnSpLocks/>
          </p:cNvCxnSpPr>
          <p:nvPr/>
        </p:nvCxnSpPr>
        <p:spPr>
          <a:xfrm>
            <a:off x="9656661" y="2693571"/>
            <a:ext cx="0" cy="1834032"/>
          </a:xfrm>
          <a:prstGeom prst="straightConnector1">
            <a:avLst/>
          </a:prstGeom>
          <a:ln w="508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304DB0-7D05-45C3-B944-EEAEF77A7FC6}"/>
              </a:ext>
            </a:extLst>
          </p:cNvPr>
          <p:cNvSpPr txBox="1"/>
          <p:nvPr/>
        </p:nvSpPr>
        <p:spPr>
          <a:xfrm>
            <a:off x="450499" y="5305648"/>
            <a:ext cx="5073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Can compute the length of an edge</a:t>
            </a:r>
          </a:p>
        </p:txBody>
      </p:sp>
    </p:spTree>
    <p:extLst>
      <p:ext uri="{BB962C8B-B14F-4D97-AF65-F5344CB8AC3E}">
        <p14:creationId xmlns:p14="http://schemas.microsoft.com/office/powerpoint/2010/main" val="661241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7F917C5E-2B2E-4D04-BD55-56FEC642A773}"/>
              </a:ext>
            </a:extLst>
          </p:cNvPr>
          <p:cNvGrpSpPr/>
          <p:nvPr/>
        </p:nvGrpSpPr>
        <p:grpSpPr>
          <a:xfrm>
            <a:off x="10367327" y="1286802"/>
            <a:ext cx="634554" cy="740561"/>
            <a:chOff x="3527397" y="591151"/>
            <a:chExt cx="634554" cy="74056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D848782-BA4F-4628-959C-97258D0FA23E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F62E75-BAAA-4CA2-BF29-B64D9E8E3BE0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29" name="Title 28">
            <a:extLst>
              <a:ext uri="{FF2B5EF4-FFF2-40B4-BE49-F238E27FC236}">
                <a16:creationId xmlns:a16="http://schemas.microsoft.com/office/drawing/2014/main" id="{DB634FA4-901D-4B48-A2D5-5EC8A1BE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FF0EDF-A313-4866-B7B5-3DA3BDCB1D86}"/>
              </a:ext>
            </a:extLst>
          </p:cNvPr>
          <p:cNvSpPr/>
          <p:nvPr/>
        </p:nvSpPr>
        <p:spPr>
          <a:xfrm>
            <a:off x="8210144" y="1393758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Vertex</a:t>
            </a:r>
          </a:p>
          <a:p>
            <a:pPr algn="ctr"/>
            <a:r>
              <a:rPr lang="en-US" dirty="0"/>
              <a:t>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0B1B8E-4CA9-4059-B385-AD1C454254B2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9124544" y="1850958"/>
            <a:ext cx="1549210" cy="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D7B7317-9BDD-4E62-B360-E524C6EEC219}"/>
              </a:ext>
            </a:extLst>
          </p:cNvPr>
          <p:cNvSpPr/>
          <p:nvPr/>
        </p:nvSpPr>
        <p:spPr>
          <a:xfrm>
            <a:off x="10673754" y="3925123"/>
            <a:ext cx="339365" cy="339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6FEF44-5B94-4CA6-8A68-2C23FD61E311}"/>
              </a:ext>
            </a:extLst>
          </p:cNvPr>
          <p:cNvSpPr/>
          <p:nvPr/>
        </p:nvSpPr>
        <p:spPr>
          <a:xfrm>
            <a:off x="8210144" y="3637605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Vertex</a:t>
            </a:r>
          </a:p>
          <a:p>
            <a:pPr algn="ctr"/>
            <a:r>
              <a:rPr lang="en-US" dirty="0"/>
              <a:t>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4D186D-E66C-4510-AAFE-1CB92DBF3CD0}"/>
              </a:ext>
            </a:extLst>
          </p:cNvPr>
          <p:cNvCxnSpPr>
            <a:stCxn id="13" idx="3"/>
            <a:endCxn id="10" idx="2"/>
          </p:cNvCxnSpPr>
          <p:nvPr/>
        </p:nvCxnSpPr>
        <p:spPr>
          <a:xfrm>
            <a:off x="9124544" y="4094805"/>
            <a:ext cx="1549210" cy="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8A76056-53F1-4386-ACC0-5C98735BE923}"/>
              </a:ext>
            </a:extLst>
          </p:cNvPr>
          <p:cNvSpPr/>
          <p:nvPr/>
        </p:nvSpPr>
        <p:spPr>
          <a:xfrm>
            <a:off x="5852808" y="2561192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Edge</a:t>
            </a:r>
          </a:p>
          <a:p>
            <a:pPr algn="ctr"/>
            <a:r>
              <a:rPr lang="en-US" dirty="0"/>
              <a:t>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EBC5BF-9557-4E45-B821-0392341D1E12}"/>
              </a:ext>
            </a:extLst>
          </p:cNvPr>
          <p:cNvCxnSpPr>
            <a:cxnSpLocks/>
            <a:stCxn id="16" idx="3"/>
            <a:endCxn id="2" idx="1"/>
          </p:cNvCxnSpPr>
          <p:nvPr/>
        </p:nvCxnSpPr>
        <p:spPr>
          <a:xfrm flipV="1">
            <a:off x="6767208" y="1850958"/>
            <a:ext cx="1442936" cy="1167434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B42476-FEA9-4745-96B0-1B81A34EEEC5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>
            <a:off x="6767208" y="3018392"/>
            <a:ext cx="1442936" cy="1076413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BE0D254-3B23-4610-A8F1-775950256251}"/>
              </a:ext>
            </a:extLst>
          </p:cNvPr>
          <p:cNvSpPr txBox="1"/>
          <p:nvPr/>
        </p:nvSpPr>
        <p:spPr>
          <a:xfrm>
            <a:off x="7144124" y="2123492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C65ECE-7C34-4DF3-9286-B4865EB5CCBF}"/>
              </a:ext>
            </a:extLst>
          </p:cNvPr>
          <p:cNvSpPr txBox="1"/>
          <p:nvPr/>
        </p:nvSpPr>
        <p:spPr>
          <a:xfrm>
            <a:off x="7144124" y="3452939"/>
            <a:ext cx="40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A1165C3-B1A9-4C5A-BF39-1A47831C787B}"/>
              </a:ext>
            </a:extLst>
          </p:cNvPr>
          <p:cNvCxnSpPr>
            <a:cxnSpLocks/>
          </p:cNvCxnSpPr>
          <p:nvPr/>
        </p:nvCxnSpPr>
        <p:spPr>
          <a:xfrm>
            <a:off x="10843436" y="2059227"/>
            <a:ext cx="0" cy="183403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4EE18CCA-BAB1-45FA-8AB1-2C6317003F5F}"/>
              </a:ext>
            </a:extLst>
          </p:cNvPr>
          <p:cNvSpPr/>
          <p:nvPr/>
        </p:nvSpPr>
        <p:spPr>
          <a:xfrm>
            <a:off x="3219516" y="2561192"/>
            <a:ext cx="984452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Directed Edge</a:t>
            </a:r>
          </a:p>
          <a:p>
            <a:pPr algn="ctr"/>
            <a:r>
              <a:rPr lang="en-US" dirty="0"/>
              <a:t>1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759E3B9-3614-4620-B85B-18FEE874428C}"/>
              </a:ext>
            </a:extLst>
          </p:cNvPr>
          <p:cNvCxnSpPr>
            <a:cxnSpLocks/>
            <a:stCxn id="40" idx="3"/>
            <a:endCxn id="16" idx="1"/>
          </p:cNvCxnSpPr>
          <p:nvPr/>
        </p:nvCxnSpPr>
        <p:spPr>
          <a:xfrm>
            <a:off x="4203968" y="3018392"/>
            <a:ext cx="1648840" cy="0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82F272A-4529-4B2D-8BE8-89AA4D7BFF73}"/>
              </a:ext>
            </a:extLst>
          </p:cNvPr>
          <p:cNvSpPr txBox="1"/>
          <p:nvPr/>
        </p:nvSpPr>
        <p:spPr>
          <a:xfrm>
            <a:off x="2921452" y="3555791"/>
            <a:ext cx="165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inverted = false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47BCE0B-EE54-42BD-9847-84B0E45EE017}"/>
              </a:ext>
            </a:extLst>
          </p:cNvPr>
          <p:cNvSpPr txBox="1"/>
          <p:nvPr/>
        </p:nvSpPr>
        <p:spPr>
          <a:xfrm>
            <a:off x="10935563" y="2653077"/>
            <a:ext cx="11349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Vector3D</a:t>
            </a:r>
          </a:p>
          <a:p>
            <a:pPr algn="ctr"/>
            <a:r>
              <a:rPr lang="en-US" dirty="0" err="1"/>
              <a:t>x,y,z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B4A106-FDA3-4840-AC64-1B94F52BFEE1}"/>
              </a:ext>
            </a:extLst>
          </p:cNvPr>
          <p:cNvSpPr txBox="1"/>
          <p:nvPr/>
        </p:nvSpPr>
        <p:spPr>
          <a:xfrm>
            <a:off x="384647" y="4984635"/>
            <a:ext cx="53060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Can compute the vector of a directed edge, every edge has two directed edges</a:t>
            </a:r>
          </a:p>
        </p:txBody>
      </p:sp>
    </p:spTree>
    <p:extLst>
      <p:ext uri="{BB962C8B-B14F-4D97-AF65-F5344CB8AC3E}">
        <p14:creationId xmlns:p14="http://schemas.microsoft.com/office/powerpoint/2010/main" val="1615307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>
            <a:extLst>
              <a:ext uri="{FF2B5EF4-FFF2-40B4-BE49-F238E27FC236}">
                <a16:creationId xmlns:a16="http://schemas.microsoft.com/office/drawing/2014/main" id="{DB634FA4-901D-4B48-A2D5-5EC8A1BE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5307F87-43EA-4296-A0FE-336B16C1E82A}"/>
              </a:ext>
            </a:extLst>
          </p:cNvPr>
          <p:cNvGrpSpPr/>
          <p:nvPr/>
        </p:nvGrpSpPr>
        <p:grpSpPr>
          <a:xfrm>
            <a:off x="10240576" y="1298774"/>
            <a:ext cx="634554" cy="740561"/>
            <a:chOff x="3527397" y="591151"/>
            <a:chExt cx="634554" cy="74056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5545BC6-1DB3-47DA-B9DB-53634315CECC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037DD4-B14F-4886-A871-A8DF4D52A4A2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CF21C0F7-DB5D-4DA4-9DC1-FAD7D7872B28}"/>
              </a:ext>
            </a:extLst>
          </p:cNvPr>
          <p:cNvSpPr/>
          <p:nvPr/>
        </p:nvSpPr>
        <p:spPr>
          <a:xfrm>
            <a:off x="8072155" y="1412452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Vertex</a:t>
            </a:r>
          </a:p>
          <a:p>
            <a:pPr algn="ctr"/>
            <a:r>
              <a:rPr lang="en-US" dirty="0"/>
              <a:t>1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22FE932-01A5-4288-B407-E2BA5D70C0FA}"/>
              </a:ext>
            </a:extLst>
          </p:cNvPr>
          <p:cNvCxnSpPr>
            <a:stCxn id="24" idx="3"/>
            <a:endCxn id="20" idx="2"/>
          </p:cNvCxnSpPr>
          <p:nvPr/>
        </p:nvCxnSpPr>
        <p:spPr>
          <a:xfrm>
            <a:off x="8986555" y="1869652"/>
            <a:ext cx="1549210" cy="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174719D4-02BB-44AD-978E-89B6D31B6238}"/>
              </a:ext>
            </a:extLst>
          </p:cNvPr>
          <p:cNvSpPr/>
          <p:nvPr/>
        </p:nvSpPr>
        <p:spPr>
          <a:xfrm>
            <a:off x="10535765" y="3943817"/>
            <a:ext cx="339365" cy="339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C4EC7CA-CA32-45BB-B394-CCCEE4678BBC}"/>
              </a:ext>
            </a:extLst>
          </p:cNvPr>
          <p:cNvSpPr/>
          <p:nvPr/>
        </p:nvSpPr>
        <p:spPr>
          <a:xfrm>
            <a:off x="8072155" y="3656299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Vertex</a:t>
            </a:r>
          </a:p>
          <a:p>
            <a:pPr algn="ctr"/>
            <a:r>
              <a:rPr lang="en-US" dirty="0"/>
              <a:t>2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270B772-4604-4182-9F77-B0A3CF5D8B02}"/>
              </a:ext>
            </a:extLst>
          </p:cNvPr>
          <p:cNvCxnSpPr>
            <a:stCxn id="32" idx="3"/>
            <a:endCxn id="31" idx="2"/>
          </p:cNvCxnSpPr>
          <p:nvPr/>
        </p:nvCxnSpPr>
        <p:spPr>
          <a:xfrm>
            <a:off x="8986555" y="4113499"/>
            <a:ext cx="1549210" cy="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48D8D8D-9082-4513-9DFA-88A4B80BFD73}"/>
              </a:ext>
            </a:extLst>
          </p:cNvPr>
          <p:cNvSpPr/>
          <p:nvPr/>
        </p:nvSpPr>
        <p:spPr>
          <a:xfrm>
            <a:off x="5714819" y="2579886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Edge</a:t>
            </a:r>
          </a:p>
          <a:p>
            <a:pPr algn="ctr"/>
            <a:r>
              <a:rPr lang="en-US" dirty="0"/>
              <a:t>1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6874D1B-3DBF-41A3-8870-631DFC3D305C}"/>
              </a:ext>
            </a:extLst>
          </p:cNvPr>
          <p:cNvCxnSpPr>
            <a:cxnSpLocks/>
            <a:stCxn id="34" idx="3"/>
            <a:endCxn id="24" idx="1"/>
          </p:cNvCxnSpPr>
          <p:nvPr/>
        </p:nvCxnSpPr>
        <p:spPr>
          <a:xfrm flipV="1">
            <a:off x="6629219" y="1869652"/>
            <a:ext cx="1442936" cy="1167434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1DD4B90-B920-4070-AFA0-ED0C9F3114AC}"/>
              </a:ext>
            </a:extLst>
          </p:cNvPr>
          <p:cNvCxnSpPr>
            <a:cxnSpLocks/>
            <a:stCxn id="34" idx="3"/>
            <a:endCxn id="32" idx="1"/>
          </p:cNvCxnSpPr>
          <p:nvPr/>
        </p:nvCxnSpPr>
        <p:spPr>
          <a:xfrm>
            <a:off x="6629219" y="3037086"/>
            <a:ext cx="1442936" cy="1076413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29FD631-C24D-4994-B36C-370A2ECA2574}"/>
              </a:ext>
            </a:extLst>
          </p:cNvPr>
          <p:cNvSpPr txBox="1"/>
          <p:nvPr/>
        </p:nvSpPr>
        <p:spPr>
          <a:xfrm>
            <a:off x="7006135" y="2142186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5E4863C-A078-4E4B-953B-C013AB49CBBC}"/>
              </a:ext>
            </a:extLst>
          </p:cNvPr>
          <p:cNvSpPr txBox="1"/>
          <p:nvPr/>
        </p:nvSpPr>
        <p:spPr>
          <a:xfrm>
            <a:off x="7006135" y="3471633"/>
            <a:ext cx="40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C3C792D-A566-4834-B5EC-3D016D3C026E}"/>
              </a:ext>
            </a:extLst>
          </p:cNvPr>
          <p:cNvCxnSpPr>
            <a:cxnSpLocks/>
          </p:cNvCxnSpPr>
          <p:nvPr/>
        </p:nvCxnSpPr>
        <p:spPr>
          <a:xfrm>
            <a:off x="10705447" y="2077921"/>
            <a:ext cx="0" cy="1834032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FF8A7D8B-14E5-4624-8A0C-99A5E996407C}"/>
              </a:ext>
            </a:extLst>
          </p:cNvPr>
          <p:cNvSpPr/>
          <p:nvPr/>
        </p:nvSpPr>
        <p:spPr>
          <a:xfrm>
            <a:off x="3081527" y="2579886"/>
            <a:ext cx="984452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Directed Edge</a:t>
            </a:r>
          </a:p>
          <a:p>
            <a:pPr algn="ctr"/>
            <a:r>
              <a:rPr lang="en-US" dirty="0"/>
              <a:t>2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8FD81B6-14A7-4178-9C68-8A6BFEE5CF0C}"/>
              </a:ext>
            </a:extLst>
          </p:cNvPr>
          <p:cNvCxnSpPr>
            <a:cxnSpLocks/>
            <a:stCxn id="41" idx="3"/>
            <a:endCxn id="34" idx="1"/>
          </p:cNvCxnSpPr>
          <p:nvPr/>
        </p:nvCxnSpPr>
        <p:spPr>
          <a:xfrm>
            <a:off x="4065979" y="3037086"/>
            <a:ext cx="1648840" cy="0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3ED3010-7A0C-471A-BC8B-6B05571B693C}"/>
              </a:ext>
            </a:extLst>
          </p:cNvPr>
          <p:cNvSpPr txBox="1"/>
          <p:nvPr/>
        </p:nvSpPr>
        <p:spPr>
          <a:xfrm>
            <a:off x="2783463" y="3538219"/>
            <a:ext cx="205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inverted = true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ACCA795-EAB9-4B5E-AD78-51A3BDF3DE86}"/>
              </a:ext>
            </a:extLst>
          </p:cNvPr>
          <p:cNvSpPr txBox="1"/>
          <p:nvPr/>
        </p:nvSpPr>
        <p:spPr>
          <a:xfrm>
            <a:off x="10875130" y="2668410"/>
            <a:ext cx="11349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Vector3D</a:t>
            </a:r>
          </a:p>
          <a:p>
            <a:pPr algn="ctr"/>
            <a:r>
              <a:rPr lang="en-US" dirty="0" err="1"/>
              <a:t>x,y,z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CA49C0-D442-47DD-BAE6-0B74437CFB74}"/>
              </a:ext>
            </a:extLst>
          </p:cNvPr>
          <p:cNvSpPr txBox="1"/>
          <p:nvPr/>
        </p:nvSpPr>
        <p:spPr>
          <a:xfrm>
            <a:off x="450499" y="5305648"/>
            <a:ext cx="5073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Can check if two directed edges share same edge</a:t>
            </a:r>
          </a:p>
        </p:txBody>
      </p:sp>
    </p:spTree>
    <p:extLst>
      <p:ext uri="{BB962C8B-B14F-4D97-AF65-F5344CB8AC3E}">
        <p14:creationId xmlns:p14="http://schemas.microsoft.com/office/powerpoint/2010/main" val="64446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>
            <a:extLst>
              <a:ext uri="{FF2B5EF4-FFF2-40B4-BE49-F238E27FC236}">
                <a16:creationId xmlns:a16="http://schemas.microsoft.com/office/drawing/2014/main" id="{DB634FA4-901D-4B48-A2D5-5EC8A1BE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0B1B8E-4CA9-4059-B385-AD1C454254B2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319409" y="2664175"/>
            <a:ext cx="70808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8A76056-53F1-4386-ACC0-5C98735BE923}"/>
              </a:ext>
            </a:extLst>
          </p:cNvPr>
          <p:cNvSpPr/>
          <p:nvPr/>
        </p:nvSpPr>
        <p:spPr>
          <a:xfrm>
            <a:off x="6405009" y="2206975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Directed Edge</a:t>
            </a:r>
          </a:p>
          <a:p>
            <a:pPr algn="ctr"/>
            <a:r>
              <a:rPr lang="en-US" sz="1600" dirty="0"/>
              <a:t>2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81CA986-F757-432C-878F-5074401F7AF3}"/>
              </a:ext>
            </a:extLst>
          </p:cNvPr>
          <p:cNvGrpSpPr/>
          <p:nvPr/>
        </p:nvGrpSpPr>
        <p:grpSpPr>
          <a:xfrm>
            <a:off x="7562625" y="1381089"/>
            <a:ext cx="634554" cy="740561"/>
            <a:chOff x="3527397" y="591151"/>
            <a:chExt cx="634554" cy="740561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B517A7D-D456-42A3-9158-0B4C04B06EA2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AB104DE-3862-4409-9B60-80273C622026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1353AB85-F9E3-4813-85B7-CCE3B262D489}"/>
              </a:ext>
            </a:extLst>
          </p:cNvPr>
          <p:cNvSpPr/>
          <p:nvPr/>
        </p:nvSpPr>
        <p:spPr>
          <a:xfrm>
            <a:off x="7857814" y="3239647"/>
            <a:ext cx="339365" cy="339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B8EBD32-6202-4D7A-B185-E6E21EF9143A}"/>
              </a:ext>
            </a:extLst>
          </p:cNvPr>
          <p:cNvCxnSpPr>
            <a:cxnSpLocks/>
            <a:stCxn id="49" idx="4"/>
            <a:endCxn id="51" idx="0"/>
          </p:cNvCxnSpPr>
          <p:nvPr/>
        </p:nvCxnSpPr>
        <p:spPr>
          <a:xfrm>
            <a:off x="8027497" y="2121650"/>
            <a:ext cx="0" cy="1117997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ADCF640-F57F-47C2-87EB-1E0396FF5EE9}"/>
              </a:ext>
            </a:extLst>
          </p:cNvPr>
          <p:cNvGrpSpPr/>
          <p:nvPr/>
        </p:nvGrpSpPr>
        <p:grpSpPr>
          <a:xfrm>
            <a:off x="8968330" y="1381089"/>
            <a:ext cx="634554" cy="740561"/>
            <a:chOff x="3527397" y="591151"/>
            <a:chExt cx="634554" cy="7405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6E3F3A1-6EE3-40B8-8B7E-D92D34AAA912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09A5A2D-BE66-4E30-BD02-B8F79C4F0A06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FEA5742-C861-475F-9338-46B5253C69EB}"/>
              </a:ext>
            </a:extLst>
          </p:cNvPr>
          <p:cNvCxnSpPr>
            <a:cxnSpLocks/>
            <a:stCxn id="49" idx="6"/>
            <a:endCxn id="54" idx="2"/>
          </p:cNvCxnSpPr>
          <p:nvPr/>
        </p:nvCxnSpPr>
        <p:spPr>
          <a:xfrm>
            <a:off x="8197179" y="1951968"/>
            <a:ext cx="1066340" cy="0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2CDA1C8-94B2-425F-8704-2B68A4DEEF1B}"/>
              </a:ext>
            </a:extLst>
          </p:cNvPr>
          <p:cNvGrpSpPr/>
          <p:nvPr/>
        </p:nvGrpSpPr>
        <p:grpSpPr>
          <a:xfrm>
            <a:off x="8964242" y="2828735"/>
            <a:ext cx="634554" cy="740561"/>
            <a:chOff x="3527397" y="591151"/>
            <a:chExt cx="634554" cy="740561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24E06BD-4D4C-4EEE-AD30-B557B4137446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4C3B1A7-6C01-4C7D-8580-DC03F61CDF04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3D18B0C-9438-48E4-9988-E36271C4D782}"/>
              </a:ext>
            </a:extLst>
          </p:cNvPr>
          <p:cNvCxnSpPr>
            <a:cxnSpLocks/>
            <a:stCxn id="58" idx="0"/>
            <a:endCxn id="54" idx="4"/>
          </p:cNvCxnSpPr>
          <p:nvPr/>
        </p:nvCxnSpPr>
        <p:spPr>
          <a:xfrm flipV="1">
            <a:off x="9429114" y="2121650"/>
            <a:ext cx="4088" cy="1108281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6BCFCF7-D00A-4DAD-92FB-A96701B1344E}"/>
              </a:ext>
            </a:extLst>
          </p:cNvPr>
          <p:cNvCxnSpPr>
            <a:cxnSpLocks/>
            <a:stCxn id="58" idx="2"/>
            <a:endCxn id="51" idx="6"/>
          </p:cNvCxnSpPr>
          <p:nvPr/>
        </p:nvCxnSpPr>
        <p:spPr>
          <a:xfrm flipH="1">
            <a:off x="8197179" y="3399614"/>
            <a:ext cx="1062252" cy="9716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1AA17450-2A5E-47E3-8230-8040FA9093CF}"/>
              </a:ext>
            </a:extLst>
          </p:cNvPr>
          <p:cNvSpPr/>
          <p:nvPr/>
        </p:nvSpPr>
        <p:spPr>
          <a:xfrm>
            <a:off x="8271105" y="467328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Directed Edge</a:t>
            </a:r>
          </a:p>
          <a:p>
            <a:pPr algn="ctr"/>
            <a:r>
              <a:rPr lang="en-US" sz="1600" dirty="0"/>
              <a:t>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8077D2D-47F8-4D7E-A922-7A3A45D18753}"/>
              </a:ext>
            </a:extLst>
          </p:cNvPr>
          <p:cNvSpPr/>
          <p:nvPr/>
        </p:nvSpPr>
        <p:spPr>
          <a:xfrm>
            <a:off x="8271105" y="4018831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Directed Edge</a:t>
            </a:r>
          </a:p>
          <a:p>
            <a:pPr algn="ctr"/>
            <a:r>
              <a:rPr lang="en-US" sz="1600" dirty="0"/>
              <a:t>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1584153-822C-4E8C-8B12-AE9F9714DCF6}"/>
              </a:ext>
            </a:extLst>
          </p:cNvPr>
          <p:cNvSpPr/>
          <p:nvPr/>
        </p:nvSpPr>
        <p:spPr>
          <a:xfrm>
            <a:off x="10207937" y="2218590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Directed Edge</a:t>
            </a:r>
          </a:p>
          <a:p>
            <a:pPr algn="ctr"/>
            <a:r>
              <a:rPr lang="en-US" sz="1600" dirty="0"/>
              <a:t>4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367B6AA-7C65-40DD-9CEC-EF972AF8035F}"/>
              </a:ext>
            </a:extLst>
          </p:cNvPr>
          <p:cNvCxnSpPr>
            <a:cxnSpLocks/>
            <a:stCxn id="67" idx="0"/>
          </p:cNvCxnSpPr>
          <p:nvPr/>
        </p:nvCxnSpPr>
        <p:spPr>
          <a:xfrm flipH="1" flipV="1">
            <a:off x="8721025" y="3399613"/>
            <a:ext cx="7280" cy="61921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D041D79-4026-481B-A746-C2A16CC2E4E7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8728305" y="1381728"/>
            <a:ext cx="0" cy="60950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0D7053E-EADE-488E-A4C6-13308D237A54}"/>
              </a:ext>
            </a:extLst>
          </p:cNvPr>
          <p:cNvCxnSpPr>
            <a:cxnSpLocks/>
            <a:stCxn id="69" idx="1"/>
          </p:cNvCxnSpPr>
          <p:nvPr/>
        </p:nvCxnSpPr>
        <p:spPr>
          <a:xfrm flipH="1" flipV="1">
            <a:off x="9429113" y="2668769"/>
            <a:ext cx="778824" cy="702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C6BDB2CC-7A37-41D6-8367-E7BBCD1094B7}"/>
              </a:ext>
            </a:extLst>
          </p:cNvPr>
          <p:cNvSpPr/>
          <p:nvPr/>
        </p:nvSpPr>
        <p:spPr>
          <a:xfrm>
            <a:off x="4088993" y="2204575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Wire</a:t>
            </a:r>
          </a:p>
          <a:p>
            <a:pPr algn="ctr"/>
            <a:r>
              <a:rPr lang="en-US" dirty="0"/>
              <a:t>1</a:t>
            </a: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C785D22D-99C0-40C1-8510-8D8259ACBBBB}"/>
              </a:ext>
            </a:extLst>
          </p:cNvPr>
          <p:cNvCxnSpPr>
            <a:cxnSpLocks/>
            <a:stCxn id="79" idx="3"/>
            <a:endCxn id="69" idx="3"/>
          </p:cNvCxnSpPr>
          <p:nvPr/>
        </p:nvCxnSpPr>
        <p:spPr>
          <a:xfrm>
            <a:off x="5003393" y="2661775"/>
            <a:ext cx="6118944" cy="14015"/>
          </a:xfrm>
          <a:prstGeom prst="bentConnector5">
            <a:avLst>
              <a:gd name="adj1" fmla="val 11687"/>
              <a:gd name="adj2" fmla="val 28245316"/>
              <a:gd name="adj3" fmla="val 103736"/>
            </a:avLst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416E3D23-F564-4A0D-9FD6-8A246A08AE9B}"/>
              </a:ext>
            </a:extLst>
          </p:cNvPr>
          <p:cNvCxnSpPr>
            <a:cxnSpLocks/>
            <a:stCxn id="79" idx="3"/>
            <a:endCxn id="67" idx="2"/>
          </p:cNvCxnSpPr>
          <p:nvPr/>
        </p:nvCxnSpPr>
        <p:spPr>
          <a:xfrm>
            <a:off x="5003393" y="2661775"/>
            <a:ext cx="3724912" cy="2271456"/>
          </a:xfrm>
          <a:prstGeom prst="bentConnector4">
            <a:avLst>
              <a:gd name="adj1" fmla="val 19315"/>
              <a:gd name="adj2" fmla="val 110064"/>
            </a:avLst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4569E77B-3226-4A4F-85D5-2AC791498D99}"/>
              </a:ext>
            </a:extLst>
          </p:cNvPr>
          <p:cNvCxnSpPr>
            <a:cxnSpLocks/>
            <a:stCxn id="79" idx="3"/>
            <a:endCxn id="16" idx="1"/>
          </p:cNvCxnSpPr>
          <p:nvPr/>
        </p:nvCxnSpPr>
        <p:spPr>
          <a:xfrm>
            <a:off x="5003393" y="2661775"/>
            <a:ext cx="1401616" cy="2400"/>
          </a:xfrm>
          <a:prstGeom prst="bentConnector3">
            <a:avLst>
              <a:gd name="adj1" fmla="val 50000"/>
            </a:avLst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CD935A33-DFA3-4A8D-BE45-C5DC76A98B86}"/>
              </a:ext>
            </a:extLst>
          </p:cNvPr>
          <p:cNvCxnSpPr>
            <a:cxnSpLocks/>
            <a:stCxn id="79" idx="3"/>
            <a:endCxn id="66" idx="1"/>
          </p:cNvCxnSpPr>
          <p:nvPr/>
        </p:nvCxnSpPr>
        <p:spPr>
          <a:xfrm flipV="1">
            <a:off x="5003393" y="924528"/>
            <a:ext cx="3267712" cy="1737247"/>
          </a:xfrm>
          <a:prstGeom prst="bentConnector3">
            <a:avLst>
              <a:gd name="adj1" fmla="val 21719"/>
            </a:avLst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93CCAC97-E5FE-41D1-B956-B07E429006C4}"/>
              </a:ext>
            </a:extLst>
          </p:cNvPr>
          <p:cNvSpPr txBox="1"/>
          <p:nvPr/>
        </p:nvSpPr>
        <p:spPr>
          <a:xfrm>
            <a:off x="5865783" y="55279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5B9DAF8-256E-4A64-A408-D9538C891C79}"/>
              </a:ext>
            </a:extLst>
          </p:cNvPr>
          <p:cNvSpPr txBox="1"/>
          <p:nvPr/>
        </p:nvSpPr>
        <p:spPr>
          <a:xfrm>
            <a:off x="5832264" y="2291243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177A707-2DA3-405A-A126-9D1593E0A6F4}"/>
              </a:ext>
            </a:extLst>
          </p:cNvPr>
          <p:cNvSpPr txBox="1"/>
          <p:nvPr/>
        </p:nvSpPr>
        <p:spPr>
          <a:xfrm>
            <a:off x="5832264" y="4762087"/>
            <a:ext cx="538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5FC05CB-FDD4-4C32-8379-09FFA39193AB}"/>
              </a:ext>
            </a:extLst>
          </p:cNvPr>
          <p:cNvSpPr txBox="1"/>
          <p:nvPr/>
        </p:nvSpPr>
        <p:spPr>
          <a:xfrm>
            <a:off x="5832263" y="6136645"/>
            <a:ext cx="53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028384-7C59-46E4-81C4-542A26A7A14C}"/>
              </a:ext>
            </a:extLst>
          </p:cNvPr>
          <p:cNvSpPr txBox="1"/>
          <p:nvPr/>
        </p:nvSpPr>
        <p:spPr>
          <a:xfrm>
            <a:off x="469691" y="4488875"/>
            <a:ext cx="50736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Can compute the plane of a wire and if it is closed. Closed wires are invariant w.r.t starting edge</a:t>
            </a:r>
          </a:p>
        </p:txBody>
      </p:sp>
    </p:spTree>
    <p:extLst>
      <p:ext uri="{BB962C8B-B14F-4D97-AF65-F5344CB8AC3E}">
        <p14:creationId xmlns:p14="http://schemas.microsoft.com/office/powerpoint/2010/main" val="3195643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>
            <a:extLst>
              <a:ext uri="{FF2B5EF4-FFF2-40B4-BE49-F238E27FC236}">
                <a16:creationId xmlns:a16="http://schemas.microsoft.com/office/drawing/2014/main" id="{DB634FA4-901D-4B48-A2D5-5EC8A1BE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0B1B8E-4CA9-4059-B385-AD1C454254B2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319409" y="2664175"/>
            <a:ext cx="70808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8A76056-53F1-4386-ACC0-5C98735BE923}"/>
              </a:ext>
            </a:extLst>
          </p:cNvPr>
          <p:cNvSpPr/>
          <p:nvPr/>
        </p:nvSpPr>
        <p:spPr>
          <a:xfrm>
            <a:off x="6405009" y="2206975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Directed Edge</a:t>
            </a:r>
          </a:p>
          <a:p>
            <a:pPr algn="ctr"/>
            <a:r>
              <a:rPr lang="en-US" sz="1600" dirty="0"/>
              <a:t>8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81CA986-F757-432C-878F-5074401F7AF3}"/>
              </a:ext>
            </a:extLst>
          </p:cNvPr>
          <p:cNvGrpSpPr/>
          <p:nvPr/>
        </p:nvGrpSpPr>
        <p:grpSpPr>
          <a:xfrm>
            <a:off x="7562625" y="1381089"/>
            <a:ext cx="634554" cy="740561"/>
            <a:chOff x="3527397" y="591151"/>
            <a:chExt cx="634554" cy="740561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B517A7D-D456-42A3-9158-0B4C04B06EA2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AB104DE-3862-4409-9B60-80273C622026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1353AB85-F9E3-4813-85B7-CCE3B262D489}"/>
              </a:ext>
            </a:extLst>
          </p:cNvPr>
          <p:cNvSpPr/>
          <p:nvPr/>
        </p:nvSpPr>
        <p:spPr>
          <a:xfrm>
            <a:off x="7857814" y="3239647"/>
            <a:ext cx="339365" cy="339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B8EBD32-6202-4D7A-B185-E6E21EF9143A}"/>
              </a:ext>
            </a:extLst>
          </p:cNvPr>
          <p:cNvCxnSpPr>
            <a:cxnSpLocks/>
            <a:stCxn id="49" idx="4"/>
            <a:endCxn id="51" idx="0"/>
          </p:cNvCxnSpPr>
          <p:nvPr/>
        </p:nvCxnSpPr>
        <p:spPr>
          <a:xfrm>
            <a:off x="8027497" y="2121650"/>
            <a:ext cx="0" cy="1117997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ADCF640-F57F-47C2-87EB-1E0396FF5EE9}"/>
              </a:ext>
            </a:extLst>
          </p:cNvPr>
          <p:cNvGrpSpPr/>
          <p:nvPr/>
        </p:nvGrpSpPr>
        <p:grpSpPr>
          <a:xfrm>
            <a:off x="8968330" y="1381089"/>
            <a:ext cx="634554" cy="740561"/>
            <a:chOff x="3527397" y="591151"/>
            <a:chExt cx="634554" cy="7405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6E3F3A1-6EE3-40B8-8B7E-D92D34AAA912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09A5A2D-BE66-4E30-BD02-B8F79C4F0A06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FEA5742-C861-475F-9338-46B5253C69EB}"/>
              </a:ext>
            </a:extLst>
          </p:cNvPr>
          <p:cNvCxnSpPr>
            <a:cxnSpLocks/>
            <a:stCxn id="49" idx="6"/>
            <a:endCxn id="54" idx="2"/>
          </p:cNvCxnSpPr>
          <p:nvPr/>
        </p:nvCxnSpPr>
        <p:spPr>
          <a:xfrm>
            <a:off x="8197179" y="1951968"/>
            <a:ext cx="106634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2CDA1C8-94B2-425F-8704-2B68A4DEEF1B}"/>
              </a:ext>
            </a:extLst>
          </p:cNvPr>
          <p:cNvGrpSpPr/>
          <p:nvPr/>
        </p:nvGrpSpPr>
        <p:grpSpPr>
          <a:xfrm>
            <a:off x="8964242" y="2828735"/>
            <a:ext cx="634554" cy="740561"/>
            <a:chOff x="3527397" y="591151"/>
            <a:chExt cx="634554" cy="740561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24E06BD-4D4C-4EEE-AD30-B557B4137446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4C3B1A7-6C01-4C7D-8580-DC03F61CDF04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3D18B0C-9438-48E4-9988-E36271C4D782}"/>
              </a:ext>
            </a:extLst>
          </p:cNvPr>
          <p:cNvCxnSpPr>
            <a:cxnSpLocks/>
            <a:stCxn id="58" idx="0"/>
            <a:endCxn id="54" idx="4"/>
          </p:cNvCxnSpPr>
          <p:nvPr/>
        </p:nvCxnSpPr>
        <p:spPr>
          <a:xfrm flipV="1">
            <a:off x="9429114" y="2121650"/>
            <a:ext cx="4088" cy="1108281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6BCFCF7-D00A-4DAD-92FB-A96701B1344E}"/>
              </a:ext>
            </a:extLst>
          </p:cNvPr>
          <p:cNvCxnSpPr>
            <a:cxnSpLocks/>
            <a:stCxn id="58" idx="2"/>
            <a:endCxn id="51" idx="6"/>
          </p:cNvCxnSpPr>
          <p:nvPr/>
        </p:nvCxnSpPr>
        <p:spPr>
          <a:xfrm flipH="1">
            <a:off x="8197179" y="3399614"/>
            <a:ext cx="1062252" cy="971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1AA17450-2A5E-47E3-8230-8040FA9093CF}"/>
              </a:ext>
            </a:extLst>
          </p:cNvPr>
          <p:cNvSpPr/>
          <p:nvPr/>
        </p:nvSpPr>
        <p:spPr>
          <a:xfrm>
            <a:off x="8271105" y="467328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Directed Edge</a:t>
            </a:r>
          </a:p>
          <a:p>
            <a:pPr algn="ctr"/>
            <a:r>
              <a:rPr lang="en-US" sz="1600" dirty="0"/>
              <a:t>5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8077D2D-47F8-4D7E-A922-7A3A45D18753}"/>
              </a:ext>
            </a:extLst>
          </p:cNvPr>
          <p:cNvSpPr/>
          <p:nvPr/>
        </p:nvSpPr>
        <p:spPr>
          <a:xfrm>
            <a:off x="8271105" y="4018831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Directed Edge</a:t>
            </a:r>
          </a:p>
          <a:p>
            <a:pPr algn="ctr"/>
            <a:r>
              <a:rPr lang="en-US" sz="1600" dirty="0"/>
              <a:t>7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1584153-822C-4E8C-8B12-AE9F9714DCF6}"/>
              </a:ext>
            </a:extLst>
          </p:cNvPr>
          <p:cNvSpPr/>
          <p:nvPr/>
        </p:nvSpPr>
        <p:spPr>
          <a:xfrm>
            <a:off x="10207937" y="2218590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Directed Edge</a:t>
            </a:r>
          </a:p>
          <a:p>
            <a:pPr algn="ctr"/>
            <a:r>
              <a:rPr lang="en-US" sz="1600" dirty="0"/>
              <a:t>6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367B6AA-7C65-40DD-9CEC-EF972AF8035F}"/>
              </a:ext>
            </a:extLst>
          </p:cNvPr>
          <p:cNvCxnSpPr>
            <a:cxnSpLocks/>
            <a:stCxn id="67" idx="0"/>
          </p:cNvCxnSpPr>
          <p:nvPr/>
        </p:nvCxnSpPr>
        <p:spPr>
          <a:xfrm flipH="1" flipV="1">
            <a:off x="8721025" y="3399613"/>
            <a:ext cx="7280" cy="61921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D041D79-4026-481B-A746-C2A16CC2E4E7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8728305" y="1381728"/>
            <a:ext cx="0" cy="60950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0D7053E-EADE-488E-A4C6-13308D237A54}"/>
              </a:ext>
            </a:extLst>
          </p:cNvPr>
          <p:cNvCxnSpPr>
            <a:cxnSpLocks/>
            <a:stCxn id="69" idx="1"/>
          </p:cNvCxnSpPr>
          <p:nvPr/>
        </p:nvCxnSpPr>
        <p:spPr>
          <a:xfrm flipH="1" flipV="1">
            <a:off x="9429113" y="2668769"/>
            <a:ext cx="778824" cy="702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C6BDB2CC-7A37-41D6-8367-E7BBCD1094B7}"/>
              </a:ext>
            </a:extLst>
          </p:cNvPr>
          <p:cNvSpPr/>
          <p:nvPr/>
        </p:nvSpPr>
        <p:spPr>
          <a:xfrm>
            <a:off x="4088993" y="2204575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Wire</a:t>
            </a:r>
          </a:p>
          <a:p>
            <a:pPr algn="ctr"/>
            <a:r>
              <a:rPr lang="en-US" dirty="0"/>
              <a:t>2</a:t>
            </a: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C785D22D-99C0-40C1-8510-8D8259ACBBBB}"/>
              </a:ext>
            </a:extLst>
          </p:cNvPr>
          <p:cNvCxnSpPr>
            <a:cxnSpLocks/>
            <a:stCxn id="79" idx="3"/>
            <a:endCxn id="69" idx="3"/>
          </p:cNvCxnSpPr>
          <p:nvPr/>
        </p:nvCxnSpPr>
        <p:spPr>
          <a:xfrm>
            <a:off x="5003393" y="2661775"/>
            <a:ext cx="6118944" cy="14015"/>
          </a:xfrm>
          <a:prstGeom prst="bentConnector5">
            <a:avLst>
              <a:gd name="adj1" fmla="val 11687"/>
              <a:gd name="adj2" fmla="val 28245316"/>
              <a:gd name="adj3" fmla="val 103736"/>
            </a:avLst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416E3D23-F564-4A0D-9FD6-8A246A08AE9B}"/>
              </a:ext>
            </a:extLst>
          </p:cNvPr>
          <p:cNvCxnSpPr>
            <a:cxnSpLocks/>
            <a:stCxn id="79" idx="3"/>
            <a:endCxn id="67" idx="2"/>
          </p:cNvCxnSpPr>
          <p:nvPr/>
        </p:nvCxnSpPr>
        <p:spPr>
          <a:xfrm>
            <a:off x="5003393" y="2661775"/>
            <a:ext cx="3724912" cy="2271456"/>
          </a:xfrm>
          <a:prstGeom prst="bentConnector4">
            <a:avLst>
              <a:gd name="adj1" fmla="val 19315"/>
              <a:gd name="adj2" fmla="val 110064"/>
            </a:avLst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4569E77B-3226-4A4F-85D5-2AC791498D99}"/>
              </a:ext>
            </a:extLst>
          </p:cNvPr>
          <p:cNvCxnSpPr>
            <a:cxnSpLocks/>
            <a:stCxn id="79" idx="3"/>
            <a:endCxn id="16" idx="1"/>
          </p:cNvCxnSpPr>
          <p:nvPr/>
        </p:nvCxnSpPr>
        <p:spPr>
          <a:xfrm>
            <a:off x="5003393" y="2661775"/>
            <a:ext cx="1401616" cy="2400"/>
          </a:xfrm>
          <a:prstGeom prst="bentConnector3">
            <a:avLst>
              <a:gd name="adj1" fmla="val 50000"/>
            </a:avLst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CD935A33-DFA3-4A8D-BE45-C5DC76A98B86}"/>
              </a:ext>
            </a:extLst>
          </p:cNvPr>
          <p:cNvCxnSpPr>
            <a:cxnSpLocks/>
            <a:stCxn id="79" idx="3"/>
            <a:endCxn id="66" idx="1"/>
          </p:cNvCxnSpPr>
          <p:nvPr/>
        </p:nvCxnSpPr>
        <p:spPr>
          <a:xfrm flipV="1">
            <a:off x="5003393" y="924528"/>
            <a:ext cx="3267712" cy="1737247"/>
          </a:xfrm>
          <a:prstGeom prst="bentConnector3">
            <a:avLst>
              <a:gd name="adj1" fmla="val 21719"/>
            </a:avLst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93CCAC97-E5FE-41D1-B956-B07E429006C4}"/>
              </a:ext>
            </a:extLst>
          </p:cNvPr>
          <p:cNvSpPr txBox="1"/>
          <p:nvPr/>
        </p:nvSpPr>
        <p:spPr>
          <a:xfrm>
            <a:off x="5865783" y="55279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5B9DAF8-256E-4A64-A408-D9538C891C79}"/>
              </a:ext>
            </a:extLst>
          </p:cNvPr>
          <p:cNvSpPr txBox="1"/>
          <p:nvPr/>
        </p:nvSpPr>
        <p:spPr>
          <a:xfrm>
            <a:off x="5832264" y="2291243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177A707-2DA3-405A-A126-9D1593E0A6F4}"/>
              </a:ext>
            </a:extLst>
          </p:cNvPr>
          <p:cNvSpPr txBox="1"/>
          <p:nvPr/>
        </p:nvSpPr>
        <p:spPr>
          <a:xfrm>
            <a:off x="5832264" y="4762087"/>
            <a:ext cx="538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5FC05CB-FDD4-4C32-8379-09FFA39193AB}"/>
              </a:ext>
            </a:extLst>
          </p:cNvPr>
          <p:cNvSpPr txBox="1"/>
          <p:nvPr/>
        </p:nvSpPr>
        <p:spPr>
          <a:xfrm>
            <a:off x="5832264" y="6136645"/>
            <a:ext cx="538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de3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A2A13C2-ECE1-4158-8387-0F00197DAD55}"/>
              </a:ext>
            </a:extLst>
          </p:cNvPr>
          <p:cNvSpPr txBox="1"/>
          <p:nvPr/>
        </p:nvSpPr>
        <p:spPr>
          <a:xfrm>
            <a:off x="450499" y="5305648"/>
            <a:ext cx="5253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Inverting a wire inverts all the directed edges</a:t>
            </a:r>
          </a:p>
        </p:txBody>
      </p:sp>
    </p:spTree>
    <p:extLst>
      <p:ext uri="{BB962C8B-B14F-4D97-AF65-F5344CB8AC3E}">
        <p14:creationId xmlns:p14="http://schemas.microsoft.com/office/powerpoint/2010/main" val="2289222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>
            <a:extLst>
              <a:ext uri="{FF2B5EF4-FFF2-40B4-BE49-F238E27FC236}">
                <a16:creationId xmlns:a16="http://schemas.microsoft.com/office/drawing/2014/main" id="{DB634FA4-901D-4B48-A2D5-5EC8A1BE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0B1B8E-4CA9-4059-B385-AD1C454254B2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319409" y="2664175"/>
            <a:ext cx="70808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8A76056-53F1-4386-ACC0-5C98735BE923}"/>
              </a:ext>
            </a:extLst>
          </p:cNvPr>
          <p:cNvSpPr/>
          <p:nvPr/>
        </p:nvSpPr>
        <p:spPr>
          <a:xfrm>
            <a:off x="6405009" y="2206975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Edge</a:t>
            </a:r>
          </a:p>
          <a:p>
            <a:pPr algn="ctr"/>
            <a:r>
              <a:rPr lang="en-US" dirty="0"/>
              <a:t>2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81CA986-F757-432C-878F-5074401F7AF3}"/>
              </a:ext>
            </a:extLst>
          </p:cNvPr>
          <p:cNvGrpSpPr/>
          <p:nvPr/>
        </p:nvGrpSpPr>
        <p:grpSpPr>
          <a:xfrm>
            <a:off x="7562625" y="1381089"/>
            <a:ext cx="634554" cy="740561"/>
            <a:chOff x="3527397" y="591151"/>
            <a:chExt cx="634554" cy="740561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B517A7D-D456-42A3-9158-0B4C04B06EA2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AB104DE-3862-4409-9B60-80273C622026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1353AB85-F9E3-4813-85B7-CCE3B262D489}"/>
              </a:ext>
            </a:extLst>
          </p:cNvPr>
          <p:cNvSpPr/>
          <p:nvPr/>
        </p:nvSpPr>
        <p:spPr>
          <a:xfrm>
            <a:off x="7857814" y="3239647"/>
            <a:ext cx="339365" cy="339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B8EBD32-6202-4D7A-B185-E6E21EF9143A}"/>
              </a:ext>
            </a:extLst>
          </p:cNvPr>
          <p:cNvCxnSpPr>
            <a:cxnSpLocks/>
            <a:stCxn id="49" idx="4"/>
            <a:endCxn id="51" idx="0"/>
          </p:cNvCxnSpPr>
          <p:nvPr/>
        </p:nvCxnSpPr>
        <p:spPr>
          <a:xfrm>
            <a:off x="8027497" y="2121650"/>
            <a:ext cx="0" cy="1117997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ADCF640-F57F-47C2-87EB-1E0396FF5EE9}"/>
              </a:ext>
            </a:extLst>
          </p:cNvPr>
          <p:cNvGrpSpPr/>
          <p:nvPr/>
        </p:nvGrpSpPr>
        <p:grpSpPr>
          <a:xfrm>
            <a:off x="8968330" y="1381089"/>
            <a:ext cx="634554" cy="740561"/>
            <a:chOff x="3527397" y="591151"/>
            <a:chExt cx="634554" cy="7405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6E3F3A1-6EE3-40B8-8B7E-D92D34AAA912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09A5A2D-BE66-4E30-BD02-B8F79C4F0A06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FEA5742-C861-475F-9338-46B5253C69EB}"/>
              </a:ext>
            </a:extLst>
          </p:cNvPr>
          <p:cNvCxnSpPr>
            <a:cxnSpLocks/>
            <a:stCxn id="49" idx="6"/>
            <a:endCxn id="54" idx="2"/>
          </p:cNvCxnSpPr>
          <p:nvPr/>
        </p:nvCxnSpPr>
        <p:spPr>
          <a:xfrm>
            <a:off x="8197179" y="1951968"/>
            <a:ext cx="1066340" cy="0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2CDA1C8-94B2-425F-8704-2B68A4DEEF1B}"/>
              </a:ext>
            </a:extLst>
          </p:cNvPr>
          <p:cNvGrpSpPr/>
          <p:nvPr/>
        </p:nvGrpSpPr>
        <p:grpSpPr>
          <a:xfrm>
            <a:off x="8964242" y="2828735"/>
            <a:ext cx="634554" cy="740561"/>
            <a:chOff x="3527397" y="591151"/>
            <a:chExt cx="634554" cy="740561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24E06BD-4D4C-4EEE-AD30-B557B4137446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4C3B1A7-6C01-4C7D-8580-DC03F61CDF04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6BCFCF7-D00A-4DAD-92FB-A96701B1344E}"/>
              </a:ext>
            </a:extLst>
          </p:cNvPr>
          <p:cNvCxnSpPr>
            <a:cxnSpLocks/>
            <a:stCxn id="58" idx="2"/>
            <a:endCxn id="51" idx="6"/>
          </p:cNvCxnSpPr>
          <p:nvPr/>
        </p:nvCxnSpPr>
        <p:spPr>
          <a:xfrm flipH="1">
            <a:off x="8197179" y="3399614"/>
            <a:ext cx="1062252" cy="9716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1AA17450-2A5E-47E3-8230-8040FA9093CF}"/>
              </a:ext>
            </a:extLst>
          </p:cNvPr>
          <p:cNvSpPr/>
          <p:nvPr/>
        </p:nvSpPr>
        <p:spPr>
          <a:xfrm>
            <a:off x="8271105" y="467328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Edge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8077D2D-47F8-4D7E-A922-7A3A45D18753}"/>
              </a:ext>
            </a:extLst>
          </p:cNvPr>
          <p:cNvSpPr/>
          <p:nvPr/>
        </p:nvSpPr>
        <p:spPr>
          <a:xfrm>
            <a:off x="8271105" y="4018831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Edge</a:t>
            </a:r>
          </a:p>
          <a:p>
            <a:pPr algn="ctr"/>
            <a:r>
              <a:rPr lang="en-US" dirty="0"/>
              <a:t>3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367B6AA-7C65-40DD-9CEC-EF972AF8035F}"/>
              </a:ext>
            </a:extLst>
          </p:cNvPr>
          <p:cNvCxnSpPr>
            <a:cxnSpLocks/>
            <a:stCxn id="67" idx="0"/>
          </p:cNvCxnSpPr>
          <p:nvPr/>
        </p:nvCxnSpPr>
        <p:spPr>
          <a:xfrm flipH="1" flipV="1">
            <a:off x="8721025" y="3399613"/>
            <a:ext cx="7280" cy="61921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D041D79-4026-481B-A746-C2A16CC2E4E7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8728305" y="1381728"/>
            <a:ext cx="0" cy="60950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C6BDB2CC-7A37-41D6-8367-E7BBCD1094B7}"/>
              </a:ext>
            </a:extLst>
          </p:cNvPr>
          <p:cNvSpPr/>
          <p:nvPr/>
        </p:nvSpPr>
        <p:spPr>
          <a:xfrm>
            <a:off x="4088993" y="2204575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Wire</a:t>
            </a:r>
          </a:p>
          <a:p>
            <a:pPr algn="ctr"/>
            <a:r>
              <a:rPr lang="en-US" dirty="0"/>
              <a:t>1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416E3D23-F564-4A0D-9FD6-8A246A08AE9B}"/>
              </a:ext>
            </a:extLst>
          </p:cNvPr>
          <p:cNvCxnSpPr>
            <a:cxnSpLocks/>
            <a:stCxn id="79" idx="3"/>
            <a:endCxn id="67" idx="2"/>
          </p:cNvCxnSpPr>
          <p:nvPr/>
        </p:nvCxnSpPr>
        <p:spPr>
          <a:xfrm>
            <a:off x="5003393" y="2661775"/>
            <a:ext cx="3724912" cy="2271456"/>
          </a:xfrm>
          <a:prstGeom prst="bentConnector4">
            <a:avLst>
              <a:gd name="adj1" fmla="val 19315"/>
              <a:gd name="adj2" fmla="val 110064"/>
            </a:avLst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4569E77B-3226-4A4F-85D5-2AC791498D99}"/>
              </a:ext>
            </a:extLst>
          </p:cNvPr>
          <p:cNvCxnSpPr>
            <a:cxnSpLocks/>
            <a:stCxn id="79" idx="3"/>
            <a:endCxn id="16" idx="1"/>
          </p:cNvCxnSpPr>
          <p:nvPr/>
        </p:nvCxnSpPr>
        <p:spPr>
          <a:xfrm>
            <a:off x="5003393" y="2661775"/>
            <a:ext cx="1401616" cy="2400"/>
          </a:xfrm>
          <a:prstGeom prst="bentConnector3">
            <a:avLst>
              <a:gd name="adj1" fmla="val 50000"/>
            </a:avLst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CD935A33-DFA3-4A8D-BE45-C5DC76A98B86}"/>
              </a:ext>
            </a:extLst>
          </p:cNvPr>
          <p:cNvCxnSpPr>
            <a:cxnSpLocks/>
            <a:stCxn id="79" idx="3"/>
            <a:endCxn id="66" idx="1"/>
          </p:cNvCxnSpPr>
          <p:nvPr/>
        </p:nvCxnSpPr>
        <p:spPr>
          <a:xfrm flipV="1">
            <a:off x="5003393" y="924528"/>
            <a:ext cx="3267712" cy="1737247"/>
          </a:xfrm>
          <a:prstGeom prst="bentConnector3">
            <a:avLst>
              <a:gd name="adj1" fmla="val 21719"/>
            </a:avLst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93CCAC97-E5FE-41D1-B956-B07E429006C4}"/>
              </a:ext>
            </a:extLst>
          </p:cNvPr>
          <p:cNvSpPr txBox="1"/>
          <p:nvPr/>
        </p:nvSpPr>
        <p:spPr>
          <a:xfrm>
            <a:off x="5865783" y="55279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5B9DAF8-256E-4A64-A408-D9538C891C79}"/>
              </a:ext>
            </a:extLst>
          </p:cNvPr>
          <p:cNvSpPr txBox="1"/>
          <p:nvPr/>
        </p:nvSpPr>
        <p:spPr>
          <a:xfrm>
            <a:off x="5832264" y="229124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177A707-2DA3-405A-A126-9D1593E0A6F4}"/>
              </a:ext>
            </a:extLst>
          </p:cNvPr>
          <p:cNvSpPr txBox="1"/>
          <p:nvPr/>
        </p:nvSpPr>
        <p:spPr>
          <a:xfrm>
            <a:off x="5832264" y="4762087"/>
            <a:ext cx="417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8879D9C-DE99-4883-AB65-AB837FBDD66F}"/>
              </a:ext>
            </a:extLst>
          </p:cNvPr>
          <p:cNvSpPr txBox="1"/>
          <p:nvPr/>
        </p:nvSpPr>
        <p:spPr>
          <a:xfrm>
            <a:off x="2743200" y="6138153"/>
            <a:ext cx="6762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We will not support unclosed wires</a:t>
            </a:r>
          </a:p>
        </p:txBody>
      </p:sp>
    </p:spTree>
    <p:extLst>
      <p:ext uri="{BB962C8B-B14F-4D97-AF65-F5344CB8AC3E}">
        <p14:creationId xmlns:p14="http://schemas.microsoft.com/office/powerpoint/2010/main" val="2521597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>
            <a:extLst>
              <a:ext uri="{FF2B5EF4-FFF2-40B4-BE49-F238E27FC236}">
                <a16:creationId xmlns:a16="http://schemas.microsoft.com/office/drawing/2014/main" id="{DB634FA4-901D-4B48-A2D5-5EC8A1BE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81CA986-F757-432C-878F-5074401F7AF3}"/>
              </a:ext>
            </a:extLst>
          </p:cNvPr>
          <p:cNvGrpSpPr/>
          <p:nvPr/>
        </p:nvGrpSpPr>
        <p:grpSpPr>
          <a:xfrm>
            <a:off x="7562625" y="1381089"/>
            <a:ext cx="634554" cy="740561"/>
            <a:chOff x="3527397" y="591151"/>
            <a:chExt cx="634554" cy="740561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B517A7D-D456-42A3-9158-0B4C04B06EA2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AB104DE-3862-4409-9B60-80273C622026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1353AB85-F9E3-4813-85B7-CCE3B262D489}"/>
              </a:ext>
            </a:extLst>
          </p:cNvPr>
          <p:cNvSpPr/>
          <p:nvPr/>
        </p:nvSpPr>
        <p:spPr>
          <a:xfrm>
            <a:off x="7857814" y="3239647"/>
            <a:ext cx="339365" cy="339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B8EBD32-6202-4D7A-B185-E6E21EF9143A}"/>
              </a:ext>
            </a:extLst>
          </p:cNvPr>
          <p:cNvCxnSpPr>
            <a:cxnSpLocks/>
            <a:stCxn id="49" idx="4"/>
            <a:endCxn id="51" idx="0"/>
          </p:cNvCxnSpPr>
          <p:nvPr/>
        </p:nvCxnSpPr>
        <p:spPr>
          <a:xfrm>
            <a:off x="8027497" y="2121650"/>
            <a:ext cx="0" cy="1117997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ADCF640-F57F-47C2-87EB-1E0396FF5EE9}"/>
              </a:ext>
            </a:extLst>
          </p:cNvPr>
          <p:cNvGrpSpPr/>
          <p:nvPr/>
        </p:nvGrpSpPr>
        <p:grpSpPr>
          <a:xfrm>
            <a:off x="8968330" y="1381089"/>
            <a:ext cx="634554" cy="740561"/>
            <a:chOff x="3527397" y="591151"/>
            <a:chExt cx="634554" cy="7405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6E3F3A1-6EE3-40B8-8B7E-D92D34AAA912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09A5A2D-BE66-4E30-BD02-B8F79C4F0A06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FEA5742-C861-475F-9338-46B5253C69EB}"/>
              </a:ext>
            </a:extLst>
          </p:cNvPr>
          <p:cNvCxnSpPr>
            <a:cxnSpLocks/>
            <a:stCxn id="49" idx="6"/>
            <a:endCxn id="54" idx="2"/>
          </p:cNvCxnSpPr>
          <p:nvPr/>
        </p:nvCxnSpPr>
        <p:spPr>
          <a:xfrm>
            <a:off x="8197179" y="1951968"/>
            <a:ext cx="1066340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2CDA1C8-94B2-425F-8704-2B68A4DEEF1B}"/>
              </a:ext>
            </a:extLst>
          </p:cNvPr>
          <p:cNvGrpSpPr/>
          <p:nvPr/>
        </p:nvGrpSpPr>
        <p:grpSpPr>
          <a:xfrm>
            <a:off x="8964242" y="2828735"/>
            <a:ext cx="634554" cy="740561"/>
            <a:chOff x="3527397" y="591151"/>
            <a:chExt cx="634554" cy="740561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24E06BD-4D4C-4EEE-AD30-B557B4137446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4C3B1A7-6C01-4C7D-8580-DC03F61CDF04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3D18B0C-9438-48E4-9988-E36271C4D782}"/>
              </a:ext>
            </a:extLst>
          </p:cNvPr>
          <p:cNvCxnSpPr>
            <a:cxnSpLocks/>
            <a:stCxn id="58" idx="0"/>
            <a:endCxn id="54" idx="4"/>
          </p:cNvCxnSpPr>
          <p:nvPr/>
        </p:nvCxnSpPr>
        <p:spPr>
          <a:xfrm flipV="1">
            <a:off x="9429114" y="2121650"/>
            <a:ext cx="4088" cy="1108281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6BCFCF7-D00A-4DAD-92FB-A96701B1344E}"/>
              </a:ext>
            </a:extLst>
          </p:cNvPr>
          <p:cNvCxnSpPr>
            <a:cxnSpLocks/>
            <a:stCxn id="58" idx="2"/>
            <a:endCxn id="51" idx="6"/>
          </p:cNvCxnSpPr>
          <p:nvPr/>
        </p:nvCxnSpPr>
        <p:spPr>
          <a:xfrm flipH="1">
            <a:off x="8197179" y="3399614"/>
            <a:ext cx="1062252" cy="9716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C6BDB2CC-7A37-41D6-8367-E7BBCD1094B7}"/>
              </a:ext>
            </a:extLst>
          </p:cNvPr>
          <p:cNvSpPr/>
          <p:nvPr/>
        </p:nvSpPr>
        <p:spPr>
          <a:xfrm>
            <a:off x="3356843" y="2872287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Wire</a:t>
            </a:r>
          </a:p>
          <a:p>
            <a:pPr algn="ctr"/>
            <a:r>
              <a:rPr lang="en-US" dirty="0"/>
              <a:t>1</a:t>
            </a: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CD935A33-DFA3-4A8D-BE45-C5DC76A98B86}"/>
              </a:ext>
            </a:extLst>
          </p:cNvPr>
          <p:cNvCxnSpPr>
            <a:cxnSpLocks/>
            <a:stCxn id="100" idx="2"/>
            <a:endCxn id="99" idx="1"/>
          </p:cNvCxnSpPr>
          <p:nvPr/>
        </p:nvCxnSpPr>
        <p:spPr>
          <a:xfrm rot="16200000" flipH="1">
            <a:off x="2172517" y="3631539"/>
            <a:ext cx="1028078" cy="1338374"/>
          </a:xfrm>
          <a:prstGeom prst="bent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F96D1E20-ACD0-434E-A1DB-D30564A3BA85}"/>
              </a:ext>
            </a:extLst>
          </p:cNvPr>
          <p:cNvSpPr/>
          <p:nvPr/>
        </p:nvSpPr>
        <p:spPr>
          <a:xfrm>
            <a:off x="1560169" y="2872287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Face</a:t>
            </a:r>
          </a:p>
          <a:p>
            <a:pPr algn="ctr"/>
            <a:r>
              <a:rPr lang="en-US" dirty="0"/>
              <a:t>1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72926B1-760F-48D6-A2B9-B8A0BC9CB013}"/>
              </a:ext>
            </a:extLst>
          </p:cNvPr>
          <p:cNvCxnSpPr>
            <a:cxnSpLocks/>
            <a:stCxn id="100" idx="3"/>
            <a:endCxn id="79" idx="1"/>
          </p:cNvCxnSpPr>
          <p:nvPr/>
        </p:nvCxnSpPr>
        <p:spPr>
          <a:xfrm>
            <a:off x="2474569" y="3329487"/>
            <a:ext cx="882274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3777930-AA94-4EBA-8DCD-2D760D7B0244}"/>
              </a:ext>
            </a:extLst>
          </p:cNvPr>
          <p:cNvGrpSpPr/>
          <p:nvPr/>
        </p:nvGrpSpPr>
        <p:grpSpPr>
          <a:xfrm>
            <a:off x="7029455" y="3786687"/>
            <a:ext cx="634554" cy="740561"/>
            <a:chOff x="3527397" y="591151"/>
            <a:chExt cx="634554" cy="74056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128A92A-88E7-4FFA-AC3B-578343DBDB80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D13ECF3-B9D9-453A-874E-3D55718A3879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F33CB23F-07D4-4806-B6C2-18902909D34F}"/>
              </a:ext>
            </a:extLst>
          </p:cNvPr>
          <p:cNvSpPr/>
          <p:nvPr/>
        </p:nvSpPr>
        <p:spPr>
          <a:xfrm>
            <a:off x="7324644" y="5645245"/>
            <a:ext cx="339365" cy="339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8064FA8-2BF9-4E49-AE1A-1709E9E4D388}"/>
              </a:ext>
            </a:extLst>
          </p:cNvPr>
          <p:cNvCxnSpPr>
            <a:cxnSpLocks/>
            <a:stCxn id="39" idx="4"/>
            <a:endCxn id="41" idx="0"/>
          </p:cNvCxnSpPr>
          <p:nvPr/>
        </p:nvCxnSpPr>
        <p:spPr>
          <a:xfrm>
            <a:off x="7494327" y="4527248"/>
            <a:ext cx="0" cy="1117997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1CD233B-6D20-4DD7-8B38-F824D4C23EE6}"/>
              </a:ext>
            </a:extLst>
          </p:cNvPr>
          <p:cNvGrpSpPr/>
          <p:nvPr/>
        </p:nvGrpSpPr>
        <p:grpSpPr>
          <a:xfrm>
            <a:off x="8435160" y="3786687"/>
            <a:ext cx="634554" cy="740561"/>
            <a:chOff x="3527397" y="591151"/>
            <a:chExt cx="634554" cy="74056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70B2705-4EF3-47C8-8F95-97B7B3596214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455288B-C2A8-44C9-A0B8-E761540E5E4C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7927796-6F2F-4E62-A01A-09B905DDE975}"/>
              </a:ext>
            </a:extLst>
          </p:cNvPr>
          <p:cNvCxnSpPr>
            <a:cxnSpLocks/>
            <a:stCxn id="39" idx="6"/>
            <a:endCxn id="44" idx="2"/>
          </p:cNvCxnSpPr>
          <p:nvPr/>
        </p:nvCxnSpPr>
        <p:spPr>
          <a:xfrm>
            <a:off x="7664009" y="4357566"/>
            <a:ext cx="1066340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4F7261B-953D-4A43-A3AF-2A940B64EE36}"/>
              </a:ext>
            </a:extLst>
          </p:cNvPr>
          <p:cNvGrpSpPr/>
          <p:nvPr/>
        </p:nvGrpSpPr>
        <p:grpSpPr>
          <a:xfrm>
            <a:off x="8431072" y="5234333"/>
            <a:ext cx="634554" cy="740561"/>
            <a:chOff x="3527397" y="591151"/>
            <a:chExt cx="634554" cy="740561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ACA5984-419E-4BC8-8474-68FA17E325E6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1E9D438-7030-4370-9AA4-0B91459C123E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EB6FFD5-858B-4CBE-9BD7-82B13CB61B6A}"/>
              </a:ext>
            </a:extLst>
          </p:cNvPr>
          <p:cNvCxnSpPr>
            <a:cxnSpLocks/>
            <a:stCxn id="62" idx="0"/>
            <a:endCxn id="44" idx="4"/>
          </p:cNvCxnSpPr>
          <p:nvPr/>
        </p:nvCxnSpPr>
        <p:spPr>
          <a:xfrm flipV="1">
            <a:off x="8895944" y="4527248"/>
            <a:ext cx="4088" cy="1108281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BB22754-24FC-4978-8C63-7948A533DBAA}"/>
              </a:ext>
            </a:extLst>
          </p:cNvPr>
          <p:cNvCxnSpPr>
            <a:cxnSpLocks/>
            <a:stCxn id="62" idx="2"/>
            <a:endCxn id="41" idx="6"/>
          </p:cNvCxnSpPr>
          <p:nvPr/>
        </p:nvCxnSpPr>
        <p:spPr>
          <a:xfrm flipH="1">
            <a:off x="7664009" y="5805212"/>
            <a:ext cx="1062252" cy="9716"/>
          </a:xfrm>
          <a:prstGeom prst="straightConnector1">
            <a:avLst/>
          </a:prstGeom>
          <a:ln w="508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1D76081-3DBE-4ECE-AE35-22A75C594534}"/>
              </a:ext>
            </a:extLst>
          </p:cNvPr>
          <p:cNvGrpSpPr/>
          <p:nvPr/>
        </p:nvGrpSpPr>
        <p:grpSpPr>
          <a:xfrm>
            <a:off x="4800034" y="665944"/>
            <a:ext cx="634554" cy="740561"/>
            <a:chOff x="3527397" y="591151"/>
            <a:chExt cx="634554" cy="740561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47DFF83-EDB1-4EAB-B61D-5871445F251A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4CBF067-9F67-461B-B989-6EDF1143B297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86" name="Oval 85">
            <a:extLst>
              <a:ext uri="{FF2B5EF4-FFF2-40B4-BE49-F238E27FC236}">
                <a16:creationId xmlns:a16="http://schemas.microsoft.com/office/drawing/2014/main" id="{FA116D08-4215-4731-A907-413B0A56A23C}"/>
              </a:ext>
            </a:extLst>
          </p:cNvPr>
          <p:cNvSpPr/>
          <p:nvPr/>
        </p:nvSpPr>
        <p:spPr>
          <a:xfrm>
            <a:off x="5093655" y="5645245"/>
            <a:ext cx="339365" cy="339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C63D364-D19F-4D1C-B053-4468D767614D}"/>
              </a:ext>
            </a:extLst>
          </p:cNvPr>
          <p:cNvCxnSpPr>
            <a:cxnSpLocks/>
          </p:cNvCxnSpPr>
          <p:nvPr/>
        </p:nvCxnSpPr>
        <p:spPr>
          <a:xfrm flipH="1">
            <a:off x="5205319" y="1444674"/>
            <a:ext cx="1568" cy="4238740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2B2DF4D-3299-4AA0-AC2E-B9B373F6D2B0}"/>
              </a:ext>
            </a:extLst>
          </p:cNvPr>
          <p:cNvGrpSpPr/>
          <p:nvPr/>
        </p:nvGrpSpPr>
        <p:grpSpPr>
          <a:xfrm>
            <a:off x="10117039" y="650033"/>
            <a:ext cx="634554" cy="740561"/>
            <a:chOff x="3527397" y="591151"/>
            <a:chExt cx="634554" cy="740561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2A64668-DCA3-4BA9-8013-03708D8AD4B0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3526503-24C8-49C6-9702-D374D3E8625D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5D3BEE6-5298-46C0-B885-622E83B5BC54}"/>
              </a:ext>
            </a:extLst>
          </p:cNvPr>
          <p:cNvCxnSpPr>
            <a:cxnSpLocks/>
            <a:stCxn id="83" idx="6"/>
            <a:endCxn id="91" idx="2"/>
          </p:cNvCxnSpPr>
          <p:nvPr/>
        </p:nvCxnSpPr>
        <p:spPr>
          <a:xfrm flipV="1">
            <a:off x="5434588" y="1220912"/>
            <a:ext cx="4977640" cy="15911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D518738A-79D8-4728-98AF-65C0569DA011}"/>
              </a:ext>
            </a:extLst>
          </p:cNvPr>
          <p:cNvGrpSpPr/>
          <p:nvPr/>
        </p:nvGrpSpPr>
        <p:grpSpPr>
          <a:xfrm>
            <a:off x="10117039" y="5233384"/>
            <a:ext cx="634554" cy="740561"/>
            <a:chOff x="3527397" y="591151"/>
            <a:chExt cx="634554" cy="740561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8FD5F596-7929-4371-AF31-E90E380E0E9A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57803B8-94D4-486B-9D80-EE51CBE25D46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9404ED3-4EED-428A-B5B2-03D2FE3CF15F}"/>
              </a:ext>
            </a:extLst>
          </p:cNvPr>
          <p:cNvCxnSpPr>
            <a:cxnSpLocks/>
            <a:stCxn id="95" idx="0"/>
            <a:endCxn id="91" idx="4"/>
          </p:cNvCxnSpPr>
          <p:nvPr/>
        </p:nvCxnSpPr>
        <p:spPr>
          <a:xfrm flipV="1">
            <a:off x="10581911" y="1390594"/>
            <a:ext cx="0" cy="4243986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CF9FB17-39C9-4330-AE5E-45C08B900557}"/>
              </a:ext>
            </a:extLst>
          </p:cNvPr>
          <p:cNvCxnSpPr>
            <a:cxnSpLocks/>
            <a:stCxn id="95" idx="2"/>
            <a:endCxn id="86" idx="6"/>
          </p:cNvCxnSpPr>
          <p:nvPr/>
        </p:nvCxnSpPr>
        <p:spPr>
          <a:xfrm flipH="1">
            <a:off x="5433020" y="5804263"/>
            <a:ext cx="4979208" cy="1066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C300E958-7C85-4A33-B8DB-1BE1ED0FA922}"/>
              </a:ext>
            </a:extLst>
          </p:cNvPr>
          <p:cNvSpPr/>
          <p:nvPr/>
        </p:nvSpPr>
        <p:spPr>
          <a:xfrm>
            <a:off x="3355743" y="4357565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Wire</a:t>
            </a:r>
          </a:p>
          <a:p>
            <a:pPr algn="ctr"/>
            <a:r>
              <a:rPr lang="en-US" dirty="0"/>
              <a:t>2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7A6B39E-F3FB-401C-A64B-CCEA2D4843DB}"/>
              </a:ext>
            </a:extLst>
          </p:cNvPr>
          <p:cNvSpPr/>
          <p:nvPr/>
        </p:nvSpPr>
        <p:spPr>
          <a:xfrm>
            <a:off x="3349075" y="5763589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Wire</a:t>
            </a:r>
          </a:p>
          <a:p>
            <a:pPr algn="ctr"/>
            <a:r>
              <a:rPr lang="en-US" dirty="0"/>
              <a:t>3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1E16BF52-9F50-46BB-A77A-98470F6234FB}"/>
              </a:ext>
            </a:extLst>
          </p:cNvPr>
          <p:cNvCxnSpPr>
            <a:cxnSpLocks/>
            <a:stCxn id="100" idx="2"/>
            <a:endCxn id="102" idx="1"/>
          </p:cNvCxnSpPr>
          <p:nvPr/>
        </p:nvCxnSpPr>
        <p:spPr>
          <a:xfrm rot="16200000" flipH="1">
            <a:off x="1466171" y="4337885"/>
            <a:ext cx="2434102" cy="1331706"/>
          </a:xfrm>
          <a:prstGeom prst="bent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02BB487-F6DC-4B5C-852E-CB42F96FA350}"/>
              </a:ext>
            </a:extLst>
          </p:cNvPr>
          <p:cNvCxnSpPr>
            <a:cxnSpLocks/>
            <a:stCxn id="79" idx="3"/>
          </p:cNvCxnSpPr>
          <p:nvPr/>
        </p:nvCxnSpPr>
        <p:spPr>
          <a:xfrm>
            <a:off x="4271243" y="3329487"/>
            <a:ext cx="992094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4B97C10-2D5A-49A4-A27A-2E9858B5F815}"/>
              </a:ext>
            </a:extLst>
          </p:cNvPr>
          <p:cNvCxnSpPr>
            <a:cxnSpLocks/>
            <a:stCxn id="99" idx="3"/>
          </p:cNvCxnSpPr>
          <p:nvPr/>
        </p:nvCxnSpPr>
        <p:spPr>
          <a:xfrm flipV="1">
            <a:off x="4270143" y="4790899"/>
            <a:ext cx="3163621" cy="2386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FA816F02-F353-4AED-9A38-59427EFDC1B4}"/>
              </a:ext>
            </a:extLst>
          </p:cNvPr>
          <p:cNvCxnSpPr>
            <a:cxnSpLocks/>
            <a:stCxn id="102" idx="3"/>
          </p:cNvCxnSpPr>
          <p:nvPr/>
        </p:nvCxnSpPr>
        <p:spPr>
          <a:xfrm flipV="1">
            <a:off x="4263475" y="2613274"/>
            <a:ext cx="5165638" cy="3607515"/>
          </a:xfrm>
          <a:prstGeom prst="bentConnector3">
            <a:avLst>
              <a:gd name="adj1" fmla="val 140014"/>
            </a:avLst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D5F208A-E2CF-4951-81AF-F6EDB6467F30}"/>
              </a:ext>
            </a:extLst>
          </p:cNvPr>
          <p:cNvSpPr txBox="1"/>
          <p:nvPr/>
        </p:nvSpPr>
        <p:spPr>
          <a:xfrm>
            <a:off x="2536519" y="2960155"/>
            <a:ext cx="698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outer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3F1C9FD-8511-4B40-A9F2-90476FB8FFCB}"/>
              </a:ext>
            </a:extLst>
          </p:cNvPr>
          <p:cNvSpPr txBox="1"/>
          <p:nvPr/>
        </p:nvSpPr>
        <p:spPr>
          <a:xfrm>
            <a:off x="1984050" y="4059446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holes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B612873-351B-467A-BF99-F73CEE6E14B5}"/>
              </a:ext>
            </a:extLst>
          </p:cNvPr>
          <p:cNvSpPr txBox="1"/>
          <p:nvPr/>
        </p:nvSpPr>
        <p:spPr>
          <a:xfrm>
            <a:off x="3968624" y="187130"/>
            <a:ext cx="7907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Holes always have same winding as outer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4650646-6545-46C0-868E-8F585309495F}"/>
              </a:ext>
            </a:extLst>
          </p:cNvPr>
          <p:cNvCxnSpPr>
            <a:cxnSpLocks/>
          </p:cNvCxnSpPr>
          <p:nvPr/>
        </p:nvCxnSpPr>
        <p:spPr>
          <a:xfrm flipH="1">
            <a:off x="7681270" y="5809595"/>
            <a:ext cx="1062252" cy="9716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72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266</Words>
  <Application>Microsoft Office PowerPoint</Application>
  <PresentationFormat>Widescreen</PresentationFormat>
  <Paragraphs>143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Geometry</vt:lpstr>
      <vt:lpstr>Topology</vt:lpstr>
      <vt:lpstr>Topology</vt:lpstr>
      <vt:lpstr>Topology</vt:lpstr>
      <vt:lpstr>Topology</vt:lpstr>
      <vt:lpstr>Topology</vt:lpstr>
      <vt:lpstr>Topology</vt:lpstr>
      <vt:lpstr>Topology</vt:lpstr>
      <vt:lpstr>Topology</vt:lpstr>
      <vt:lpstr>Topology</vt:lpstr>
      <vt:lpstr>Topology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Geometry</dc:title>
  <dc:creator>Dan Macumber</dc:creator>
  <cp:lastModifiedBy>Dan Macumber</cp:lastModifiedBy>
  <cp:revision>19</cp:revision>
  <dcterms:created xsi:type="dcterms:W3CDTF">2020-06-28T17:33:24Z</dcterms:created>
  <dcterms:modified xsi:type="dcterms:W3CDTF">2020-08-22T01:07:28Z</dcterms:modified>
</cp:coreProperties>
</file>