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E40B-8C39-4837-B60B-4E356AF2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EDBD2-21F3-4477-8F15-8262C3305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6819-FF31-49E7-9D9C-25658AFE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BE5-200F-42C9-857C-AAA7D75E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DE19-52CE-456F-AA95-2ADC1D63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A655-C984-44D4-A402-EEAED470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6C3E-AE93-4BF9-923D-E75D3E59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AFB6-B30B-4B6E-8D2D-DFEABCC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8A0E-DF14-4DDE-921D-BA80C01B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0A27-05CF-40BA-944E-235FE95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4DB9F-8BA8-4CB1-BB97-D449BD5C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E9D8-DBEA-4A4B-99C2-D296E960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8531-BFF4-4130-9561-FCDEA9F0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EDD5-F33A-4F84-B0D9-CAA6FFF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D50B-1C02-46C9-B736-8F20F39F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6829-6E8D-46B2-BD98-EBA24896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F571-7A29-4D2F-B44E-EE263477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602-5E2D-486D-9DFA-AA0B5B0F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CF09-167F-4A7F-A416-74F47CC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C9C-270C-40FE-A769-2A72776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ED7D-FE1D-40FF-BBD3-655F5CFA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5AE8-7C6B-4A80-A331-80FD466B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10E4-8B1C-4CCF-9686-261BCA5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AC3-3040-4DD1-8ADB-9CFBD181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C70E-3AA8-4CD9-97F5-A0D5033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9AC-28E1-4842-B7F1-5678553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4607-21FD-41EE-9708-20CEF21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28AD-B59F-4DE1-B291-99B9C1306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EE7E-C742-4640-BF4B-1301D00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6747-9F13-4E56-84C6-813DF4EF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8D3A-9861-493A-A3D4-ABBF693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05D7-0BB6-4717-82E4-DC6C2EF4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B232-3942-4B5A-AFBE-C5E9BCF9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D81E-F6AA-4A35-8F78-0A6E0D52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DC8D-A085-406B-A653-AC2E5641F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CDDC1-4EC9-43AC-937F-347CD086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3D68B-789F-4867-8390-7402D32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D34B-E45E-4AC6-9000-8E0A05D5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0C3C1-F3D5-4082-B718-6B07362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1F76-12B2-49BB-9DA6-EA1F2B9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FA434-3E29-461A-A626-49284BC1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6CC3E-28FD-4643-836E-DB5D4894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631A-18A0-4FB2-89EE-E3600E3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265EA-4629-4261-BDD8-4071397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15F72-D10F-4270-86C9-24838FB6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0C65-4584-454D-B238-40050D7F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93C-514F-43C9-AD48-8FFD9DC2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8615-7E03-4DAF-A377-FB73CE5C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176E-47DA-49C3-A6F0-0D274D91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35A9-9F3C-4C92-80DC-DC0F8AC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9C36-E3EA-4D7F-BAAC-2A36922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CD88-D515-4DE0-B507-6B63A91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BB3A-9872-441D-A710-4F5FA62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46BF-C290-41D9-9A0F-A33DDD85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A6CAA-DBAC-4FAD-9155-9A5E607D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49E7-4F4E-437E-A475-C01D7D08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6F4A-9D0F-4FEA-B489-EBDCA10A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3886-0EF0-4E96-9F6F-14AF2DFC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6440A-9B45-4A7C-9756-F46844D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C15A-93B2-49D9-A8FD-05090255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B70-5947-4578-AD02-CF6470D1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49DF-3B2E-43E2-8A0F-960DE98009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78E89-776A-4CC1-8DD8-EA3A9794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D0B2-94DC-476F-9BF3-1410B8DE2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7349-9F04-43DD-8B90-065596EA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704C-6E28-42C4-88D9-8F5C239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7884-BB95-4569-8705-23E4BA0C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Holes have same winding direction as parent face</a:t>
            </a:r>
          </a:p>
          <a:p>
            <a:r>
              <a:rPr lang="en-US" dirty="0"/>
              <a:t>Holes can share edges with parent face</a:t>
            </a:r>
          </a:p>
          <a:p>
            <a:r>
              <a:rPr lang="en-US" dirty="0"/>
              <a:t>Holes can cover entire parent face</a:t>
            </a:r>
          </a:p>
          <a:p>
            <a:r>
              <a:rPr lang="en-US" dirty="0"/>
              <a:t>Holes cannot extend beyond parent face</a:t>
            </a:r>
          </a:p>
          <a:p>
            <a:r>
              <a:rPr lang="en-US" dirty="0"/>
              <a:t>Holes cannot overlap with other holes</a:t>
            </a:r>
          </a:p>
        </p:txBody>
      </p:sp>
    </p:spTree>
    <p:extLst>
      <p:ext uri="{BB962C8B-B14F-4D97-AF65-F5344CB8AC3E}">
        <p14:creationId xmlns:p14="http://schemas.microsoft.com/office/powerpoint/2010/main" val="173392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3079102" y="2550758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2859833" y="2331487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2859832" y="384304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34BC9-66FD-480C-98FD-6E80339CE1AC}"/>
              </a:ext>
            </a:extLst>
          </p:cNvPr>
          <p:cNvSpPr/>
          <p:nvPr/>
        </p:nvSpPr>
        <p:spPr>
          <a:xfrm>
            <a:off x="4174670" y="2550754"/>
            <a:ext cx="1856792" cy="151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3148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AD7FD4-5505-42E0-A3E0-F156AD9E3071}"/>
              </a:ext>
            </a:extLst>
          </p:cNvPr>
          <p:cNvSpPr/>
          <p:nvPr/>
        </p:nvSpPr>
        <p:spPr>
          <a:xfrm>
            <a:off x="5805979" y="2331485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265832-931D-49A0-BEE4-B283BCD8D3B1}"/>
              </a:ext>
            </a:extLst>
          </p:cNvPr>
          <p:cNvSpPr/>
          <p:nvPr/>
        </p:nvSpPr>
        <p:spPr>
          <a:xfrm>
            <a:off x="5870518" y="3752073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254B5A-877C-4B95-8692-0BBEEA451246}"/>
              </a:ext>
            </a:extLst>
          </p:cNvPr>
          <p:cNvSpPr/>
          <p:nvPr/>
        </p:nvSpPr>
        <p:spPr>
          <a:xfrm>
            <a:off x="3952298" y="2334592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417C0-2EA1-4799-9FDE-135CE24674C5}"/>
              </a:ext>
            </a:extLst>
          </p:cNvPr>
          <p:cNvSpPr/>
          <p:nvPr/>
        </p:nvSpPr>
        <p:spPr>
          <a:xfrm>
            <a:off x="4016837" y="3755180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D2D105-5A71-424B-A090-2D4CF95F89D8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F8FD8-374D-4727-AC92-7D07CEDD15C1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8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559837" y="2550758"/>
            <a:ext cx="4376057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353779" y="23260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353779" y="3843044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2603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D2D105-5A71-424B-A090-2D4CF95F89D8}"/>
              </a:ext>
            </a:extLst>
          </p:cNvPr>
          <p:cNvCxnSpPr/>
          <p:nvPr/>
        </p:nvCxnSpPr>
        <p:spPr>
          <a:xfrm>
            <a:off x="2859832" y="658581"/>
            <a:ext cx="5267131" cy="5770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2F8FD8-374D-4727-AC92-7D07CEDD15C1}"/>
              </a:ext>
            </a:extLst>
          </p:cNvPr>
          <p:cNvCxnSpPr>
            <a:cxnSpLocks/>
          </p:cNvCxnSpPr>
          <p:nvPr/>
        </p:nvCxnSpPr>
        <p:spPr>
          <a:xfrm flipH="1">
            <a:off x="2964024" y="289249"/>
            <a:ext cx="4582114" cy="6139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2883159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96000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6551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161262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1548878" y="2883158"/>
            <a:ext cx="1856792" cy="22673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1329609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3186400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3222168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1332719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9010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2883160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266388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266388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417778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417544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59060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642182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42291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42291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3145-E769-4BE1-A833-B0638A5A89B0}"/>
              </a:ext>
            </a:extLst>
          </p:cNvPr>
          <p:cNvSpPr/>
          <p:nvPr/>
        </p:nvSpPr>
        <p:spPr>
          <a:xfrm>
            <a:off x="4450701" y="3153738"/>
            <a:ext cx="1856792" cy="199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293680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293447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F8FC8-5621-455E-8A07-9C1DBE784A82}"/>
              </a:ext>
            </a:extLst>
          </p:cNvPr>
          <p:cNvSpPr/>
          <p:nvPr/>
        </p:nvSpPr>
        <p:spPr>
          <a:xfrm>
            <a:off x="6060231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F35FF-DD5A-4BC8-8815-4338BF7FA737}"/>
              </a:ext>
            </a:extLst>
          </p:cNvPr>
          <p:cNvSpPr/>
          <p:nvPr/>
        </p:nvSpPr>
        <p:spPr>
          <a:xfrm>
            <a:off x="4217435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97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371600"/>
            <a:ext cx="1856792" cy="17821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13366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13366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3145-E769-4BE1-A833-B0638A5A89B0}"/>
              </a:ext>
            </a:extLst>
          </p:cNvPr>
          <p:cNvSpPr/>
          <p:nvPr/>
        </p:nvSpPr>
        <p:spPr>
          <a:xfrm>
            <a:off x="4450701" y="3153738"/>
            <a:ext cx="1856792" cy="199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2" y="293680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0" y="293447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6F8FC8-5621-455E-8A07-9C1DBE784A82}"/>
              </a:ext>
            </a:extLst>
          </p:cNvPr>
          <p:cNvSpPr/>
          <p:nvPr/>
        </p:nvSpPr>
        <p:spPr>
          <a:xfrm>
            <a:off x="6060231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F35FF-DD5A-4BC8-8815-4338BF7FA737}"/>
              </a:ext>
            </a:extLst>
          </p:cNvPr>
          <p:cNvSpPr/>
          <p:nvPr/>
        </p:nvSpPr>
        <p:spPr>
          <a:xfrm>
            <a:off x="4217435" y="4931228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510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4422710" y="1371599"/>
            <a:ext cx="1856792" cy="3778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4203441" y="113366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6060232" y="1133661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6060231" y="4949895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4203441" y="493122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414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3079102" y="2550758"/>
            <a:ext cx="1856792" cy="1511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2ED4D4-BFC0-4114-9FD3-7C56991904F9}"/>
              </a:ext>
            </a:extLst>
          </p:cNvPr>
          <p:cNvSpPr/>
          <p:nvPr/>
        </p:nvSpPr>
        <p:spPr>
          <a:xfrm>
            <a:off x="2859833" y="2331487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C717D2-7A6A-4156-9ED3-35BCC5230031}"/>
              </a:ext>
            </a:extLst>
          </p:cNvPr>
          <p:cNvSpPr/>
          <p:nvPr/>
        </p:nvSpPr>
        <p:spPr>
          <a:xfrm>
            <a:off x="2859832" y="384304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317241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34BC9-66FD-480C-98FD-6E80339CE1AC}"/>
              </a:ext>
            </a:extLst>
          </p:cNvPr>
          <p:cNvSpPr/>
          <p:nvPr/>
        </p:nvSpPr>
        <p:spPr>
          <a:xfrm>
            <a:off x="4935893" y="2505271"/>
            <a:ext cx="1856792" cy="1511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C612D-6D2B-46E6-A399-9240839168DC}"/>
              </a:ext>
            </a:extLst>
          </p:cNvPr>
          <p:cNvSpPr/>
          <p:nvPr/>
        </p:nvSpPr>
        <p:spPr>
          <a:xfrm>
            <a:off x="4716624" y="2331486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33790-0591-40A0-9CDD-344A112CF264}"/>
              </a:ext>
            </a:extLst>
          </p:cNvPr>
          <p:cNvSpPr/>
          <p:nvPr/>
        </p:nvSpPr>
        <p:spPr>
          <a:xfrm>
            <a:off x="4716624" y="384537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AD7FD4-5505-42E0-A3E0-F156AD9E3071}"/>
              </a:ext>
            </a:extLst>
          </p:cNvPr>
          <p:cNvSpPr/>
          <p:nvPr/>
        </p:nvSpPr>
        <p:spPr>
          <a:xfrm>
            <a:off x="6533761" y="2331485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265832-931D-49A0-BEE4-B283BCD8D3B1}"/>
              </a:ext>
            </a:extLst>
          </p:cNvPr>
          <p:cNvSpPr/>
          <p:nvPr/>
        </p:nvSpPr>
        <p:spPr>
          <a:xfrm>
            <a:off x="6598300" y="3752073"/>
            <a:ext cx="438539" cy="4385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159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CC9A3-2182-4E64-BA93-D2E5FC78C512}"/>
              </a:ext>
            </a:extLst>
          </p:cNvPr>
          <p:cNvSpPr/>
          <p:nvPr/>
        </p:nvSpPr>
        <p:spPr>
          <a:xfrm>
            <a:off x="1558212" y="1371600"/>
            <a:ext cx="7669764" cy="377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C7586-BF25-4151-8AC4-79E1FC1A8747}"/>
              </a:ext>
            </a:extLst>
          </p:cNvPr>
          <p:cNvSpPr/>
          <p:nvPr/>
        </p:nvSpPr>
        <p:spPr>
          <a:xfrm>
            <a:off x="1558212" y="1371599"/>
            <a:ext cx="7666654" cy="3778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956C27-C891-443A-9EDA-E2D694E219F6}"/>
              </a:ext>
            </a:extLst>
          </p:cNvPr>
          <p:cNvSpPr/>
          <p:nvPr/>
        </p:nvSpPr>
        <p:spPr>
          <a:xfrm>
            <a:off x="1338942" y="1152330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4EF6F6-C7B4-4BC6-87DC-8D5264A641A3}"/>
              </a:ext>
            </a:extLst>
          </p:cNvPr>
          <p:cNvSpPr/>
          <p:nvPr/>
        </p:nvSpPr>
        <p:spPr>
          <a:xfrm>
            <a:off x="9008706" y="1170992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673D56-54B1-4CAF-A01A-FA829B74E792}"/>
              </a:ext>
            </a:extLst>
          </p:cNvPr>
          <p:cNvSpPr/>
          <p:nvPr/>
        </p:nvSpPr>
        <p:spPr>
          <a:xfrm>
            <a:off x="9008705" y="4931229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E346B-2D21-46AE-8F6C-D12A5EF25DBE}"/>
              </a:ext>
            </a:extLst>
          </p:cNvPr>
          <p:cNvSpPr/>
          <p:nvPr/>
        </p:nvSpPr>
        <p:spPr>
          <a:xfrm>
            <a:off x="1335833" y="4931228"/>
            <a:ext cx="438539" cy="43853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48180-DBF3-46DC-A76A-0A0BA0EFD406}"/>
              </a:ext>
            </a:extLst>
          </p:cNvPr>
          <p:cNvSpPr txBox="1"/>
          <p:nvPr/>
        </p:nvSpPr>
        <p:spPr>
          <a:xfrm>
            <a:off x="261257" y="2892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8</a:t>
            </a:r>
          </a:p>
        </p:txBody>
      </p:sp>
    </p:spTree>
    <p:extLst>
      <p:ext uri="{BB962C8B-B14F-4D97-AF65-F5344CB8AC3E}">
        <p14:creationId xmlns:p14="http://schemas.microsoft.com/office/powerpoint/2010/main" val="296768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Holes</dc:title>
  <dc:creator>Dan Macumber</dc:creator>
  <cp:lastModifiedBy>Dan Macumber</cp:lastModifiedBy>
  <cp:revision>2</cp:revision>
  <dcterms:created xsi:type="dcterms:W3CDTF">2020-08-22T00:25:04Z</dcterms:created>
  <dcterms:modified xsi:type="dcterms:W3CDTF">2020-08-22T00:36:49Z</dcterms:modified>
</cp:coreProperties>
</file>