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39A5-069D-42D7-923F-7648AD3C8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99EB8-612C-43E7-8735-1004D4592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A38DA-A1EF-4E8C-8378-8CCD3BF49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1DEB-6639-41ED-90C9-5CBE8DE1B1D6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92922-A03B-4C3C-AA42-083455274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49290-4839-417E-9275-2DEE7A04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6776-A3DA-4EC8-8E76-D9E432EFD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1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0E01-0D1A-430B-BEAF-84FDA4E0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20435-AE93-4342-BFE9-8B13BD4B4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EA64F-77C0-47B4-8637-34938200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1DEB-6639-41ED-90C9-5CBE8DE1B1D6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6497A-5DD7-4E57-8317-52228A07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405D9-F5B0-454D-868B-3C74A2A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6776-A3DA-4EC8-8E76-D9E432EFD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67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5FDC15-B348-4EB5-8DB8-1645763EE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6CAD4-662B-4616-9037-703C85E03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92197-814D-404A-ADF7-0A116BC3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1DEB-6639-41ED-90C9-5CBE8DE1B1D6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2297F-F6D2-4DBE-A5FD-E202883D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6C245-DCC7-4D2F-AE25-088FDBCE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6776-A3DA-4EC8-8E76-D9E432EFD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1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CEF18-FED3-4ABC-A276-BB7BAFEF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D98C6-0126-49E8-8FF0-F07CED055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E7EA9-99BD-490F-8B24-E515EEEF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1DEB-6639-41ED-90C9-5CBE8DE1B1D6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F2A18-9635-4B71-8192-C89F0C3D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1D5AA-0CDC-42A3-9CC5-9C615D7F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6776-A3DA-4EC8-8E76-D9E432EFD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9981F-CEFB-4FEB-BB66-8DCAD2800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C7F64-ECDE-48B2-BAE4-ECD5B63CD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82A78-712A-4281-A487-735AC7BC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1DEB-6639-41ED-90C9-5CBE8DE1B1D6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DD0E3-0FDE-46F0-8AA2-14B9A4E2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78EE8-D82B-413F-9C30-7ABD9701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6776-A3DA-4EC8-8E76-D9E432EFD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0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57EA-D41A-4346-A0D8-FCD6A324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EBC25-A10C-4A40-A696-C8BDBA72B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54C3A-E536-499F-ABC5-3771EC90A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64127-FC1B-4B2C-B70F-6272DF11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1DEB-6639-41ED-90C9-5CBE8DE1B1D6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24011-41F5-4D5E-A37F-83FBB9DC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9A898-BDCA-45D4-9BFE-B8A1A311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6776-A3DA-4EC8-8E76-D9E432EFD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6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D749-AA3F-4571-A22B-650F86CE8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F3A45-269C-4B8F-992D-53FDF53C4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90D5C-5348-4560-9EE6-C3355DB14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2DEA2-C110-4695-B0B6-A9F86D2DD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1E7908-F549-4DF4-85F6-1B8E3944D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5F7C9-B02D-4843-B696-0AABFED4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1DEB-6639-41ED-90C9-5CBE8DE1B1D6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0A573-9A38-4D6F-B80E-469D10CE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B305D0-204F-4DA2-AD04-D782CF97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6776-A3DA-4EC8-8E76-D9E432EFD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0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E812-4981-420C-A8C7-993C88E4C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3B0D7-2ED0-4179-BA65-68361C55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1DEB-6639-41ED-90C9-5CBE8DE1B1D6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6CCC1-04CB-426D-885A-44FDB7DE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BF156-9062-48DE-8D31-201F1153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6776-A3DA-4EC8-8E76-D9E432EFD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2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5EB5B-3A19-49EC-9EC7-5D365339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1DEB-6639-41ED-90C9-5CBE8DE1B1D6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FA18E6-6976-4F7E-8CD3-89322EDC1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58F9F-F6C7-4613-80EA-17BB8C99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6776-A3DA-4EC8-8E76-D9E432EFD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9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71D6-35F0-42EF-8154-9A7D1F69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DE2C4-E2FF-4CA5-B9B3-2264C6BD3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2D8DD-64D3-4194-AEBA-B82A4933F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76C90-1F0C-4A29-95D9-B64F634B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1DEB-6639-41ED-90C9-5CBE8DE1B1D6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252D1-48B2-4803-A5C6-C7EEF4FE5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0F8AE-EADC-4674-A7AD-CA8755F5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6776-A3DA-4EC8-8E76-D9E432EFD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6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9DA4-1E2A-4A97-837F-A1E12702B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AD6CED-D80F-46DD-B14C-7D2AB260B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F599C-897A-4F9F-B96E-6DBA3521B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31253-CDF4-48EF-9D32-43A5EBE6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1DEB-6639-41ED-90C9-5CBE8DE1B1D6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E7818-CE56-4833-BA56-6E193BCE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F210E-16FC-4FF7-86C8-C46B88880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6776-A3DA-4EC8-8E76-D9E432EFD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6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EC2CD5-4A47-46AD-8E6B-9B421C6E7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4E742-B447-4DAD-9ED5-6F12CBEA7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7584-8177-4EA5-AEE2-D9C9001DC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B1DEB-6639-41ED-90C9-5CBE8DE1B1D6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5D1F9-142E-4BD7-B267-3910204BF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0C4C1-44D3-4C8B-BD5E-A713D0814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66776-A3DA-4EC8-8E76-D9E432EFD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64C90B6D-A79C-42C1-97CA-38CEF3CE3580}"/>
              </a:ext>
            </a:extLst>
          </p:cNvPr>
          <p:cNvSpPr/>
          <p:nvPr/>
        </p:nvSpPr>
        <p:spPr>
          <a:xfrm>
            <a:off x="470516" y="1411550"/>
            <a:ext cx="1225118" cy="82562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2099EEE-8A16-4978-AFDF-96C7E2A1F58B}"/>
              </a:ext>
            </a:extLst>
          </p:cNvPr>
          <p:cNvGrpSpPr/>
          <p:nvPr/>
        </p:nvGrpSpPr>
        <p:grpSpPr>
          <a:xfrm>
            <a:off x="4302708" y="1411550"/>
            <a:ext cx="2243091" cy="825623"/>
            <a:chOff x="470516" y="1411550"/>
            <a:chExt cx="2243091" cy="825623"/>
          </a:xfrm>
        </p:grpSpPr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6B0376CA-95DF-4B8D-A340-3B8D23714B85}"/>
                </a:ext>
              </a:extLst>
            </p:cNvPr>
            <p:cNvSpPr/>
            <p:nvPr/>
          </p:nvSpPr>
          <p:spPr>
            <a:xfrm>
              <a:off x="470516" y="1411550"/>
              <a:ext cx="1225118" cy="825623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735269B3-A6D9-43F9-B129-EBAF3AF759A7}"/>
                </a:ext>
              </a:extLst>
            </p:cNvPr>
            <p:cNvSpPr/>
            <p:nvPr/>
          </p:nvSpPr>
          <p:spPr>
            <a:xfrm>
              <a:off x="1488489" y="1411550"/>
              <a:ext cx="1225118" cy="825623"/>
            </a:xfrm>
            <a:prstGeom prst="parallelogram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E2D631F-80FD-4205-B5AA-A5789D51EF20}"/>
              </a:ext>
            </a:extLst>
          </p:cNvPr>
          <p:cNvGrpSpPr/>
          <p:nvPr/>
        </p:nvGrpSpPr>
        <p:grpSpPr>
          <a:xfrm>
            <a:off x="8134899" y="514905"/>
            <a:ext cx="2243091" cy="1722268"/>
            <a:chOff x="470516" y="514905"/>
            <a:chExt cx="2243091" cy="1722268"/>
          </a:xfrm>
        </p:grpSpPr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1292DEED-E0AF-4112-A858-AEB6746C899E}"/>
                </a:ext>
              </a:extLst>
            </p:cNvPr>
            <p:cNvSpPr/>
            <p:nvPr/>
          </p:nvSpPr>
          <p:spPr>
            <a:xfrm>
              <a:off x="470516" y="1411550"/>
              <a:ext cx="1225118" cy="825623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5F90B3DF-074E-46D0-AF5D-C7A091B161BD}"/>
                </a:ext>
              </a:extLst>
            </p:cNvPr>
            <p:cNvSpPr/>
            <p:nvPr/>
          </p:nvSpPr>
          <p:spPr>
            <a:xfrm>
              <a:off x="1488489" y="1411550"/>
              <a:ext cx="1225118" cy="825623"/>
            </a:xfrm>
            <a:prstGeom prst="parallelogram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902BDBB-A00C-424A-9734-78173EE08E40}"/>
                </a:ext>
              </a:extLst>
            </p:cNvPr>
            <p:cNvSpPr/>
            <p:nvPr/>
          </p:nvSpPr>
          <p:spPr>
            <a:xfrm>
              <a:off x="692457" y="514905"/>
              <a:ext cx="2021150" cy="89664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4ED60CF3-FC6E-4C7C-AE84-D64E97754E54}"/>
              </a:ext>
            </a:extLst>
          </p:cNvPr>
          <p:cNvSpPr/>
          <p:nvPr/>
        </p:nvSpPr>
        <p:spPr>
          <a:xfrm>
            <a:off x="588884" y="3724182"/>
            <a:ext cx="2021150" cy="8966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7652C5-33BB-4CC9-96C8-9C2524A8AFBD}"/>
              </a:ext>
            </a:extLst>
          </p:cNvPr>
          <p:cNvGrpSpPr/>
          <p:nvPr/>
        </p:nvGrpSpPr>
        <p:grpSpPr>
          <a:xfrm>
            <a:off x="4199135" y="3724182"/>
            <a:ext cx="2243091" cy="1722268"/>
            <a:chOff x="470516" y="514905"/>
            <a:chExt cx="2243091" cy="1722268"/>
          </a:xfrm>
        </p:grpSpPr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1524DD9B-A848-41BE-823F-3A7D40C3320E}"/>
                </a:ext>
              </a:extLst>
            </p:cNvPr>
            <p:cNvSpPr/>
            <p:nvPr/>
          </p:nvSpPr>
          <p:spPr>
            <a:xfrm>
              <a:off x="470516" y="1411550"/>
              <a:ext cx="1225118" cy="825623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5D8C047-A3FE-48F5-B8A4-BE063F9ECC14}"/>
                </a:ext>
              </a:extLst>
            </p:cNvPr>
            <p:cNvSpPr/>
            <p:nvPr/>
          </p:nvSpPr>
          <p:spPr>
            <a:xfrm>
              <a:off x="692457" y="514905"/>
              <a:ext cx="2021150" cy="89664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758037-45EC-46BB-9193-5046614AE0DB}"/>
              </a:ext>
            </a:extLst>
          </p:cNvPr>
          <p:cNvGrpSpPr/>
          <p:nvPr/>
        </p:nvGrpSpPr>
        <p:grpSpPr>
          <a:xfrm>
            <a:off x="8031326" y="3724182"/>
            <a:ext cx="2243091" cy="1722268"/>
            <a:chOff x="470516" y="514905"/>
            <a:chExt cx="2243091" cy="1722268"/>
          </a:xfrm>
        </p:grpSpPr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64B52AC9-8297-4C43-954F-CEC8DFFAFBF6}"/>
                </a:ext>
              </a:extLst>
            </p:cNvPr>
            <p:cNvSpPr/>
            <p:nvPr/>
          </p:nvSpPr>
          <p:spPr>
            <a:xfrm>
              <a:off x="470516" y="1411550"/>
              <a:ext cx="1225118" cy="825623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3535456A-9E5F-4170-908B-FB002B5FF6B8}"/>
                </a:ext>
              </a:extLst>
            </p:cNvPr>
            <p:cNvSpPr/>
            <p:nvPr/>
          </p:nvSpPr>
          <p:spPr>
            <a:xfrm>
              <a:off x="1488489" y="1411550"/>
              <a:ext cx="1225118" cy="825623"/>
            </a:xfrm>
            <a:prstGeom prst="parallelogram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CEB1BF9-BC43-4DD2-86EC-F35ED22ED4A8}"/>
                </a:ext>
              </a:extLst>
            </p:cNvPr>
            <p:cNvSpPr/>
            <p:nvPr/>
          </p:nvSpPr>
          <p:spPr>
            <a:xfrm>
              <a:off x="692457" y="514905"/>
              <a:ext cx="2021150" cy="89664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3DE1EA81-5B69-4079-859A-40A9FDE72D3E}"/>
              </a:ext>
            </a:extLst>
          </p:cNvPr>
          <p:cNvSpPr/>
          <p:nvPr/>
        </p:nvSpPr>
        <p:spPr>
          <a:xfrm>
            <a:off x="5320681" y="4516514"/>
            <a:ext cx="207145" cy="208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65E8407-7521-4F80-9D0A-C773B15A559F}"/>
              </a:ext>
            </a:extLst>
          </p:cNvPr>
          <p:cNvSpPr/>
          <p:nvPr/>
        </p:nvSpPr>
        <p:spPr>
          <a:xfrm>
            <a:off x="6312018" y="4508746"/>
            <a:ext cx="207145" cy="208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2CBA97D-1EAB-4EC6-9415-3C879D02C8F9}"/>
              </a:ext>
            </a:extLst>
          </p:cNvPr>
          <p:cNvSpPr/>
          <p:nvPr/>
        </p:nvSpPr>
        <p:spPr>
          <a:xfrm>
            <a:off x="6312017" y="3609882"/>
            <a:ext cx="207145" cy="208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428F982-2E0B-485C-910F-FEA89FAD9D45}"/>
              </a:ext>
            </a:extLst>
          </p:cNvPr>
          <p:cNvSpPr/>
          <p:nvPr/>
        </p:nvSpPr>
        <p:spPr>
          <a:xfrm>
            <a:off x="4329335" y="3627638"/>
            <a:ext cx="207145" cy="208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5D458C1-BC9D-4C69-A3A5-8E14E6ED1124}"/>
              </a:ext>
            </a:extLst>
          </p:cNvPr>
          <p:cNvSpPr/>
          <p:nvPr/>
        </p:nvSpPr>
        <p:spPr>
          <a:xfrm>
            <a:off x="4317502" y="4516514"/>
            <a:ext cx="207145" cy="208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06EBC77-68AB-4788-90FB-30A9D2E4D43C}"/>
              </a:ext>
            </a:extLst>
          </p:cNvPr>
          <p:cNvSpPr/>
          <p:nvPr/>
        </p:nvSpPr>
        <p:spPr>
          <a:xfrm>
            <a:off x="2475378" y="4508746"/>
            <a:ext cx="207145" cy="208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C6044E2-63BA-43D6-A68D-A0F547E0B581}"/>
              </a:ext>
            </a:extLst>
          </p:cNvPr>
          <p:cNvSpPr/>
          <p:nvPr/>
        </p:nvSpPr>
        <p:spPr>
          <a:xfrm>
            <a:off x="2475377" y="3609882"/>
            <a:ext cx="207145" cy="208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7E492F3-85CD-43A8-ADCF-AA25DFDC5813}"/>
              </a:ext>
            </a:extLst>
          </p:cNvPr>
          <p:cNvSpPr/>
          <p:nvPr/>
        </p:nvSpPr>
        <p:spPr>
          <a:xfrm>
            <a:off x="492695" y="3627638"/>
            <a:ext cx="207145" cy="208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C561BBD-CB5A-4D4B-AC8C-112DA84255AA}"/>
              </a:ext>
            </a:extLst>
          </p:cNvPr>
          <p:cNvSpPr/>
          <p:nvPr/>
        </p:nvSpPr>
        <p:spPr>
          <a:xfrm>
            <a:off x="480862" y="4516514"/>
            <a:ext cx="207145" cy="208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E7AE203-A1F5-4BC3-A638-8C5068970C37}"/>
              </a:ext>
            </a:extLst>
          </p:cNvPr>
          <p:cNvSpPr/>
          <p:nvPr/>
        </p:nvSpPr>
        <p:spPr>
          <a:xfrm>
            <a:off x="10157533" y="4508746"/>
            <a:ext cx="207145" cy="208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F983EA4-B583-4A1B-86F4-3FE71525E324}"/>
              </a:ext>
            </a:extLst>
          </p:cNvPr>
          <p:cNvSpPr/>
          <p:nvPr/>
        </p:nvSpPr>
        <p:spPr>
          <a:xfrm>
            <a:off x="10157532" y="3609882"/>
            <a:ext cx="207145" cy="208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8D34F8B-96C1-461E-8F4C-793885E80470}"/>
              </a:ext>
            </a:extLst>
          </p:cNvPr>
          <p:cNvSpPr/>
          <p:nvPr/>
        </p:nvSpPr>
        <p:spPr>
          <a:xfrm>
            <a:off x="8174850" y="3627638"/>
            <a:ext cx="207145" cy="208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C6B395-218E-4ED2-BEDE-ABA5B52A1159}"/>
              </a:ext>
            </a:extLst>
          </p:cNvPr>
          <p:cNvSpPr/>
          <p:nvPr/>
        </p:nvSpPr>
        <p:spPr>
          <a:xfrm>
            <a:off x="8163017" y="4516514"/>
            <a:ext cx="207145" cy="208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708A177-7C2F-4353-9829-33AA8372CDD1}"/>
              </a:ext>
            </a:extLst>
          </p:cNvPr>
          <p:cNvSpPr/>
          <p:nvPr/>
        </p:nvSpPr>
        <p:spPr>
          <a:xfrm>
            <a:off x="10274418" y="1296695"/>
            <a:ext cx="207145" cy="208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31B41E4-38D9-485C-940C-7541C32F3AA8}"/>
              </a:ext>
            </a:extLst>
          </p:cNvPr>
          <p:cNvSpPr/>
          <p:nvPr/>
        </p:nvSpPr>
        <p:spPr>
          <a:xfrm>
            <a:off x="10274417" y="397831"/>
            <a:ext cx="207145" cy="208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3226042-12EB-44B1-BC8A-E35D9EA7AE9A}"/>
              </a:ext>
            </a:extLst>
          </p:cNvPr>
          <p:cNvSpPr/>
          <p:nvPr/>
        </p:nvSpPr>
        <p:spPr>
          <a:xfrm>
            <a:off x="8291735" y="415587"/>
            <a:ext cx="207145" cy="208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1AB8E40-DE54-4648-9CF0-B8A794A84DEE}"/>
              </a:ext>
            </a:extLst>
          </p:cNvPr>
          <p:cNvSpPr/>
          <p:nvPr/>
        </p:nvSpPr>
        <p:spPr>
          <a:xfrm>
            <a:off x="8279902" y="1304463"/>
            <a:ext cx="207145" cy="208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BE34159-6851-4E67-BCBF-BC91D1A4D226}"/>
              </a:ext>
            </a:extLst>
          </p:cNvPr>
          <p:cNvSpPr/>
          <p:nvPr/>
        </p:nvSpPr>
        <p:spPr>
          <a:xfrm>
            <a:off x="9269765" y="1304462"/>
            <a:ext cx="207145" cy="208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3D3B255-111E-4008-A4ED-5D57CA3CB74B}"/>
              </a:ext>
            </a:extLst>
          </p:cNvPr>
          <p:cNvSpPr txBox="1"/>
          <p:nvPr/>
        </p:nvSpPr>
        <p:spPr>
          <a:xfrm>
            <a:off x="932232" y="22371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010C90B-17DF-417C-BE62-593E0685E384}"/>
              </a:ext>
            </a:extLst>
          </p:cNvPr>
          <p:cNvSpPr txBox="1"/>
          <p:nvPr/>
        </p:nvSpPr>
        <p:spPr>
          <a:xfrm>
            <a:off x="5794314" y="2280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25C2CDE-C66F-42F8-BD6A-4E53B6F6566E}"/>
              </a:ext>
            </a:extLst>
          </p:cNvPr>
          <p:cNvSpPr txBox="1"/>
          <p:nvPr/>
        </p:nvSpPr>
        <p:spPr>
          <a:xfrm>
            <a:off x="9049299" y="22709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2331B6A-1B30-4A94-A26D-F6A672C938EA}"/>
              </a:ext>
            </a:extLst>
          </p:cNvPr>
          <p:cNvSpPr txBox="1"/>
          <p:nvPr/>
        </p:nvSpPr>
        <p:spPr>
          <a:xfrm>
            <a:off x="932232" y="33065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FB731D7-D913-4C03-9E25-6D8F73671B05}"/>
              </a:ext>
            </a:extLst>
          </p:cNvPr>
          <p:cNvSpPr txBox="1"/>
          <p:nvPr/>
        </p:nvSpPr>
        <p:spPr>
          <a:xfrm>
            <a:off x="5782397" y="3297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15680D2-8049-43EF-9669-DA08B194CB45}"/>
              </a:ext>
            </a:extLst>
          </p:cNvPr>
          <p:cNvSpPr txBox="1"/>
          <p:nvPr/>
        </p:nvSpPr>
        <p:spPr>
          <a:xfrm>
            <a:off x="9118920" y="33065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A488167-D97C-41AA-B4B1-0DFEED1657EB}"/>
              </a:ext>
            </a:extLst>
          </p:cNvPr>
          <p:cNvCxnSpPr>
            <a:cxnSpLocks/>
          </p:cNvCxnSpPr>
          <p:nvPr/>
        </p:nvCxnSpPr>
        <p:spPr>
          <a:xfrm flipH="1" flipV="1">
            <a:off x="5527827" y="4725140"/>
            <a:ext cx="640674" cy="11341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6872089-4767-4B28-9FC7-90F74212AEAB}"/>
              </a:ext>
            </a:extLst>
          </p:cNvPr>
          <p:cNvSpPr txBox="1"/>
          <p:nvPr/>
        </p:nvSpPr>
        <p:spPr>
          <a:xfrm>
            <a:off x="5431651" y="5938605"/>
            <a:ext cx="202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Vertex added to green wall, good!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FA0207E-6EFF-40B0-ADCF-2A9717F9BF15}"/>
              </a:ext>
            </a:extLst>
          </p:cNvPr>
          <p:cNvSpPr txBox="1"/>
          <p:nvPr/>
        </p:nvSpPr>
        <p:spPr>
          <a:xfrm>
            <a:off x="9987375" y="2304143"/>
            <a:ext cx="202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Vertex added to green wall, good!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6E6146F-F853-41CC-BAF3-83440075EAD9}"/>
              </a:ext>
            </a:extLst>
          </p:cNvPr>
          <p:cNvCxnSpPr>
            <a:cxnSpLocks/>
          </p:cNvCxnSpPr>
          <p:nvPr/>
        </p:nvCxnSpPr>
        <p:spPr>
          <a:xfrm flipH="1" flipV="1">
            <a:off x="9418033" y="1493186"/>
            <a:ext cx="640674" cy="11341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F4CA852-07BD-4ADA-A514-76B6EC688185}"/>
              </a:ext>
            </a:extLst>
          </p:cNvPr>
          <p:cNvCxnSpPr/>
          <p:nvPr/>
        </p:nvCxnSpPr>
        <p:spPr>
          <a:xfrm>
            <a:off x="0" y="3036163"/>
            <a:ext cx="12192000" cy="62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0C1F22A-3536-49E6-90A6-3F58ADEA1F04}"/>
              </a:ext>
            </a:extLst>
          </p:cNvPr>
          <p:cNvSpPr txBox="1"/>
          <p:nvPr/>
        </p:nvSpPr>
        <p:spPr>
          <a:xfrm>
            <a:off x="932232" y="41558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5571770-D4D8-476C-BF2D-38314491FDCE}"/>
              </a:ext>
            </a:extLst>
          </p:cNvPr>
          <p:cNvSpPr txBox="1"/>
          <p:nvPr/>
        </p:nvSpPr>
        <p:spPr>
          <a:xfrm>
            <a:off x="918248" y="556927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249677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63D3B255-111E-4008-A4ED-5D57CA3CB74B}"/>
              </a:ext>
            </a:extLst>
          </p:cNvPr>
          <p:cNvSpPr txBox="1"/>
          <p:nvPr/>
        </p:nvSpPr>
        <p:spPr>
          <a:xfrm>
            <a:off x="932232" y="22371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010C90B-17DF-417C-BE62-593E0685E384}"/>
              </a:ext>
            </a:extLst>
          </p:cNvPr>
          <p:cNvSpPr txBox="1"/>
          <p:nvPr/>
        </p:nvSpPr>
        <p:spPr>
          <a:xfrm>
            <a:off x="5794314" y="2280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25C2CDE-C66F-42F8-BD6A-4E53B6F6566E}"/>
              </a:ext>
            </a:extLst>
          </p:cNvPr>
          <p:cNvSpPr txBox="1"/>
          <p:nvPr/>
        </p:nvSpPr>
        <p:spPr>
          <a:xfrm>
            <a:off x="9049299" y="22709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2331B6A-1B30-4A94-A26D-F6A672C938EA}"/>
              </a:ext>
            </a:extLst>
          </p:cNvPr>
          <p:cNvSpPr txBox="1"/>
          <p:nvPr/>
        </p:nvSpPr>
        <p:spPr>
          <a:xfrm>
            <a:off x="932232" y="33065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FB731D7-D913-4C03-9E25-6D8F73671B05}"/>
              </a:ext>
            </a:extLst>
          </p:cNvPr>
          <p:cNvSpPr txBox="1"/>
          <p:nvPr/>
        </p:nvSpPr>
        <p:spPr>
          <a:xfrm>
            <a:off x="5782397" y="3297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15680D2-8049-43EF-9669-DA08B194CB45}"/>
              </a:ext>
            </a:extLst>
          </p:cNvPr>
          <p:cNvSpPr txBox="1"/>
          <p:nvPr/>
        </p:nvSpPr>
        <p:spPr>
          <a:xfrm>
            <a:off x="9118920" y="33065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FA0207E-6EFF-40B0-ADCF-2A9717F9BF15}"/>
              </a:ext>
            </a:extLst>
          </p:cNvPr>
          <p:cNvSpPr txBox="1"/>
          <p:nvPr/>
        </p:nvSpPr>
        <p:spPr>
          <a:xfrm>
            <a:off x="6194945" y="199433"/>
            <a:ext cx="202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Vertex added to green wall, good!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F4CA852-07BD-4ADA-A514-76B6EC688185}"/>
              </a:ext>
            </a:extLst>
          </p:cNvPr>
          <p:cNvCxnSpPr/>
          <p:nvPr/>
        </p:nvCxnSpPr>
        <p:spPr>
          <a:xfrm>
            <a:off x="0" y="3036163"/>
            <a:ext cx="12192000" cy="62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0C1F22A-3536-49E6-90A6-3F58ADEA1F04}"/>
              </a:ext>
            </a:extLst>
          </p:cNvPr>
          <p:cNvSpPr txBox="1"/>
          <p:nvPr/>
        </p:nvSpPr>
        <p:spPr>
          <a:xfrm>
            <a:off x="932232" y="41558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3</a:t>
            </a:r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AA4C2A6E-FA5E-4770-BB10-3C4602E3AC88}"/>
              </a:ext>
            </a:extLst>
          </p:cNvPr>
          <p:cNvSpPr/>
          <p:nvPr/>
        </p:nvSpPr>
        <p:spPr>
          <a:xfrm>
            <a:off x="584434" y="1234049"/>
            <a:ext cx="2226672" cy="825623"/>
          </a:xfrm>
          <a:prstGeom prst="parallelogram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A34D2D-B2F7-45EC-A1B6-F422758B710D}"/>
              </a:ext>
            </a:extLst>
          </p:cNvPr>
          <p:cNvSpPr/>
          <p:nvPr/>
        </p:nvSpPr>
        <p:spPr>
          <a:xfrm>
            <a:off x="4634140" y="586056"/>
            <a:ext cx="982620" cy="67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0B384BBB-CF96-4C3E-9858-72F2010977AA}"/>
              </a:ext>
            </a:extLst>
          </p:cNvPr>
          <p:cNvSpPr/>
          <p:nvPr/>
        </p:nvSpPr>
        <p:spPr>
          <a:xfrm>
            <a:off x="4432907" y="1234048"/>
            <a:ext cx="2226672" cy="825623"/>
          </a:xfrm>
          <a:prstGeom prst="parallelogram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17680C-8E85-4F21-897C-F59F46C87A2A}"/>
              </a:ext>
            </a:extLst>
          </p:cNvPr>
          <p:cNvSpPr/>
          <p:nvPr/>
        </p:nvSpPr>
        <p:spPr>
          <a:xfrm>
            <a:off x="8535878" y="586056"/>
            <a:ext cx="982620" cy="67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8398C42C-DE2F-4085-92F3-F6474121FDC7}"/>
              </a:ext>
            </a:extLst>
          </p:cNvPr>
          <p:cNvSpPr/>
          <p:nvPr/>
        </p:nvSpPr>
        <p:spPr>
          <a:xfrm>
            <a:off x="8334645" y="1234048"/>
            <a:ext cx="2226672" cy="825623"/>
          </a:xfrm>
          <a:prstGeom prst="parallelogram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1BBB14-63FF-43DF-9EC9-BF5F41178D1F}"/>
              </a:ext>
            </a:extLst>
          </p:cNvPr>
          <p:cNvSpPr/>
          <p:nvPr/>
        </p:nvSpPr>
        <p:spPr>
          <a:xfrm>
            <a:off x="9518498" y="586056"/>
            <a:ext cx="1042819" cy="6479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98721B1-0337-41BE-8FC3-EBAE69CB77D1}"/>
              </a:ext>
            </a:extLst>
          </p:cNvPr>
          <p:cNvSpPr/>
          <p:nvPr/>
        </p:nvSpPr>
        <p:spPr>
          <a:xfrm>
            <a:off x="4310102" y="1915131"/>
            <a:ext cx="207145" cy="208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8ADABF-D603-4362-A986-3ED9DE49AE4D}"/>
              </a:ext>
            </a:extLst>
          </p:cNvPr>
          <p:cNvSpPr/>
          <p:nvPr/>
        </p:nvSpPr>
        <p:spPr>
          <a:xfrm>
            <a:off x="4536480" y="1144085"/>
            <a:ext cx="207145" cy="208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4CD3E9-6C22-47A1-953F-797BD15AA562}"/>
              </a:ext>
            </a:extLst>
          </p:cNvPr>
          <p:cNvSpPr/>
          <p:nvPr/>
        </p:nvSpPr>
        <p:spPr>
          <a:xfrm>
            <a:off x="5504215" y="1151854"/>
            <a:ext cx="207145" cy="208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76FFFFA-B9F5-4815-AF0D-2A987CA415D9}"/>
              </a:ext>
            </a:extLst>
          </p:cNvPr>
          <p:cNvSpPr/>
          <p:nvPr/>
        </p:nvSpPr>
        <p:spPr>
          <a:xfrm>
            <a:off x="6544250" y="1129735"/>
            <a:ext cx="207145" cy="208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1AB4565-4FFB-4FE9-9D65-6AF3D4E68F9F}"/>
              </a:ext>
            </a:extLst>
          </p:cNvPr>
          <p:cNvSpPr/>
          <p:nvPr/>
        </p:nvSpPr>
        <p:spPr>
          <a:xfrm>
            <a:off x="6302984" y="1940806"/>
            <a:ext cx="207145" cy="208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EF74FFB-501F-40FD-AC0D-EFF80E1EBE74}"/>
              </a:ext>
            </a:extLst>
          </p:cNvPr>
          <p:cNvSpPr/>
          <p:nvPr/>
        </p:nvSpPr>
        <p:spPr>
          <a:xfrm>
            <a:off x="711103" y="1109812"/>
            <a:ext cx="207145" cy="208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5B4E6F5-FA06-4EDE-8EF7-006F7B95215E}"/>
              </a:ext>
            </a:extLst>
          </p:cNvPr>
          <p:cNvSpPr/>
          <p:nvPr/>
        </p:nvSpPr>
        <p:spPr>
          <a:xfrm>
            <a:off x="2682522" y="1139522"/>
            <a:ext cx="207145" cy="208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A5B79D-748C-4A3E-AB53-C0CC6A2DBC67}"/>
              </a:ext>
            </a:extLst>
          </p:cNvPr>
          <p:cNvSpPr/>
          <p:nvPr/>
        </p:nvSpPr>
        <p:spPr>
          <a:xfrm>
            <a:off x="2504818" y="1930014"/>
            <a:ext cx="207145" cy="208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2295FE-979A-4A74-97EE-DB6E420D1DDD}"/>
              </a:ext>
            </a:extLst>
          </p:cNvPr>
          <p:cNvSpPr/>
          <p:nvPr/>
        </p:nvSpPr>
        <p:spPr>
          <a:xfrm>
            <a:off x="473157" y="1915130"/>
            <a:ext cx="207145" cy="208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F60344F-CBE9-437B-8FCD-E6762A7FB27F}"/>
              </a:ext>
            </a:extLst>
          </p:cNvPr>
          <p:cNvSpPr/>
          <p:nvPr/>
        </p:nvSpPr>
        <p:spPr>
          <a:xfrm>
            <a:off x="8216095" y="1888637"/>
            <a:ext cx="207145" cy="208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BB15EC-93A6-439F-B60A-87D7B1C88D53}"/>
              </a:ext>
            </a:extLst>
          </p:cNvPr>
          <p:cNvSpPr/>
          <p:nvPr/>
        </p:nvSpPr>
        <p:spPr>
          <a:xfrm>
            <a:off x="8442473" y="1117591"/>
            <a:ext cx="207145" cy="208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FE70E4B-089B-4C12-9D91-D11C6C415A24}"/>
              </a:ext>
            </a:extLst>
          </p:cNvPr>
          <p:cNvSpPr/>
          <p:nvPr/>
        </p:nvSpPr>
        <p:spPr>
          <a:xfrm>
            <a:off x="9410208" y="1125360"/>
            <a:ext cx="207145" cy="208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972894C-64DB-471A-BD82-77DA62C927B3}"/>
              </a:ext>
            </a:extLst>
          </p:cNvPr>
          <p:cNvSpPr/>
          <p:nvPr/>
        </p:nvSpPr>
        <p:spPr>
          <a:xfrm>
            <a:off x="10450243" y="1103241"/>
            <a:ext cx="207145" cy="208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DE65E6-BD91-423C-9BC8-3BD8485966C5}"/>
              </a:ext>
            </a:extLst>
          </p:cNvPr>
          <p:cNvSpPr/>
          <p:nvPr/>
        </p:nvSpPr>
        <p:spPr>
          <a:xfrm>
            <a:off x="10208977" y="1914312"/>
            <a:ext cx="207145" cy="208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093333B-EE29-4430-BD3F-5128E9435B8E}"/>
              </a:ext>
            </a:extLst>
          </p:cNvPr>
          <p:cNvCxnSpPr>
            <a:cxnSpLocks/>
            <a:stCxn id="93" idx="1"/>
            <a:endCxn id="12" idx="7"/>
          </p:cNvCxnSpPr>
          <p:nvPr/>
        </p:nvCxnSpPr>
        <p:spPr>
          <a:xfrm flipH="1">
            <a:off x="5681024" y="522599"/>
            <a:ext cx="513921" cy="6598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F6D1D68-D7CA-4CA1-8AA4-777D85CBB533}"/>
              </a:ext>
            </a:extLst>
          </p:cNvPr>
          <p:cNvSpPr/>
          <p:nvPr/>
        </p:nvSpPr>
        <p:spPr>
          <a:xfrm>
            <a:off x="686524" y="4274573"/>
            <a:ext cx="982620" cy="67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A3B5513-2DFB-4D15-9C0B-8893741673B5}"/>
              </a:ext>
            </a:extLst>
          </p:cNvPr>
          <p:cNvSpPr/>
          <p:nvPr/>
        </p:nvSpPr>
        <p:spPr>
          <a:xfrm>
            <a:off x="4538069" y="4296691"/>
            <a:ext cx="982620" cy="67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88FCF69-6508-4910-8AE4-330F8D83CAE5}"/>
              </a:ext>
            </a:extLst>
          </p:cNvPr>
          <p:cNvSpPr/>
          <p:nvPr/>
        </p:nvSpPr>
        <p:spPr>
          <a:xfrm>
            <a:off x="5520689" y="4296690"/>
            <a:ext cx="1042819" cy="6701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F80A0C4-2839-43A3-BBFB-3B21602B9676}"/>
              </a:ext>
            </a:extLst>
          </p:cNvPr>
          <p:cNvSpPr/>
          <p:nvPr/>
        </p:nvSpPr>
        <p:spPr>
          <a:xfrm>
            <a:off x="8390683" y="4305478"/>
            <a:ext cx="982620" cy="67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Parallelogram 126">
            <a:extLst>
              <a:ext uri="{FF2B5EF4-FFF2-40B4-BE49-F238E27FC236}">
                <a16:creationId xmlns:a16="http://schemas.microsoft.com/office/drawing/2014/main" id="{B993E0F8-6321-4287-8FF5-E27D7F6DAB81}"/>
              </a:ext>
            </a:extLst>
          </p:cNvPr>
          <p:cNvSpPr/>
          <p:nvPr/>
        </p:nvSpPr>
        <p:spPr>
          <a:xfrm>
            <a:off x="8189450" y="4953470"/>
            <a:ext cx="2226672" cy="825623"/>
          </a:xfrm>
          <a:prstGeom prst="parallelogram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2206627-6BA6-4FE3-B98C-1D46498E36CD}"/>
              </a:ext>
            </a:extLst>
          </p:cNvPr>
          <p:cNvSpPr/>
          <p:nvPr/>
        </p:nvSpPr>
        <p:spPr>
          <a:xfrm>
            <a:off x="9373303" y="4305478"/>
            <a:ext cx="1042819" cy="6479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D405801-3B97-4FE8-AF77-F5EB8C2605E1}"/>
              </a:ext>
            </a:extLst>
          </p:cNvPr>
          <p:cNvSpPr/>
          <p:nvPr/>
        </p:nvSpPr>
        <p:spPr>
          <a:xfrm>
            <a:off x="8070900" y="5608059"/>
            <a:ext cx="207145" cy="208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BA0F4EB9-FB41-4846-982D-CC0C5EE6B8CD}"/>
              </a:ext>
            </a:extLst>
          </p:cNvPr>
          <p:cNvSpPr/>
          <p:nvPr/>
        </p:nvSpPr>
        <p:spPr>
          <a:xfrm>
            <a:off x="8297278" y="4837013"/>
            <a:ext cx="207145" cy="208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651705C5-7537-43D0-BB8A-78AA591A1373}"/>
              </a:ext>
            </a:extLst>
          </p:cNvPr>
          <p:cNvSpPr/>
          <p:nvPr/>
        </p:nvSpPr>
        <p:spPr>
          <a:xfrm>
            <a:off x="9265013" y="4844782"/>
            <a:ext cx="207145" cy="208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AADC575-74B8-4CB4-88F6-E1ACE0A0C706}"/>
              </a:ext>
            </a:extLst>
          </p:cNvPr>
          <p:cNvSpPr/>
          <p:nvPr/>
        </p:nvSpPr>
        <p:spPr>
          <a:xfrm>
            <a:off x="10305048" y="4822663"/>
            <a:ext cx="207145" cy="208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5414B255-714A-43EA-BFE8-77F08A170FAE}"/>
              </a:ext>
            </a:extLst>
          </p:cNvPr>
          <p:cNvSpPr/>
          <p:nvPr/>
        </p:nvSpPr>
        <p:spPr>
          <a:xfrm>
            <a:off x="10063782" y="5633734"/>
            <a:ext cx="207145" cy="208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B8900C2-0710-4292-8E5D-36D8D061C2A9}"/>
              </a:ext>
            </a:extLst>
          </p:cNvPr>
          <p:cNvSpPr txBox="1"/>
          <p:nvPr/>
        </p:nvSpPr>
        <p:spPr>
          <a:xfrm>
            <a:off x="10082624" y="3423133"/>
            <a:ext cx="202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Vertex added to green wall, good!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E8C4A57-5AD6-4872-A14B-413285703EA9}"/>
              </a:ext>
            </a:extLst>
          </p:cNvPr>
          <p:cNvCxnSpPr>
            <a:cxnSpLocks/>
          </p:cNvCxnSpPr>
          <p:nvPr/>
        </p:nvCxnSpPr>
        <p:spPr>
          <a:xfrm flipH="1">
            <a:off x="9471990" y="4108992"/>
            <a:ext cx="513921" cy="6598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F446A778-3324-4AE1-9F16-6AB570230D85}"/>
              </a:ext>
            </a:extLst>
          </p:cNvPr>
          <p:cNvSpPr txBox="1"/>
          <p:nvPr/>
        </p:nvSpPr>
        <p:spPr>
          <a:xfrm>
            <a:off x="814675" y="534303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4</a:t>
            </a:r>
          </a:p>
        </p:txBody>
      </p:sp>
    </p:spTree>
    <p:extLst>
      <p:ext uri="{BB962C8B-B14F-4D97-AF65-F5344CB8AC3E}">
        <p14:creationId xmlns:p14="http://schemas.microsoft.com/office/powerpoint/2010/main" val="357012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52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Macumber</dc:creator>
  <cp:lastModifiedBy>Dan Macumber</cp:lastModifiedBy>
  <cp:revision>3</cp:revision>
  <dcterms:created xsi:type="dcterms:W3CDTF">2020-08-20T03:05:11Z</dcterms:created>
  <dcterms:modified xsi:type="dcterms:W3CDTF">2020-08-20T04:12:57Z</dcterms:modified>
</cp:coreProperties>
</file>