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0" r:id="rId8"/>
    <p:sldId id="270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6F0B-B667-4BEA-A912-FF8D7FFC0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EEAB1-1B99-40D5-A0EA-C02624AE1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3C9B-8E01-489C-A586-4A61F962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DEC1-29F5-492C-A272-5EB455A0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389E-60F1-49A6-BAF6-B4CB8503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59D9-FCB0-446A-96AA-B5A31DFF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459BC-EBA4-4ABA-8C60-FDBBA674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5B26-27E7-46AB-8EC9-5D5AC152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1301-BF45-4FD0-8573-A44B1FF6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6958-7B36-4321-BBFD-D9B14C75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26FF6-273E-4180-B84E-119FE7DD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FBB5E-BF3C-4DB0-A806-C1B2B2A00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B95C-1F0D-4AA3-8D0F-3AF8212F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D311-77D9-4B03-8344-20DDC1E2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CA4E5-5FFF-43AF-B7B1-03D8C57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935F-85D6-4BA4-96A5-F58AB364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787A-21DF-4A46-84E3-CA842609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534B-D5C9-40B7-8656-90A2A9CC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540D-73C2-459C-B3C5-2C713A48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6813-39A6-4767-BECB-29C809B8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1E2D-246B-48DD-8DEC-3E279015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C743-3319-4C35-A14B-7AE4FB6A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612E-504D-40AF-96F4-87E635B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4E9C-E4AE-4B8F-9683-C8D341F1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8CC1-E4D0-44A1-A9EB-7CB68122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9018-850B-43A8-9D49-D0237A7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A397-802B-40D0-BBD3-1B7408D2C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60A2B-9808-4049-B209-427187792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4887-8E4D-485B-8712-525DEDAF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E4530-B55D-4A8E-8EB4-C8976038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21B07-82FD-48DC-8D0A-ABC3A2C8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15C9-78E7-484E-B33F-551AFF4E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F20DF-02D3-42C0-8652-C5AFD6DC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383B7-BB68-47F7-A38F-1FA975F54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98CF3-DB53-4512-AC5E-92E0A55D3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226D2-89DD-41E3-BE1C-A89D6DA0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32EE7-23AF-43D7-856C-573D5D44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DC93B-22D2-4BA8-9881-5A834CCC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5768E-CC79-4BC1-8F35-762DEAE8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E2E4-9D15-44DB-B038-171B3ECF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236B4-7C2D-4FE4-9E16-2083E900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94DC5-3E9A-44E0-B221-3A8CFA47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8E711-B1B8-4DDB-9EB4-02A4D7D9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5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54B4F-C245-4A35-B2C7-948D33F5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D0750-BCEB-4A7C-ACE9-F573DD19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81A5-067D-43DD-98D3-3132D1C5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DCBD-B026-40D1-BEFE-9DC31D26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54BF-C282-44EE-878E-E79F5851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E3A23-736D-4BAC-8523-9D0E543A8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365D3-B178-4E03-AF87-18B941D3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15F6F-2E92-4A03-A4B3-C0E543A9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5CD9-F59F-411F-9101-5AFD8CA8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95CC-88D5-4D06-91DA-1EAB3722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7534D-E246-4C60-AA15-558669943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1A6E5-9315-446E-9F0B-AB1E00B8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36B74-59A5-412B-BD99-621247A7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520F-EA99-4D67-85D3-C9DEF977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6E1F-FBF7-4226-BF7D-F097587F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05581-050E-4A25-ADA4-FD16317D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1FA8F-72D4-45A5-BF12-73A761D9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897E-D1B6-4888-A058-3B050CF85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766F-877B-49D6-908F-5576C977CE2B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8C59-4E46-4397-A5C9-E4DC8B883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C0056-4DBB-4BF4-B422-B2E4D1AC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CE23-8B9D-46CA-850B-409577F9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1302659" y="3554850"/>
            <a:ext cx="929742" cy="1148479"/>
            <a:chOff x="3527397" y="591151"/>
            <a:chExt cx="929742" cy="11484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9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Point3D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E52B90-3350-418A-B145-3F1AB0C59B44}"/>
                </a:ext>
              </a:extLst>
            </p:cNvPr>
            <p:cNvSpPr txBox="1"/>
            <p:nvPr/>
          </p:nvSpPr>
          <p:spPr>
            <a:xfrm>
              <a:off x="3702990" y="1370298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15789A-F0B6-4AAE-8252-F35515F8B1C9}"/>
              </a:ext>
            </a:extLst>
          </p:cNvPr>
          <p:cNvGrpSpPr/>
          <p:nvPr/>
        </p:nvGrpSpPr>
        <p:grpSpPr>
          <a:xfrm>
            <a:off x="3731384" y="3415992"/>
            <a:ext cx="2581142" cy="1426194"/>
            <a:chOff x="6815008" y="591151"/>
            <a:chExt cx="2581142" cy="142619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79AA18D-1A88-48AF-A7E0-FD0B08AC8546}"/>
                </a:ext>
              </a:extLst>
            </p:cNvPr>
            <p:cNvCxnSpPr>
              <a:cxnSpLocks/>
            </p:cNvCxnSpPr>
            <p:nvPr/>
          </p:nvCxnSpPr>
          <p:spPr>
            <a:xfrm>
              <a:off x="6815009" y="1162029"/>
              <a:ext cx="2581139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32B075-59B7-4D93-913F-EEA6CACB8946}"/>
                </a:ext>
              </a:extLst>
            </p:cNvPr>
            <p:cNvSpPr txBox="1"/>
            <p:nvPr/>
          </p:nvSpPr>
          <p:spPr>
            <a:xfrm>
              <a:off x="7578478" y="591151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Vector3D</a:t>
              </a: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7FE53E6-3072-415E-9B89-EC3F5E658726}"/>
                </a:ext>
              </a:extLst>
            </p:cNvPr>
            <p:cNvSpPr/>
            <p:nvPr/>
          </p:nvSpPr>
          <p:spPr>
            <a:xfrm rot="16200000">
              <a:off x="7945073" y="240233"/>
              <a:ext cx="321012" cy="258114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25375-D6A0-489E-9D5E-78535FDE05A7}"/>
                </a:ext>
              </a:extLst>
            </p:cNvPr>
            <p:cNvSpPr txBox="1"/>
            <p:nvPr/>
          </p:nvSpPr>
          <p:spPr>
            <a:xfrm>
              <a:off x="7816300" y="1648013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9F3D16-2117-4C3D-9AFB-7018DDF31E41}"/>
              </a:ext>
            </a:extLst>
          </p:cNvPr>
          <p:cNvGrpSpPr/>
          <p:nvPr/>
        </p:nvGrpSpPr>
        <p:grpSpPr>
          <a:xfrm>
            <a:off x="7811509" y="2334276"/>
            <a:ext cx="3695687" cy="3589626"/>
            <a:chOff x="2752213" y="3224699"/>
            <a:chExt cx="3695687" cy="35896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094DDE-9F9C-4906-8BD8-629FFCED8FDD}"/>
                </a:ext>
              </a:extLst>
            </p:cNvPr>
            <p:cNvSpPr/>
            <p:nvPr/>
          </p:nvSpPr>
          <p:spPr>
            <a:xfrm>
              <a:off x="3697079" y="5618542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147BB2-8477-4A1A-90DC-5B81FA283951}"/>
                </a:ext>
              </a:extLst>
            </p:cNvPr>
            <p:cNvCxnSpPr>
              <a:cxnSpLocks/>
            </p:cNvCxnSpPr>
            <p:nvPr/>
          </p:nvCxnSpPr>
          <p:spPr>
            <a:xfrm>
              <a:off x="3866761" y="5805841"/>
              <a:ext cx="2581139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73AD9B6-66F4-4109-8633-BB4096ED9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761" y="3224699"/>
              <a:ext cx="0" cy="254385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CDF091-E9E1-4E79-A410-9730859AFB80}"/>
                </a:ext>
              </a:extLst>
            </p:cNvPr>
            <p:cNvSpPr txBox="1"/>
            <p:nvPr/>
          </p:nvSpPr>
          <p:spPr>
            <a:xfrm>
              <a:off x="4397017" y="4957864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Plane3D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8CDC979-3518-4225-9DEE-0FA2BD4CA7CC}"/>
                </a:ext>
              </a:extLst>
            </p:cNvPr>
            <p:cNvSpPr/>
            <p:nvPr/>
          </p:nvSpPr>
          <p:spPr>
            <a:xfrm rot="16200000">
              <a:off x="4996823" y="4993916"/>
              <a:ext cx="321012" cy="258114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93E0FDA5-2971-4E2F-97CE-79FC5D06B3BF}"/>
                </a:ext>
              </a:extLst>
            </p:cNvPr>
            <p:cNvSpPr/>
            <p:nvPr/>
          </p:nvSpPr>
          <p:spPr>
            <a:xfrm>
              <a:off x="3206385" y="3224699"/>
              <a:ext cx="321012" cy="258114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19B770-5874-47DB-A6B2-DC245CDF7D07}"/>
                </a:ext>
              </a:extLst>
            </p:cNvPr>
            <p:cNvSpPr txBox="1"/>
            <p:nvPr/>
          </p:nvSpPr>
          <p:spPr>
            <a:xfrm>
              <a:off x="3203361" y="5846793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33AE72-9F9B-420B-A1E7-5F38D99B5AA4}"/>
                </a:ext>
              </a:extLst>
            </p:cNvPr>
            <p:cNvSpPr txBox="1"/>
            <p:nvPr/>
          </p:nvSpPr>
          <p:spPr>
            <a:xfrm>
              <a:off x="4813581" y="6444993"/>
              <a:ext cx="687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axis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E55A26-BE6E-489E-BBCF-A29720FA50EA}"/>
                </a:ext>
              </a:extLst>
            </p:cNvPr>
            <p:cNvSpPr txBox="1"/>
            <p:nvPr/>
          </p:nvSpPr>
          <p:spPr>
            <a:xfrm rot="16200000">
              <a:off x="2590726" y="4330603"/>
              <a:ext cx="692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axis</a:t>
              </a:r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306995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3356843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100" idx="2"/>
            <a:endCxn id="99" idx="1"/>
          </p:cNvCxnSpPr>
          <p:nvPr/>
        </p:nvCxnSpPr>
        <p:spPr>
          <a:xfrm rot="16200000" flipH="1">
            <a:off x="2172517" y="3631539"/>
            <a:ext cx="1028078" cy="1338374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6D1E20-ACD0-434E-A1DB-D30564A3BA85}"/>
              </a:ext>
            </a:extLst>
          </p:cNvPr>
          <p:cNvSpPr/>
          <p:nvPr/>
        </p:nvSpPr>
        <p:spPr>
          <a:xfrm>
            <a:off x="1560169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2926B1-760F-48D6-A2B9-B8A0BC9CB013}"/>
              </a:ext>
            </a:extLst>
          </p:cNvPr>
          <p:cNvCxnSpPr>
            <a:cxnSpLocks/>
            <a:stCxn id="100" idx="3"/>
            <a:endCxn id="79" idx="1"/>
          </p:cNvCxnSpPr>
          <p:nvPr/>
        </p:nvCxnSpPr>
        <p:spPr>
          <a:xfrm>
            <a:off x="2474569" y="3329487"/>
            <a:ext cx="8822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777930-AA94-4EBA-8DCD-2D760D7B0244}"/>
              </a:ext>
            </a:extLst>
          </p:cNvPr>
          <p:cNvGrpSpPr/>
          <p:nvPr/>
        </p:nvGrpSpPr>
        <p:grpSpPr>
          <a:xfrm>
            <a:off x="7029455" y="3786687"/>
            <a:ext cx="634554" cy="740561"/>
            <a:chOff x="3527397" y="591151"/>
            <a:chExt cx="634554" cy="74056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128A92A-88E7-4FFA-AC3B-578343DBDB8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13ECF3-B9D9-453A-874E-3D55718A3879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33CB23F-07D4-4806-B6C2-18902909D34F}"/>
              </a:ext>
            </a:extLst>
          </p:cNvPr>
          <p:cNvSpPr/>
          <p:nvPr/>
        </p:nvSpPr>
        <p:spPr>
          <a:xfrm>
            <a:off x="7324644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064FA8-2BF9-4E49-AE1A-1709E9E4D388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7494327" y="4527248"/>
            <a:ext cx="0" cy="111799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CD233B-6D20-4DD7-8B38-F824D4C23EE6}"/>
              </a:ext>
            </a:extLst>
          </p:cNvPr>
          <p:cNvGrpSpPr/>
          <p:nvPr/>
        </p:nvGrpSpPr>
        <p:grpSpPr>
          <a:xfrm>
            <a:off x="8435160" y="3786687"/>
            <a:ext cx="634554" cy="740561"/>
            <a:chOff x="3527397" y="591151"/>
            <a:chExt cx="634554" cy="7405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0B2705-4EF3-47C8-8F95-97B7B3596214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55288B-C2A8-44C9-A0B8-E761540E5E4C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27796-6F2F-4E62-A01A-09B905DDE975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7664009" y="4357566"/>
            <a:ext cx="1066340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F7261B-953D-4A43-A3AF-2A940B64EE36}"/>
              </a:ext>
            </a:extLst>
          </p:cNvPr>
          <p:cNvGrpSpPr/>
          <p:nvPr/>
        </p:nvGrpSpPr>
        <p:grpSpPr>
          <a:xfrm>
            <a:off x="8431072" y="5234333"/>
            <a:ext cx="634554" cy="740561"/>
            <a:chOff x="3527397" y="591151"/>
            <a:chExt cx="634554" cy="74056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CA5984-419E-4BC8-8474-68FA17E325E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E9D438-7030-4370-9AA4-0B91459C123E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B6FFD5-858B-4CBE-9BD7-82B13CB61B6A}"/>
              </a:ext>
            </a:extLst>
          </p:cNvPr>
          <p:cNvCxnSpPr>
            <a:cxnSpLocks/>
            <a:stCxn id="62" idx="0"/>
            <a:endCxn id="44" idx="4"/>
          </p:cNvCxnSpPr>
          <p:nvPr/>
        </p:nvCxnSpPr>
        <p:spPr>
          <a:xfrm flipV="1">
            <a:off x="8895944" y="4527248"/>
            <a:ext cx="4088" cy="11082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B22754-24FC-4978-8C63-7948A533DBAA}"/>
              </a:ext>
            </a:extLst>
          </p:cNvPr>
          <p:cNvCxnSpPr>
            <a:cxnSpLocks/>
            <a:stCxn id="62" idx="2"/>
            <a:endCxn id="41" idx="6"/>
          </p:cNvCxnSpPr>
          <p:nvPr/>
        </p:nvCxnSpPr>
        <p:spPr>
          <a:xfrm flipH="1">
            <a:off x="7664009" y="5805212"/>
            <a:ext cx="1062252" cy="9716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D76081-3DBE-4ECE-AE35-22A75C594534}"/>
              </a:ext>
            </a:extLst>
          </p:cNvPr>
          <p:cNvGrpSpPr/>
          <p:nvPr/>
        </p:nvGrpSpPr>
        <p:grpSpPr>
          <a:xfrm>
            <a:off x="4800034" y="665944"/>
            <a:ext cx="634554" cy="740561"/>
            <a:chOff x="3527397" y="591151"/>
            <a:chExt cx="634554" cy="74056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DFF83-EDB1-4EAB-B61D-5871445F251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CBF067-9F67-461B-B989-6EDF1143B297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FA116D08-4215-4731-A907-413B0A56A23C}"/>
              </a:ext>
            </a:extLst>
          </p:cNvPr>
          <p:cNvSpPr/>
          <p:nvPr/>
        </p:nvSpPr>
        <p:spPr>
          <a:xfrm>
            <a:off x="5093655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63D364-D19F-4D1C-B053-4468D767614D}"/>
              </a:ext>
            </a:extLst>
          </p:cNvPr>
          <p:cNvCxnSpPr>
            <a:cxnSpLocks/>
          </p:cNvCxnSpPr>
          <p:nvPr/>
        </p:nvCxnSpPr>
        <p:spPr>
          <a:xfrm flipH="1">
            <a:off x="5205319" y="1444674"/>
            <a:ext cx="1568" cy="423874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B2DF4D-3299-4AA0-AC2E-B9B373F6D2B0}"/>
              </a:ext>
            </a:extLst>
          </p:cNvPr>
          <p:cNvGrpSpPr/>
          <p:nvPr/>
        </p:nvGrpSpPr>
        <p:grpSpPr>
          <a:xfrm>
            <a:off x="10117039" y="650033"/>
            <a:ext cx="634554" cy="740561"/>
            <a:chOff x="3527397" y="591151"/>
            <a:chExt cx="634554" cy="74056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A64668-DCA3-4BA9-8013-03708D8AD4B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3526503-24C8-49C6-9702-D374D3E8625D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D3BEE6-5298-46C0-B885-622E83B5BC54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 flipV="1">
            <a:off x="5434588" y="1220912"/>
            <a:ext cx="4977640" cy="1591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18738A-79D8-4728-98AF-65C0569DA011}"/>
              </a:ext>
            </a:extLst>
          </p:cNvPr>
          <p:cNvGrpSpPr/>
          <p:nvPr/>
        </p:nvGrpSpPr>
        <p:grpSpPr>
          <a:xfrm>
            <a:off x="10117039" y="5233384"/>
            <a:ext cx="634554" cy="740561"/>
            <a:chOff x="3527397" y="591151"/>
            <a:chExt cx="634554" cy="74056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D5F596-7929-4371-AF31-E90E380E0E9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57803B8-94D4-486B-9D80-EE51CBE25D4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404ED3-4EED-428A-B5B2-03D2FE3CF15F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V="1">
            <a:off x="10581911" y="1390594"/>
            <a:ext cx="0" cy="4243986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F9FB17-39C9-4330-AE5E-45C08B900557}"/>
              </a:ext>
            </a:extLst>
          </p:cNvPr>
          <p:cNvCxnSpPr>
            <a:cxnSpLocks/>
            <a:stCxn id="95" idx="2"/>
            <a:endCxn id="86" idx="6"/>
          </p:cNvCxnSpPr>
          <p:nvPr/>
        </p:nvCxnSpPr>
        <p:spPr>
          <a:xfrm flipH="1">
            <a:off x="5433020" y="5804263"/>
            <a:ext cx="4979208" cy="10665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300E958-7C85-4A33-B8DB-1BE1ED0FA922}"/>
              </a:ext>
            </a:extLst>
          </p:cNvPr>
          <p:cNvSpPr/>
          <p:nvPr/>
        </p:nvSpPr>
        <p:spPr>
          <a:xfrm>
            <a:off x="3355743" y="435756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A6B39E-F3FB-401C-A64B-CCEA2D4843DB}"/>
              </a:ext>
            </a:extLst>
          </p:cNvPr>
          <p:cNvSpPr/>
          <p:nvPr/>
        </p:nvSpPr>
        <p:spPr>
          <a:xfrm>
            <a:off x="3349075" y="576358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E16BF52-9F50-46BB-A77A-98470F6234FB}"/>
              </a:ext>
            </a:extLst>
          </p:cNvPr>
          <p:cNvCxnSpPr>
            <a:cxnSpLocks/>
            <a:stCxn id="100" idx="2"/>
            <a:endCxn id="102" idx="1"/>
          </p:cNvCxnSpPr>
          <p:nvPr/>
        </p:nvCxnSpPr>
        <p:spPr>
          <a:xfrm rot="16200000" flipH="1">
            <a:off x="1466171" y="4337885"/>
            <a:ext cx="2434102" cy="1331706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2BB487-F6DC-4B5C-852E-CB42F96FA350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271243" y="3329487"/>
            <a:ext cx="99209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4B97C10-2D5A-49A4-A27A-2E9858B5F815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4270143" y="4790899"/>
            <a:ext cx="3163621" cy="238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A816F02-F353-4AED-9A38-59427EFDC1B4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263475" y="2613274"/>
            <a:ext cx="5165638" cy="3607515"/>
          </a:xfrm>
          <a:prstGeom prst="bentConnector3">
            <a:avLst>
              <a:gd name="adj1" fmla="val 14001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5F208A-E2CF-4951-81AF-F6EDB6467F30}"/>
              </a:ext>
            </a:extLst>
          </p:cNvPr>
          <p:cNvSpPr txBox="1"/>
          <p:nvPr/>
        </p:nvSpPr>
        <p:spPr>
          <a:xfrm>
            <a:off x="2536519" y="2960155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3F1C9FD-8511-4B40-A9F2-90476FB8FFCB}"/>
              </a:ext>
            </a:extLst>
          </p:cNvPr>
          <p:cNvSpPr txBox="1"/>
          <p:nvPr/>
        </p:nvSpPr>
        <p:spPr>
          <a:xfrm>
            <a:off x="1984050" y="405944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12873-351B-467A-BF99-F73CEE6E14B5}"/>
              </a:ext>
            </a:extLst>
          </p:cNvPr>
          <p:cNvSpPr txBox="1"/>
          <p:nvPr/>
        </p:nvSpPr>
        <p:spPr>
          <a:xfrm>
            <a:off x="4139284" y="78559"/>
            <a:ext cx="7776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Inverting a face view inverts all the wires</a:t>
            </a:r>
          </a:p>
        </p:txBody>
      </p:sp>
    </p:spTree>
    <p:extLst>
      <p:ext uri="{BB962C8B-B14F-4D97-AF65-F5344CB8AC3E}">
        <p14:creationId xmlns:p14="http://schemas.microsoft.com/office/powerpoint/2010/main" val="383375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12873-351B-467A-BF99-F73CEE6E14B5}"/>
              </a:ext>
            </a:extLst>
          </p:cNvPr>
          <p:cNvSpPr txBox="1"/>
          <p:nvPr/>
        </p:nvSpPr>
        <p:spPr>
          <a:xfrm>
            <a:off x="3370800" y="3181682"/>
            <a:ext cx="487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Shell, Cell, </a:t>
            </a:r>
            <a:r>
              <a:rPr lang="en-US" sz="3600" dirty="0" err="1"/>
              <a:t>etc</a:t>
            </a:r>
            <a:r>
              <a:rPr lang="en-US" sz="3600" dirty="0"/>
              <a:t> come later</a:t>
            </a:r>
          </a:p>
        </p:txBody>
      </p:sp>
    </p:spTree>
    <p:extLst>
      <p:ext uri="{BB962C8B-B14F-4D97-AF65-F5344CB8AC3E}">
        <p14:creationId xmlns:p14="http://schemas.microsoft.com/office/powerpoint/2010/main" val="411664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2BC6B-F80A-4185-8B26-40FE586E5775}"/>
              </a:ext>
            </a:extLst>
          </p:cNvPr>
          <p:cNvSpPr/>
          <p:nvPr/>
        </p:nvSpPr>
        <p:spPr>
          <a:xfrm>
            <a:off x="623741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FFE68-4752-4684-8FF3-ADD045C11BAC}"/>
              </a:ext>
            </a:extLst>
          </p:cNvPr>
          <p:cNvSpPr/>
          <p:nvPr/>
        </p:nvSpPr>
        <p:spPr>
          <a:xfrm>
            <a:off x="1365316" y="4939493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161D7-5B5D-4757-B2FF-F95739B22F12}"/>
              </a:ext>
            </a:extLst>
          </p:cNvPr>
          <p:cNvSpPr/>
          <p:nvPr/>
        </p:nvSpPr>
        <p:spPr>
          <a:xfrm>
            <a:off x="2090602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22209-8DC8-4CD3-BCF5-9F6D367AC969}"/>
              </a:ext>
            </a:extLst>
          </p:cNvPr>
          <p:cNvSpPr/>
          <p:nvPr/>
        </p:nvSpPr>
        <p:spPr>
          <a:xfrm>
            <a:off x="3557463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9829C-911C-49BE-A871-5E1AF83388AA}"/>
              </a:ext>
            </a:extLst>
          </p:cNvPr>
          <p:cNvSpPr/>
          <p:nvPr/>
        </p:nvSpPr>
        <p:spPr>
          <a:xfrm>
            <a:off x="5024324" y="6062706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A6DA7-AFEE-4313-8F90-897E8A548C01}"/>
              </a:ext>
            </a:extLst>
          </p:cNvPr>
          <p:cNvSpPr/>
          <p:nvPr/>
        </p:nvSpPr>
        <p:spPr>
          <a:xfrm>
            <a:off x="6491185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F9CCC5-B894-48C3-893B-141270A8E76E}"/>
              </a:ext>
            </a:extLst>
          </p:cNvPr>
          <p:cNvSpPr/>
          <p:nvPr/>
        </p:nvSpPr>
        <p:spPr>
          <a:xfrm>
            <a:off x="7958046" y="6061435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6889C9-EF6F-477F-BDA5-74C91C047733}"/>
              </a:ext>
            </a:extLst>
          </p:cNvPr>
          <p:cNvSpPr/>
          <p:nvPr/>
        </p:nvSpPr>
        <p:spPr>
          <a:xfrm>
            <a:off x="4273872" y="4939493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BE932-1976-43AA-B3B3-C6B19A0AA389}"/>
              </a:ext>
            </a:extLst>
          </p:cNvPr>
          <p:cNvSpPr/>
          <p:nvPr/>
        </p:nvSpPr>
        <p:spPr>
          <a:xfrm>
            <a:off x="7182426" y="4939493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ACFC9D-1C43-45E2-95A6-543F40A115B1}"/>
              </a:ext>
            </a:extLst>
          </p:cNvPr>
          <p:cNvSpPr/>
          <p:nvPr/>
        </p:nvSpPr>
        <p:spPr>
          <a:xfrm>
            <a:off x="623741" y="3884138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BA89A-5EA7-4EC3-9295-E15558828648}"/>
              </a:ext>
            </a:extLst>
          </p:cNvPr>
          <p:cNvSpPr/>
          <p:nvPr/>
        </p:nvSpPr>
        <p:spPr>
          <a:xfrm>
            <a:off x="2090602" y="3884138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623C1-73DD-4E5A-9E39-86C4C3CC8E22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1080941" y="5363549"/>
            <a:ext cx="741575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C70B69-172C-4BDE-BEAF-CE373BA751A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22516" y="5363549"/>
            <a:ext cx="725286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75A92F-1A73-40E9-8CA2-843C7CE1BD10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4014663" y="5363549"/>
            <a:ext cx="716409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51FCAD-E3B8-40F9-A19A-0672D44658BD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4731072" y="5363549"/>
            <a:ext cx="750452" cy="699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BFB3EC-4E09-4D91-8DE1-A7B85A7F9C92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6948385" y="5363549"/>
            <a:ext cx="691241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1E3EAF-B388-455A-B47C-9AEA0AD1207D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7639626" y="5363549"/>
            <a:ext cx="775620" cy="69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6A0D711-E916-4EE1-A3F6-0562A1B8289F}"/>
              </a:ext>
            </a:extLst>
          </p:cNvPr>
          <p:cNvSpPr/>
          <p:nvPr/>
        </p:nvSpPr>
        <p:spPr>
          <a:xfrm>
            <a:off x="3557463" y="3907026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FFBA0E-8566-430F-ABB9-3C8C25CB9C34}"/>
              </a:ext>
            </a:extLst>
          </p:cNvPr>
          <p:cNvSpPr/>
          <p:nvPr/>
        </p:nvSpPr>
        <p:spPr>
          <a:xfrm>
            <a:off x="5024324" y="3907026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11D7D6-7D6F-4D20-8BE6-01C04F57EA27}"/>
              </a:ext>
            </a:extLst>
          </p:cNvPr>
          <p:cNvSpPr/>
          <p:nvPr/>
        </p:nvSpPr>
        <p:spPr>
          <a:xfrm>
            <a:off x="6491185" y="3911961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BDFFB18-2D36-449A-B736-4184877E3DD2}"/>
              </a:ext>
            </a:extLst>
          </p:cNvPr>
          <p:cNvSpPr/>
          <p:nvPr/>
        </p:nvSpPr>
        <p:spPr>
          <a:xfrm>
            <a:off x="7958046" y="3902838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DEdge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8BC9F2-85EE-4BB2-B1C3-B99FAC536AC5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1080941" y="4308194"/>
            <a:ext cx="741575" cy="631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BFB262-0EA1-4955-93FA-67F28AD8D1AC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flipH="1">
            <a:off x="1822516" y="4308194"/>
            <a:ext cx="725286" cy="631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139CB4B-6E6D-4860-99DE-3A50C7B86086}"/>
              </a:ext>
            </a:extLst>
          </p:cNvPr>
          <p:cNvCxnSpPr>
            <a:cxnSpLocks/>
            <a:stCxn id="64" idx="2"/>
            <a:endCxn id="14" idx="0"/>
          </p:cNvCxnSpPr>
          <p:nvPr/>
        </p:nvCxnSpPr>
        <p:spPr>
          <a:xfrm>
            <a:off x="4014663" y="4331082"/>
            <a:ext cx="716409" cy="608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8188AF-6491-4014-8D5A-9B6360B25420}"/>
              </a:ext>
            </a:extLst>
          </p:cNvPr>
          <p:cNvCxnSpPr>
            <a:cxnSpLocks/>
            <a:stCxn id="65" idx="2"/>
            <a:endCxn id="14" idx="0"/>
          </p:cNvCxnSpPr>
          <p:nvPr/>
        </p:nvCxnSpPr>
        <p:spPr>
          <a:xfrm flipH="1">
            <a:off x="4731072" y="4331082"/>
            <a:ext cx="750452" cy="608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7568F1-750D-43D5-B5B6-76127D8CF7DD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6948385" y="4336017"/>
            <a:ext cx="691241" cy="603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41B838C-E9C0-43BD-AA8E-279D11E4BA5E}"/>
              </a:ext>
            </a:extLst>
          </p:cNvPr>
          <p:cNvCxnSpPr>
            <a:cxnSpLocks/>
            <a:stCxn id="67" idx="2"/>
            <a:endCxn id="16" idx="0"/>
          </p:cNvCxnSpPr>
          <p:nvPr/>
        </p:nvCxnSpPr>
        <p:spPr>
          <a:xfrm flipH="1">
            <a:off x="7639626" y="4326894"/>
            <a:ext cx="775620" cy="612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8FD4B8E-C8BE-46C2-81F7-A6AFCB5F38C9}"/>
              </a:ext>
            </a:extLst>
          </p:cNvPr>
          <p:cNvSpPr/>
          <p:nvPr/>
        </p:nvSpPr>
        <p:spPr>
          <a:xfrm>
            <a:off x="2662675" y="2518971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917FA38-E091-4054-8757-F9050EAD452C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flipH="1">
            <a:off x="1080941" y="2943027"/>
            <a:ext cx="2038934" cy="941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AEDE1FE-EE83-4C60-AF04-DACE69B81AE8}"/>
              </a:ext>
            </a:extLst>
          </p:cNvPr>
          <p:cNvCxnSpPr>
            <a:cxnSpLocks/>
            <a:stCxn id="91" idx="2"/>
            <a:endCxn id="64" idx="0"/>
          </p:cNvCxnSpPr>
          <p:nvPr/>
        </p:nvCxnSpPr>
        <p:spPr>
          <a:xfrm>
            <a:off x="3119875" y="2943027"/>
            <a:ext cx="894788" cy="963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AF828-D0CD-4C23-B8D6-E55A06FB08B6}"/>
              </a:ext>
            </a:extLst>
          </p:cNvPr>
          <p:cNvCxnSpPr>
            <a:cxnSpLocks/>
            <a:stCxn id="91" idx="2"/>
            <a:endCxn id="66" idx="0"/>
          </p:cNvCxnSpPr>
          <p:nvPr/>
        </p:nvCxnSpPr>
        <p:spPr>
          <a:xfrm>
            <a:off x="3119875" y="2943027"/>
            <a:ext cx="3828510" cy="968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02F33D-0BB3-4884-8116-F177FC77C2B7}"/>
              </a:ext>
            </a:extLst>
          </p:cNvPr>
          <p:cNvSpPr/>
          <p:nvPr/>
        </p:nvSpPr>
        <p:spPr>
          <a:xfrm>
            <a:off x="5714973" y="2508674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04C3EA8-D694-4497-875E-9193F6B20931}"/>
              </a:ext>
            </a:extLst>
          </p:cNvPr>
          <p:cNvCxnSpPr>
            <a:cxnSpLocks/>
            <a:stCxn id="104" idx="2"/>
            <a:endCxn id="19" idx="0"/>
          </p:cNvCxnSpPr>
          <p:nvPr/>
        </p:nvCxnSpPr>
        <p:spPr>
          <a:xfrm flipH="1">
            <a:off x="2547802" y="2932730"/>
            <a:ext cx="3624371" cy="951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CEB014-84C2-4D64-BF56-C93F8056397C}"/>
              </a:ext>
            </a:extLst>
          </p:cNvPr>
          <p:cNvCxnSpPr>
            <a:cxnSpLocks/>
            <a:stCxn id="104" idx="2"/>
            <a:endCxn id="65" idx="0"/>
          </p:cNvCxnSpPr>
          <p:nvPr/>
        </p:nvCxnSpPr>
        <p:spPr>
          <a:xfrm flipH="1">
            <a:off x="5481524" y="2932730"/>
            <a:ext cx="690649" cy="974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403A73-8708-4BDC-AF90-6883EB10DB8A}"/>
              </a:ext>
            </a:extLst>
          </p:cNvPr>
          <p:cNvCxnSpPr>
            <a:cxnSpLocks/>
            <a:stCxn id="104" idx="2"/>
            <a:endCxn id="67" idx="0"/>
          </p:cNvCxnSpPr>
          <p:nvPr/>
        </p:nvCxnSpPr>
        <p:spPr>
          <a:xfrm>
            <a:off x="6172173" y="2932730"/>
            <a:ext cx="2243073" cy="970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6A49D2-E8BB-40E6-A5FF-A3C697EE2528}"/>
              </a:ext>
            </a:extLst>
          </p:cNvPr>
          <p:cNvSpPr/>
          <p:nvPr/>
        </p:nvSpPr>
        <p:spPr>
          <a:xfrm>
            <a:off x="4273872" y="1322468"/>
            <a:ext cx="914400" cy="42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D13D852-555D-4F58-9B6A-1A80C6284E28}"/>
              </a:ext>
            </a:extLst>
          </p:cNvPr>
          <p:cNvCxnSpPr>
            <a:cxnSpLocks/>
            <a:stCxn id="121" idx="2"/>
            <a:endCxn id="91" idx="0"/>
          </p:cNvCxnSpPr>
          <p:nvPr/>
        </p:nvCxnSpPr>
        <p:spPr>
          <a:xfrm flipH="1">
            <a:off x="3119875" y="1746524"/>
            <a:ext cx="1611197" cy="77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BC19D15-3173-4B2F-AC2B-F3595F258967}"/>
              </a:ext>
            </a:extLst>
          </p:cNvPr>
          <p:cNvCxnSpPr>
            <a:cxnSpLocks/>
            <a:stCxn id="121" idx="2"/>
            <a:endCxn id="104" idx="0"/>
          </p:cNvCxnSpPr>
          <p:nvPr/>
        </p:nvCxnSpPr>
        <p:spPr>
          <a:xfrm>
            <a:off x="4731072" y="1746524"/>
            <a:ext cx="1441101" cy="762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6477773" y="2951734"/>
            <a:ext cx="929742" cy="1148479"/>
            <a:chOff x="3527397" y="591151"/>
            <a:chExt cx="929742" cy="11484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9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Point3D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E52B90-3350-418A-B145-3F1AB0C59B44}"/>
                </a:ext>
              </a:extLst>
            </p:cNvPr>
            <p:cNvSpPr txBox="1"/>
            <p:nvPr/>
          </p:nvSpPr>
          <p:spPr>
            <a:xfrm>
              <a:off x="3702990" y="1370298"/>
              <a:ext cx="578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x,y,z</a:t>
              </a:r>
              <a:endParaRPr lang="en-US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FF0EDF-A313-4866-B7B5-3DA3BDCB1D86}"/>
              </a:ext>
            </a:extLst>
          </p:cNvPr>
          <p:cNvSpPr/>
          <p:nvPr/>
        </p:nvSpPr>
        <p:spPr>
          <a:xfrm>
            <a:off x="4309352" y="306541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stCxn id="2" idx="3"/>
            <a:endCxn id="4" idx="2"/>
          </p:cNvCxnSpPr>
          <p:nvPr/>
        </p:nvCxnSpPr>
        <p:spPr>
          <a:xfrm>
            <a:off x="5223752" y="3522612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4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9191790" y="1914424"/>
            <a:ext cx="634554" cy="740561"/>
            <a:chOff x="3527397" y="591151"/>
            <a:chExt cx="634554" cy="740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FF0EDF-A313-4866-B7B5-3DA3BDCB1D86}"/>
              </a:ext>
            </a:extLst>
          </p:cNvPr>
          <p:cNvSpPr/>
          <p:nvPr/>
        </p:nvSpPr>
        <p:spPr>
          <a:xfrm>
            <a:off x="7023369" y="202810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7937769" y="2485302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D7B7317-9BDD-4E62-B360-E524C6EEC219}"/>
              </a:ext>
            </a:extLst>
          </p:cNvPr>
          <p:cNvSpPr/>
          <p:nvPr/>
        </p:nvSpPr>
        <p:spPr>
          <a:xfrm>
            <a:off x="9486979" y="455946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FEF44-5B94-4CA6-8A68-2C23FD61E311}"/>
              </a:ext>
            </a:extLst>
          </p:cNvPr>
          <p:cNvSpPr/>
          <p:nvPr/>
        </p:nvSpPr>
        <p:spPr>
          <a:xfrm>
            <a:off x="7023369" y="427194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D186D-E66C-4510-AAFE-1CB92DBF3CD0}"/>
              </a:ext>
            </a:extLst>
          </p:cNvPr>
          <p:cNvCxnSpPr>
            <a:stCxn id="13" idx="3"/>
            <a:endCxn id="10" idx="2"/>
          </p:cNvCxnSpPr>
          <p:nvPr/>
        </p:nvCxnSpPr>
        <p:spPr>
          <a:xfrm>
            <a:off x="7937769" y="4729149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4666033" y="3195536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BC5BF-9557-4E45-B821-0392341D1E12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5580433" y="2485302"/>
            <a:ext cx="1442936" cy="116743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B42476-FEA9-4745-96B0-1B81A34EEEC5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80433" y="3652736"/>
            <a:ext cx="1442936" cy="1076413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E0D254-3B23-4610-A8F1-775950256251}"/>
              </a:ext>
            </a:extLst>
          </p:cNvPr>
          <p:cNvSpPr txBox="1"/>
          <p:nvPr/>
        </p:nvSpPr>
        <p:spPr>
          <a:xfrm>
            <a:off x="5957349" y="27578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65ECE-7C34-4DF3-9286-B4865EB5CCBF}"/>
              </a:ext>
            </a:extLst>
          </p:cNvPr>
          <p:cNvSpPr txBox="1"/>
          <p:nvPr/>
        </p:nvSpPr>
        <p:spPr>
          <a:xfrm>
            <a:off x="5957349" y="4087283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1165C3-B1A9-4C5A-BF39-1A47831C787B}"/>
              </a:ext>
            </a:extLst>
          </p:cNvPr>
          <p:cNvCxnSpPr>
            <a:cxnSpLocks/>
          </p:cNvCxnSpPr>
          <p:nvPr/>
        </p:nvCxnSpPr>
        <p:spPr>
          <a:xfrm>
            <a:off x="9656661" y="2693571"/>
            <a:ext cx="0" cy="1834032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304DB0-7D05-45C3-B944-EEAEF77A7FC6}"/>
              </a:ext>
            </a:extLst>
          </p:cNvPr>
          <p:cNvSpPr txBox="1"/>
          <p:nvPr/>
        </p:nvSpPr>
        <p:spPr>
          <a:xfrm>
            <a:off x="450499" y="5305648"/>
            <a:ext cx="507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compute the length of an edge</a:t>
            </a:r>
          </a:p>
        </p:txBody>
      </p:sp>
    </p:spTree>
    <p:extLst>
      <p:ext uri="{BB962C8B-B14F-4D97-AF65-F5344CB8AC3E}">
        <p14:creationId xmlns:p14="http://schemas.microsoft.com/office/powerpoint/2010/main" val="66124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917C5E-2B2E-4D04-BD55-56FEC642A773}"/>
              </a:ext>
            </a:extLst>
          </p:cNvPr>
          <p:cNvGrpSpPr/>
          <p:nvPr/>
        </p:nvGrpSpPr>
        <p:grpSpPr>
          <a:xfrm>
            <a:off x="10367327" y="1286802"/>
            <a:ext cx="634554" cy="740561"/>
            <a:chOff x="3527397" y="591151"/>
            <a:chExt cx="634554" cy="740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848782-BA4F-4628-959C-97258D0FA23E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62E75-BAAA-4CA2-BF29-B64D9E8E3BE0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FF0EDF-A313-4866-B7B5-3DA3BDCB1D86}"/>
              </a:ext>
            </a:extLst>
          </p:cNvPr>
          <p:cNvSpPr/>
          <p:nvPr/>
        </p:nvSpPr>
        <p:spPr>
          <a:xfrm>
            <a:off x="8210144" y="139375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24544" y="1850958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D7B7317-9BDD-4E62-B360-E524C6EEC219}"/>
              </a:ext>
            </a:extLst>
          </p:cNvPr>
          <p:cNvSpPr/>
          <p:nvPr/>
        </p:nvSpPr>
        <p:spPr>
          <a:xfrm>
            <a:off x="10673754" y="3925123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FEF44-5B94-4CA6-8A68-2C23FD61E311}"/>
              </a:ext>
            </a:extLst>
          </p:cNvPr>
          <p:cNvSpPr/>
          <p:nvPr/>
        </p:nvSpPr>
        <p:spPr>
          <a:xfrm>
            <a:off x="8210144" y="363760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D186D-E66C-4510-AAFE-1CB92DBF3CD0}"/>
              </a:ext>
            </a:extLst>
          </p:cNvPr>
          <p:cNvCxnSpPr>
            <a:stCxn id="13" idx="3"/>
            <a:endCxn id="10" idx="2"/>
          </p:cNvCxnSpPr>
          <p:nvPr/>
        </p:nvCxnSpPr>
        <p:spPr>
          <a:xfrm>
            <a:off x="9124544" y="4094805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5852808" y="256119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BC5BF-9557-4E45-B821-0392341D1E12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6767208" y="1850958"/>
            <a:ext cx="1442936" cy="116743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B42476-FEA9-4745-96B0-1B81A34EEEC5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767208" y="3018392"/>
            <a:ext cx="1442936" cy="1076413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E0D254-3B23-4610-A8F1-775950256251}"/>
              </a:ext>
            </a:extLst>
          </p:cNvPr>
          <p:cNvSpPr txBox="1"/>
          <p:nvPr/>
        </p:nvSpPr>
        <p:spPr>
          <a:xfrm>
            <a:off x="7144124" y="21234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65ECE-7C34-4DF3-9286-B4865EB5CCBF}"/>
              </a:ext>
            </a:extLst>
          </p:cNvPr>
          <p:cNvSpPr txBox="1"/>
          <p:nvPr/>
        </p:nvSpPr>
        <p:spPr>
          <a:xfrm>
            <a:off x="7144124" y="3452939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1165C3-B1A9-4C5A-BF39-1A47831C787B}"/>
              </a:ext>
            </a:extLst>
          </p:cNvPr>
          <p:cNvCxnSpPr>
            <a:cxnSpLocks/>
          </p:cNvCxnSpPr>
          <p:nvPr/>
        </p:nvCxnSpPr>
        <p:spPr>
          <a:xfrm>
            <a:off x="10843436" y="2059227"/>
            <a:ext cx="0" cy="18340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EE18CCA-BAB1-45FA-8AB1-2C6317003F5F}"/>
              </a:ext>
            </a:extLst>
          </p:cNvPr>
          <p:cNvSpPr/>
          <p:nvPr/>
        </p:nvSpPr>
        <p:spPr>
          <a:xfrm>
            <a:off x="3219516" y="2561192"/>
            <a:ext cx="984452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Directed 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59E3B9-3614-4620-B85B-18FEE874428C}"/>
              </a:ext>
            </a:extLst>
          </p:cNvPr>
          <p:cNvCxnSpPr>
            <a:cxnSpLocks/>
            <a:stCxn id="40" idx="3"/>
            <a:endCxn id="16" idx="1"/>
          </p:cNvCxnSpPr>
          <p:nvPr/>
        </p:nvCxnSpPr>
        <p:spPr>
          <a:xfrm>
            <a:off x="4203968" y="3018392"/>
            <a:ext cx="1648840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82F272A-4529-4B2D-8BE8-89AA4D7BFF73}"/>
              </a:ext>
            </a:extLst>
          </p:cNvPr>
          <p:cNvSpPr txBox="1"/>
          <p:nvPr/>
        </p:nvSpPr>
        <p:spPr>
          <a:xfrm>
            <a:off x="2921452" y="3555791"/>
            <a:ext cx="16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= 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BCE0B-EE54-42BD-9847-84B0E45EE017}"/>
              </a:ext>
            </a:extLst>
          </p:cNvPr>
          <p:cNvSpPr txBox="1"/>
          <p:nvPr/>
        </p:nvSpPr>
        <p:spPr>
          <a:xfrm>
            <a:off x="10935563" y="2653077"/>
            <a:ext cx="113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Vector3D</a:t>
            </a:r>
          </a:p>
          <a:p>
            <a:pPr algn="ctr"/>
            <a:r>
              <a:rPr lang="en-US" dirty="0" err="1"/>
              <a:t>x,y,z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B4A106-FDA3-4840-AC64-1B94F52BFEE1}"/>
              </a:ext>
            </a:extLst>
          </p:cNvPr>
          <p:cNvSpPr txBox="1"/>
          <p:nvPr/>
        </p:nvSpPr>
        <p:spPr>
          <a:xfrm>
            <a:off x="384647" y="4984635"/>
            <a:ext cx="5306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compute the vector of a directed edge, every edge has two directed edges</a:t>
            </a:r>
          </a:p>
        </p:txBody>
      </p:sp>
    </p:spTree>
    <p:extLst>
      <p:ext uri="{BB962C8B-B14F-4D97-AF65-F5344CB8AC3E}">
        <p14:creationId xmlns:p14="http://schemas.microsoft.com/office/powerpoint/2010/main" val="161530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307F87-43EA-4296-A0FE-336B16C1E82A}"/>
              </a:ext>
            </a:extLst>
          </p:cNvPr>
          <p:cNvGrpSpPr/>
          <p:nvPr/>
        </p:nvGrpSpPr>
        <p:grpSpPr>
          <a:xfrm>
            <a:off x="10240576" y="1298774"/>
            <a:ext cx="634554" cy="740561"/>
            <a:chOff x="3527397" y="591151"/>
            <a:chExt cx="634554" cy="74056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545BC6-1DB3-47DA-B9DB-53634315CECC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037DD4-B14F-4886-A871-A8DF4D52A4A2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F21C0F7-DB5D-4DA4-9DC1-FAD7D7872B28}"/>
              </a:ext>
            </a:extLst>
          </p:cNvPr>
          <p:cNvSpPr/>
          <p:nvPr/>
        </p:nvSpPr>
        <p:spPr>
          <a:xfrm>
            <a:off x="8072155" y="1412452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FE932-01A5-4288-B407-E2BA5D70C0FA}"/>
              </a:ext>
            </a:extLst>
          </p:cNvPr>
          <p:cNvCxnSpPr>
            <a:stCxn id="24" idx="3"/>
            <a:endCxn id="20" idx="2"/>
          </p:cNvCxnSpPr>
          <p:nvPr/>
        </p:nvCxnSpPr>
        <p:spPr>
          <a:xfrm>
            <a:off x="8986555" y="1869652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4719D4-02BB-44AD-978E-89B6D31B6238}"/>
              </a:ext>
            </a:extLst>
          </p:cNvPr>
          <p:cNvSpPr/>
          <p:nvPr/>
        </p:nvSpPr>
        <p:spPr>
          <a:xfrm>
            <a:off x="10535765" y="394381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4EC7CA-CA32-45BB-B394-CCCEE4678BBC}"/>
              </a:ext>
            </a:extLst>
          </p:cNvPr>
          <p:cNvSpPr/>
          <p:nvPr/>
        </p:nvSpPr>
        <p:spPr>
          <a:xfrm>
            <a:off x="8072155" y="365629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70B772-4604-4182-9F77-B0A3CF5D8B02}"/>
              </a:ext>
            </a:extLst>
          </p:cNvPr>
          <p:cNvCxnSpPr>
            <a:stCxn id="32" idx="3"/>
            <a:endCxn id="31" idx="2"/>
          </p:cNvCxnSpPr>
          <p:nvPr/>
        </p:nvCxnSpPr>
        <p:spPr>
          <a:xfrm>
            <a:off x="8986555" y="4113499"/>
            <a:ext cx="1549210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48D8D8D-9082-4513-9DFA-88A4B80BFD73}"/>
              </a:ext>
            </a:extLst>
          </p:cNvPr>
          <p:cNvSpPr/>
          <p:nvPr/>
        </p:nvSpPr>
        <p:spPr>
          <a:xfrm>
            <a:off x="5714819" y="2579886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874D1B-3DBF-41A3-8870-631DFC3D305C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6629219" y="1869652"/>
            <a:ext cx="1442936" cy="116743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DD4B90-B920-4070-AFA0-ED0C9F3114A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6629219" y="3037086"/>
            <a:ext cx="1442936" cy="1076413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29FD631-C24D-4994-B36C-370A2ECA2574}"/>
              </a:ext>
            </a:extLst>
          </p:cNvPr>
          <p:cNvSpPr txBox="1"/>
          <p:nvPr/>
        </p:nvSpPr>
        <p:spPr>
          <a:xfrm>
            <a:off x="7006135" y="21421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E4863C-A078-4E4B-953B-C013AB49CBBC}"/>
              </a:ext>
            </a:extLst>
          </p:cNvPr>
          <p:cNvSpPr txBox="1"/>
          <p:nvPr/>
        </p:nvSpPr>
        <p:spPr>
          <a:xfrm>
            <a:off x="7006135" y="3471633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3C792D-A566-4834-B5EC-3D016D3C026E}"/>
              </a:ext>
            </a:extLst>
          </p:cNvPr>
          <p:cNvCxnSpPr>
            <a:cxnSpLocks/>
          </p:cNvCxnSpPr>
          <p:nvPr/>
        </p:nvCxnSpPr>
        <p:spPr>
          <a:xfrm>
            <a:off x="10705447" y="2077921"/>
            <a:ext cx="0" cy="1834032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F8A7D8B-14E5-4624-8A0C-99A5E996407C}"/>
              </a:ext>
            </a:extLst>
          </p:cNvPr>
          <p:cNvSpPr/>
          <p:nvPr/>
        </p:nvSpPr>
        <p:spPr>
          <a:xfrm>
            <a:off x="3081527" y="2579886"/>
            <a:ext cx="984452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Directed Edge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FD81B6-14A7-4178-9C68-8A6BFEE5CF0C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4065979" y="3037086"/>
            <a:ext cx="1648840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ED3010-7A0C-471A-BC8B-6B05571B693C}"/>
              </a:ext>
            </a:extLst>
          </p:cNvPr>
          <p:cNvSpPr txBox="1"/>
          <p:nvPr/>
        </p:nvSpPr>
        <p:spPr>
          <a:xfrm>
            <a:off x="2783463" y="3538219"/>
            <a:ext cx="205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= true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CCA795-EAB9-4B5E-AD78-51A3BDF3DE86}"/>
              </a:ext>
            </a:extLst>
          </p:cNvPr>
          <p:cNvSpPr txBox="1"/>
          <p:nvPr/>
        </p:nvSpPr>
        <p:spPr>
          <a:xfrm>
            <a:off x="10875130" y="2668410"/>
            <a:ext cx="113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Vector3D</a:t>
            </a:r>
          </a:p>
          <a:p>
            <a:pPr algn="ctr"/>
            <a:r>
              <a:rPr lang="en-US" dirty="0" err="1"/>
              <a:t>x,y,z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A49C0-D442-47DD-BAE6-0B74437CFB74}"/>
              </a:ext>
            </a:extLst>
          </p:cNvPr>
          <p:cNvSpPr txBox="1"/>
          <p:nvPr/>
        </p:nvSpPr>
        <p:spPr>
          <a:xfrm>
            <a:off x="450499" y="5305648"/>
            <a:ext cx="507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check if two directed edges share same edge</a:t>
            </a:r>
          </a:p>
        </p:txBody>
      </p:sp>
    </p:spTree>
    <p:extLst>
      <p:ext uri="{BB962C8B-B14F-4D97-AF65-F5344CB8AC3E}">
        <p14:creationId xmlns:p14="http://schemas.microsoft.com/office/powerpoint/2010/main" val="6444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19409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405009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271105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271105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584153-822C-4E8C-8B12-AE9F9714DCF6}"/>
              </a:ext>
            </a:extLst>
          </p:cNvPr>
          <p:cNvSpPr/>
          <p:nvPr/>
        </p:nvSpPr>
        <p:spPr>
          <a:xfrm>
            <a:off x="10207937" y="221859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721025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728305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D7053E-EADE-488E-A4C6-13308D237A54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429113" y="2668769"/>
            <a:ext cx="778824" cy="70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4088993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785D22D-99C0-40C1-8510-8D8259ACBBBB}"/>
              </a:ext>
            </a:extLst>
          </p:cNvPr>
          <p:cNvCxnSpPr>
            <a:cxnSpLocks/>
            <a:stCxn id="79" idx="3"/>
            <a:endCxn id="69" idx="3"/>
          </p:cNvCxnSpPr>
          <p:nvPr/>
        </p:nvCxnSpPr>
        <p:spPr>
          <a:xfrm>
            <a:off x="5003393" y="2661775"/>
            <a:ext cx="6118944" cy="14015"/>
          </a:xfrm>
          <a:prstGeom prst="bentConnector5">
            <a:avLst>
              <a:gd name="adj1" fmla="val 11687"/>
              <a:gd name="adj2" fmla="val 28245316"/>
              <a:gd name="adj3" fmla="val 103736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5003393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5003393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5003393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CCAC97-E5FE-41D1-B956-B07E429006C4}"/>
              </a:ext>
            </a:extLst>
          </p:cNvPr>
          <p:cNvSpPr txBox="1"/>
          <p:nvPr/>
        </p:nvSpPr>
        <p:spPr>
          <a:xfrm>
            <a:off x="5865783" y="5527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B9DAF8-256E-4A64-A408-D9538C891C79}"/>
              </a:ext>
            </a:extLst>
          </p:cNvPr>
          <p:cNvSpPr txBox="1"/>
          <p:nvPr/>
        </p:nvSpPr>
        <p:spPr>
          <a:xfrm>
            <a:off x="5832264" y="22912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77A707-2DA3-405A-A126-9D1593E0A6F4}"/>
              </a:ext>
            </a:extLst>
          </p:cNvPr>
          <p:cNvSpPr txBox="1"/>
          <p:nvPr/>
        </p:nvSpPr>
        <p:spPr>
          <a:xfrm>
            <a:off x="5832264" y="4762087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FC05CB-FDD4-4C32-8379-09FFA39193AB}"/>
              </a:ext>
            </a:extLst>
          </p:cNvPr>
          <p:cNvSpPr txBox="1"/>
          <p:nvPr/>
        </p:nvSpPr>
        <p:spPr>
          <a:xfrm>
            <a:off x="5832263" y="6136645"/>
            <a:ext cx="5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028384-7C59-46E4-81C4-542A26A7A14C}"/>
              </a:ext>
            </a:extLst>
          </p:cNvPr>
          <p:cNvSpPr txBox="1"/>
          <p:nvPr/>
        </p:nvSpPr>
        <p:spPr>
          <a:xfrm>
            <a:off x="469691" y="4488875"/>
            <a:ext cx="5073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compute the plane of a wire and if it is closed. Close wires are invariant w.r.t starting edge</a:t>
            </a:r>
          </a:p>
        </p:txBody>
      </p:sp>
    </p:spTree>
    <p:extLst>
      <p:ext uri="{BB962C8B-B14F-4D97-AF65-F5344CB8AC3E}">
        <p14:creationId xmlns:p14="http://schemas.microsoft.com/office/powerpoint/2010/main" val="319564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19409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405009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8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271105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271105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584153-822C-4E8C-8B12-AE9F9714DCF6}"/>
              </a:ext>
            </a:extLst>
          </p:cNvPr>
          <p:cNvSpPr/>
          <p:nvPr/>
        </p:nvSpPr>
        <p:spPr>
          <a:xfrm>
            <a:off x="10207937" y="221859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Directed Edge</a:t>
            </a:r>
          </a:p>
          <a:p>
            <a:pPr algn="ctr"/>
            <a:r>
              <a:rPr lang="en-US" sz="1600" dirty="0"/>
              <a:t>6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721025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728305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D7053E-EADE-488E-A4C6-13308D237A54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9429113" y="2668769"/>
            <a:ext cx="778824" cy="70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4088993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785D22D-99C0-40C1-8510-8D8259ACBBBB}"/>
              </a:ext>
            </a:extLst>
          </p:cNvPr>
          <p:cNvCxnSpPr>
            <a:cxnSpLocks/>
            <a:stCxn id="79" idx="3"/>
            <a:endCxn id="69" idx="3"/>
          </p:cNvCxnSpPr>
          <p:nvPr/>
        </p:nvCxnSpPr>
        <p:spPr>
          <a:xfrm>
            <a:off x="5003393" y="2661775"/>
            <a:ext cx="6118944" cy="14015"/>
          </a:xfrm>
          <a:prstGeom prst="bentConnector5">
            <a:avLst>
              <a:gd name="adj1" fmla="val 11687"/>
              <a:gd name="adj2" fmla="val 28245316"/>
              <a:gd name="adj3" fmla="val 103736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5003393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5003393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5003393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CCAC97-E5FE-41D1-B956-B07E429006C4}"/>
              </a:ext>
            </a:extLst>
          </p:cNvPr>
          <p:cNvSpPr txBox="1"/>
          <p:nvPr/>
        </p:nvSpPr>
        <p:spPr>
          <a:xfrm>
            <a:off x="5865783" y="5527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B9DAF8-256E-4A64-A408-D9538C891C79}"/>
              </a:ext>
            </a:extLst>
          </p:cNvPr>
          <p:cNvSpPr txBox="1"/>
          <p:nvPr/>
        </p:nvSpPr>
        <p:spPr>
          <a:xfrm>
            <a:off x="5832264" y="22912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77A707-2DA3-405A-A126-9D1593E0A6F4}"/>
              </a:ext>
            </a:extLst>
          </p:cNvPr>
          <p:cNvSpPr txBox="1"/>
          <p:nvPr/>
        </p:nvSpPr>
        <p:spPr>
          <a:xfrm>
            <a:off x="5832264" y="4762087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FC05CB-FDD4-4C32-8379-09FFA39193AB}"/>
              </a:ext>
            </a:extLst>
          </p:cNvPr>
          <p:cNvSpPr txBox="1"/>
          <p:nvPr/>
        </p:nvSpPr>
        <p:spPr>
          <a:xfrm>
            <a:off x="5832264" y="6136645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2A13C2-ECE1-4158-8387-0F00197DAD55}"/>
              </a:ext>
            </a:extLst>
          </p:cNvPr>
          <p:cNvSpPr txBox="1"/>
          <p:nvPr/>
        </p:nvSpPr>
        <p:spPr>
          <a:xfrm>
            <a:off x="450499" y="5305648"/>
            <a:ext cx="5253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Inverting a wire inverts all the edges</a:t>
            </a:r>
          </a:p>
        </p:txBody>
      </p:sp>
    </p:spTree>
    <p:extLst>
      <p:ext uri="{BB962C8B-B14F-4D97-AF65-F5344CB8AC3E}">
        <p14:creationId xmlns:p14="http://schemas.microsoft.com/office/powerpoint/2010/main" val="22892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0B1B8E-4CA9-4059-B385-AD1C454254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19409" y="2664175"/>
            <a:ext cx="70808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76056-53F1-4386-ACC0-5C98735BE923}"/>
              </a:ext>
            </a:extLst>
          </p:cNvPr>
          <p:cNvSpPr/>
          <p:nvPr/>
        </p:nvSpPr>
        <p:spPr>
          <a:xfrm>
            <a:off x="6405009" y="22069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17450-2A5E-47E3-8230-8040FA9093CF}"/>
              </a:ext>
            </a:extLst>
          </p:cNvPr>
          <p:cNvSpPr/>
          <p:nvPr/>
        </p:nvSpPr>
        <p:spPr>
          <a:xfrm>
            <a:off x="8271105" y="467328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77D2D-47F8-4D7E-A922-7A3A45D18753}"/>
              </a:ext>
            </a:extLst>
          </p:cNvPr>
          <p:cNvSpPr/>
          <p:nvPr/>
        </p:nvSpPr>
        <p:spPr>
          <a:xfrm>
            <a:off x="8271105" y="4018831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67B6AA-7C65-40DD-9CEC-EF972AF8035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721025" y="3399613"/>
            <a:ext cx="7280" cy="619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041D79-4026-481B-A746-C2A16CC2E4E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8728305" y="1381728"/>
            <a:ext cx="0" cy="60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4088993" y="220457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16E3D23-F564-4A0D-9FD6-8A246A08AE9B}"/>
              </a:ext>
            </a:extLst>
          </p:cNvPr>
          <p:cNvCxnSpPr>
            <a:cxnSpLocks/>
            <a:stCxn id="79" idx="3"/>
            <a:endCxn id="67" idx="2"/>
          </p:cNvCxnSpPr>
          <p:nvPr/>
        </p:nvCxnSpPr>
        <p:spPr>
          <a:xfrm>
            <a:off x="5003393" y="2661775"/>
            <a:ext cx="3724912" cy="2271456"/>
          </a:xfrm>
          <a:prstGeom prst="bentConnector4">
            <a:avLst>
              <a:gd name="adj1" fmla="val 19315"/>
              <a:gd name="adj2" fmla="val 11006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9E77B-3226-4A4F-85D5-2AC791498D99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>
            <a:off x="5003393" y="2661775"/>
            <a:ext cx="1401616" cy="24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79" idx="3"/>
            <a:endCxn id="66" idx="1"/>
          </p:cNvCxnSpPr>
          <p:nvPr/>
        </p:nvCxnSpPr>
        <p:spPr>
          <a:xfrm flipV="1">
            <a:off x="5003393" y="924528"/>
            <a:ext cx="3267712" cy="1737247"/>
          </a:xfrm>
          <a:prstGeom prst="bentConnector3">
            <a:avLst>
              <a:gd name="adj1" fmla="val 21719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3CCAC97-E5FE-41D1-B956-B07E429006C4}"/>
              </a:ext>
            </a:extLst>
          </p:cNvPr>
          <p:cNvSpPr txBox="1"/>
          <p:nvPr/>
        </p:nvSpPr>
        <p:spPr>
          <a:xfrm>
            <a:off x="5865783" y="5527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B9DAF8-256E-4A64-A408-D9538C891C79}"/>
              </a:ext>
            </a:extLst>
          </p:cNvPr>
          <p:cNvSpPr txBox="1"/>
          <p:nvPr/>
        </p:nvSpPr>
        <p:spPr>
          <a:xfrm>
            <a:off x="5832264" y="22912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77A707-2DA3-405A-A126-9D1593E0A6F4}"/>
              </a:ext>
            </a:extLst>
          </p:cNvPr>
          <p:cNvSpPr txBox="1"/>
          <p:nvPr/>
        </p:nvSpPr>
        <p:spPr>
          <a:xfrm>
            <a:off x="5832264" y="4762087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879D9C-DE99-4883-AB65-AB837FBDD66F}"/>
              </a:ext>
            </a:extLst>
          </p:cNvPr>
          <p:cNvSpPr txBox="1"/>
          <p:nvPr/>
        </p:nvSpPr>
        <p:spPr>
          <a:xfrm>
            <a:off x="2743200" y="6138153"/>
            <a:ext cx="618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will not have unclosed wires</a:t>
            </a:r>
          </a:p>
        </p:txBody>
      </p:sp>
    </p:spTree>
    <p:extLst>
      <p:ext uri="{BB962C8B-B14F-4D97-AF65-F5344CB8AC3E}">
        <p14:creationId xmlns:p14="http://schemas.microsoft.com/office/powerpoint/2010/main" val="252159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DB634FA4-901D-4B48-A2D5-5EC8A1B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1CA986-F757-432C-878F-5074401F7AF3}"/>
              </a:ext>
            </a:extLst>
          </p:cNvPr>
          <p:cNvGrpSpPr/>
          <p:nvPr/>
        </p:nvGrpSpPr>
        <p:grpSpPr>
          <a:xfrm>
            <a:off x="7562625" y="1381089"/>
            <a:ext cx="634554" cy="740561"/>
            <a:chOff x="3527397" y="591151"/>
            <a:chExt cx="634554" cy="74056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517A7D-D456-42A3-9158-0B4C04B06EA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B104DE-3862-4409-9B60-80273C62202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353AB85-F9E3-4813-85B7-CCE3B262D489}"/>
              </a:ext>
            </a:extLst>
          </p:cNvPr>
          <p:cNvSpPr/>
          <p:nvPr/>
        </p:nvSpPr>
        <p:spPr>
          <a:xfrm>
            <a:off x="7857814" y="3239647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8EBD32-6202-4D7A-B185-E6E21EF9143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027497" y="2121650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DCF640-F57F-47C2-87EB-1E0396FF5EE9}"/>
              </a:ext>
            </a:extLst>
          </p:cNvPr>
          <p:cNvGrpSpPr/>
          <p:nvPr/>
        </p:nvGrpSpPr>
        <p:grpSpPr>
          <a:xfrm>
            <a:off x="8968330" y="1381089"/>
            <a:ext cx="634554" cy="740561"/>
            <a:chOff x="3527397" y="591151"/>
            <a:chExt cx="634554" cy="7405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E3F3A1-6EE3-40B8-8B7E-D92D34AAA912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9A5A2D-BE66-4E30-BD02-B8F79C4F0A0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EA5742-C861-475F-9338-46B5253C69EB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8197179" y="1951968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CDA1C8-94B2-425F-8704-2B68A4DEEF1B}"/>
              </a:ext>
            </a:extLst>
          </p:cNvPr>
          <p:cNvGrpSpPr/>
          <p:nvPr/>
        </p:nvGrpSpPr>
        <p:grpSpPr>
          <a:xfrm>
            <a:off x="8964242" y="2828735"/>
            <a:ext cx="634554" cy="740561"/>
            <a:chOff x="3527397" y="591151"/>
            <a:chExt cx="634554" cy="7405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4E06BD-4D4C-4EEE-AD30-B557B413744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C3B1A7-6C01-4C7D-8580-DC03F61CDF04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18B0C-9438-48E4-9988-E36271C4D782}"/>
              </a:ext>
            </a:extLst>
          </p:cNvPr>
          <p:cNvCxnSpPr>
            <a:cxnSpLocks/>
            <a:stCxn id="58" idx="0"/>
            <a:endCxn id="54" idx="4"/>
          </p:cNvCxnSpPr>
          <p:nvPr/>
        </p:nvCxnSpPr>
        <p:spPr>
          <a:xfrm flipV="1">
            <a:off x="9429114" y="2121650"/>
            <a:ext cx="4088" cy="110828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BCFCF7-D00A-4DAD-92FB-A96701B1344E}"/>
              </a:ext>
            </a:extLst>
          </p:cNvPr>
          <p:cNvCxnSpPr>
            <a:cxnSpLocks/>
            <a:stCxn id="58" idx="2"/>
            <a:endCxn id="51" idx="6"/>
          </p:cNvCxnSpPr>
          <p:nvPr/>
        </p:nvCxnSpPr>
        <p:spPr>
          <a:xfrm flipH="1">
            <a:off x="8197179" y="3399614"/>
            <a:ext cx="1062252" cy="971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6BDB2CC-7A37-41D6-8367-E7BBCD1094B7}"/>
              </a:ext>
            </a:extLst>
          </p:cNvPr>
          <p:cNvSpPr/>
          <p:nvPr/>
        </p:nvSpPr>
        <p:spPr>
          <a:xfrm>
            <a:off x="3356843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935A33-DFA3-4A8D-BE45-C5DC76A98B86}"/>
              </a:ext>
            </a:extLst>
          </p:cNvPr>
          <p:cNvCxnSpPr>
            <a:cxnSpLocks/>
            <a:stCxn id="100" idx="2"/>
            <a:endCxn id="99" idx="1"/>
          </p:cNvCxnSpPr>
          <p:nvPr/>
        </p:nvCxnSpPr>
        <p:spPr>
          <a:xfrm rot="16200000" flipH="1">
            <a:off x="2172517" y="3631539"/>
            <a:ext cx="1028078" cy="1338374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6D1E20-ACD0-434E-A1DB-D30564A3BA85}"/>
              </a:ext>
            </a:extLst>
          </p:cNvPr>
          <p:cNvSpPr/>
          <p:nvPr/>
        </p:nvSpPr>
        <p:spPr>
          <a:xfrm>
            <a:off x="1560169" y="2872287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2926B1-760F-48D6-A2B9-B8A0BC9CB013}"/>
              </a:ext>
            </a:extLst>
          </p:cNvPr>
          <p:cNvCxnSpPr>
            <a:cxnSpLocks/>
            <a:stCxn id="100" idx="3"/>
            <a:endCxn id="79" idx="1"/>
          </p:cNvCxnSpPr>
          <p:nvPr/>
        </p:nvCxnSpPr>
        <p:spPr>
          <a:xfrm>
            <a:off x="2474569" y="3329487"/>
            <a:ext cx="8822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777930-AA94-4EBA-8DCD-2D760D7B0244}"/>
              </a:ext>
            </a:extLst>
          </p:cNvPr>
          <p:cNvGrpSpPr/>
          <p:nvPr/>
        </p:nvGrpSpPr>
        <p:grpSpPr>
          <a:xfrm>
            <a:off x="7029455" y="3786687"/>
            <a:ext cx="634554" cy="740561"/>
            <a:chOff x="3527397" y="591151"/>
            <a:chExt cx="634554" cy="74056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128A92A-88E7-4FFA-AC3B-578343DBDB8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13ECF3-B9D9-453A-874E-3D55718A3879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33CB23F-07D4-4806-B6C2-18902909D34F}"/>
              </a:ext>
            </a:extLst>
          </p:cNvPr>
          <p:cNvSpPr/>
          <p:nvPr/>
        </p:nvSpPr>
        <p:spPr>
          <a:xfrm>
            <a:off x="7324644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064FA8-2BF9-4E49-AE1A-1709E9E4D388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7494327" y="4527248"/>
            <a:ext cx="0" cy="1117997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CD233B-6D20-4DD7-8B38-F824D4C23EE6}"/>
              </a:ext>
            </a:extLst>
          </p:cNvPr>
          <p:cNvGrpSpPr/>
          <p:nvPr/>
        </p:nvGrpSpPr>
        <p:grpSpPr>
          <a:xfrm>
            <a:off x="8435160" y="3786687"/>
            <a:ext cx="634554" cy="740561"/>
            <a:chOff x="3527397" y="591151"/>
            <a:chExt cx="634554" cy="7405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0B2705-4EF3-47C8-8F95-97B7B3596214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55288B-C2A8-44C9-A0B8-E761540E5E4C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27796-6F2F-4E62-A01A-09B905DDE975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7664009" y="4357566"/>
            <a:ext cx="106634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F7261B-953D-4A43-A3AF-2A940B64EE36}"/>
              </a:ext>
            </a:extLst>
          </p:cNvPr>
          <p:cNvGrpSpPr/>
          <p:nvPr/>
        </p:nvGrpSpPr>
        <p:grpSpPr>
          <a:xfrm>
            <a:off x="8431072" y="5234333"/>
            <a:ext cx="634554" cy="740561"/>
            <a:chOff x="3527397" y="591151"/>
            <a:chExt cx="634554" cy="74056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CA5984-419E-4BC8-8474-68FA17E325E6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E9D438-7030-4370-9AA4-0B91459C123E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B6FFD5-858B-4CBE-9BD7-82B13CB61B6A}"/>
              </a:ext>
            </a:extLst>
          </p:cNvPr>
          <p:cNvCxnSpPr>
            <a:cxnSpLocks/>
            <a:stCxn id="62" idx="0"/>
            <a:endCxn id="44" idx="4"/>
          </p:cNvCxnSpPr>
          <p:nvPr/>
        </p:nvCxnSpPr>
        <p:spPr>
          <a:xfrm flipV="1">
            <a:off x="8895944" y="4527248"/>
            <a:ext cx="4088" cy="110828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B22754-24FC-4978-8C63-7948A533DBAA}"/>
              </a:ext>
            </a:extLst>
          </p:cNvPr>
          <p:cNvCxnSpPr>
            <a:cxnSpLocks/>
            <a:stCxn id="62" idx="2"/>
            <a:endCxn id="41" idx="6"/>
          </p:cNvCxnSpPr>
          <p:nvPr/>
        </p:nvCxnSpPr>
        <p:spPr>
          <a:xfrm flipH="1">
            <a:off x="7664009" y="5805212"/>
            <a:ext cx="1062252" cy="9716"/>
          </a:xfrm>
          <a:prstGeom prst="straightConnector1">
            <a:avLst/>
          </a:prstGeom>
          <a:ln w="508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D76081-3DBE-4ECE-AE35-22A75C594534}"/>
              </a:ext>
            </a:extLst>
          </p:cNvPr>
          <p:cNvGrpSpPr/>
          <p:nvPr/>
        </p:nvGrpSpPr>
        <p:grpSpPr>
          <a:xfrm>
            <a:off x="4800034" y="665944"/>
            <a:ext cx="634554" cy="740561"/>
            <a:chOff x="3527397" y="591151"/>
            <a:chExt cx="634554" cy="74056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DFF83-EDB1-4EAB-B61D-5871445F251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CBF067-9F67-461B-B989-6EDF1143B297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FA116D08-4215-4731-A907-413B0A56A23C}"/>
              </a:ext>
            </a:extLst>
          </p:cNvPr>
          <p:cNvSpPr/>
          <p:nvPr/>
        </p:nvSpPr>
        <p:spPr>
          <a:xfrm>
            <a:off x="5093655" y="5645245"/>
            <a:ext cx="339365" cy="339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63D364-D19F-4D1C-B053-4468D767614D}"/>
              </a:ext>
            </a:extLst>
          </p:cNvPr>
          <p:cNvCxnSpPr>
            <a:cxnSpLocks/>
          </p:cNvCxnSpPr>
          <p:nvPr/>
        </p:nvCxnSpPr>
        <p:spPr>
          <a:xfrm flipH="1">
            <a:off x="5205319" y="1444674"/>
            <a:ext cx="1568" cy="423874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B2DF4D-3299-4AA0-AC2E-B9B373F6D2B0}"/>
              </a:ext>
            </a:extLst>
          </p:cNvPr>
          <p:cNvGrpSpPr/>
          <p:nvPr/>
        </p:nvGrpSpPr>
        <p:grpSpPr>
          <a:xfrm>
            <a:off x="10117039" y="650033"/>
            <a:ext cx="634554" cy="740561"/>
            <a:chOff x="3527397" y="591151"/>
            <a:chExt cx="634554" cy="74056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A64668-DCA3-4BA9-8013-03708D8AD4B0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3526503-24C8-49C6-9702-D374D3E8625D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D3BEE6-5298-46C0-B885-622E83B5BC54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 flipV="1">
            <a:off x="5434588" y="1220912"/>
            <a:ext cx="4977640" cy="1591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18738A-79D8-4728-98AF-65C0569DA011}"/>
              </a:ext>
            </a:extLst>
          </p:cNvPr>
          <p:cNvGrpSpPr/>
          <p:nvPr/>
        </p:nvGrpSpPr>
        <p:grpSpPr>
          <a:xfrm>
            <a:off x="10117039" y="5233384"/>
            <a:ext cx="634554" cy="740561"/>
            <a:chOff x="3527397" y="591151"/>
            <a:chExt cx="634554" cy="74056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D5F596-7929-4371-AF31-E90E380E0E9A}"/>
                </a:ext>
              </a:extLst>
            </p:cNvPr>
            <p:cNvSpPr/>
            <p:nvPr/>
          </p:nvSpPr>
          <p:spPr>
            <a:xfrm>
              <a:off x="3822586" y="992347"/>
              <a:ext cx="339365" cy="339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57803B8-94D4-486B-9D80-EE51CBE25D46}"/>
                </a:ext>
              </a:extLst>
            </p:cNvPr>
            <p:cNvSpPr txBox="1"/>
            <p:nvPr/>
          </p:nvSpPr>
          <p:spPr>
            <a:xfrm>
              <a:off x="3527397" y="5911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404ED3-4EED-428A-B5B2-03D2FE3CF15F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V="1">
            <a:off x="10581911" y="1390594"/>
            <a:ext cx="0" cy="4243986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F9FB17-39C9-4330-AE5E-45C08B900557}"/>
              </a:ext>
            </a:extLst>
          </p:cNvPr>
          <p:cNvCxnSpPr>
            <a:cxnSpLocks/>
            <a:stCxn id="95" idx="2"/>
            <a:endCxn id="86" idx="6"/>
          </p:cNvCxnSpPr>
          <p:nvPr/>
        </p:nvCxnSpPr>
        <p:spPr>
          <a:xfrm flipH="1">
            <a:off x="5433020" y="5804263"/>
            <a:ext cx="4979208" cy="1066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300E958-7C85-4A33-B8DB-1BE1ED0FA922}"/>
              </a:ext>
            </a:extLst>
          </p:cNvPr>
          <p:cNvSpPr/>
          <p:nvPr/>
        </p:nvSpPr>
        <p:spPr>
          <a:xfrm>
            <a:off x="3355743" y="435756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A6B39E-F3FB-401C-A64B-CCEA2D4843DB}"/>
              </a:ext>
            </a:extLst>
          </p:cNvPr>
          <p:cNvSpPr/>
          <p:nvPr/>
        </p:nvSpPr>
        <p:spPr>
          <a:xfrm>
            <a:off x="3349075" y="5763589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E16BF52-9F50-46BB-A77A-98470F6234FB}"/>
              </a:ext>
            </a:extLst>
          </p:cNvPr>
          <p:cNvCxnSpPr>
            <a:cxnSpLocks/>
            <a:stCxn id="100" idx="2"/>
            <a:endCxn id="102" idx="1"/>
          </p:cNvCxnSpPr>
          <p:nvPr/>
        </p:nvCxnSpPr>
        <p:spPr>
          <a:xfrm rot="16200000" flipH="1">
            <a:off x="1466171" y="4337885"/>
            <a:ext cx="2434102" cy="1331706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2BB487-F6DC-4B5C-852E-CB42F96FA350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271243" y="3329487"/>
            <a:ext cx="99209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4B97C10-2D5A-49A4-A27A-2E9858B5F815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4270143" y="4790899"/>
            <a:ext cx="3163621" cy="2386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A816F02-F353-4AED-9A38-59427EFDC1B4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263475" y="2613274"/>
            <a:ext cx="5165638" cy="3607515"/>
          </a:xfrm>
          <a:prstGeom prst="bentConnector3">
            <a:avLst>
              <a:gd name="adj1" fmla="val 14001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5F208A-E2CF-4951-81AF-F6EDB6467F30}"/>
              </a:ext>
            </a:extLst>
          </p:cNvPr>
          <p:cNvSpPr txBox="1"/>
          <p:nvPr/>
        </p:nvSpPr>
        <p:spPr>
          <a:xfrm>
            <a:off x="2536519" y="2960155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3F1C9FD-8511-4B40-A9F2-90476FB8FFCB}"/>
              </a:ext>
            </a:extLst>
          </p:cNvPr>
          <p:cNvSpPr txBox="1"/>
          <p:nvPr/>
        </p:nvSpPr>
        <p:spPr>
          <a:xfrm>
            <a:off x="1984050" y="405944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12873-351B-467A-BF99-F73CEE6E14B5}"/>
              </a:ext>
            </a:extLst>
          </p:cNvPr>
          <p:cNvSpPr txBox="1"/>
          <p:nvPr/>
        </p:nvSpPr>
        <p:spPr>
          <a:xfrm>
            <a:off x="3038533" y="137038"/>
            <a:ext cx="9048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Holes always have opposite winding from outer</a:t>
            </a:r>
          </a:p>
        </p:txBody>
      </p:sp>
    </p:spTree>
    <p:extLst>
      <p:ext uri="{BB962C8B-B14F-4D97-AF65-F5344CB8AC3E}">
        <p14:creationId xmlns:p14="http://schemas.microsoft.com/office/powerpoint/2010/main" val="379872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264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Geometry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Topology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dc:creator>Dan Macumber</dc:creator>
  <cp:lastModifiedBy>Dan Macumber</cp:lastModifiedBy>
  <cp:revision>13</cp:revision>
  <dcterms:created xsi:type="dcterms:W3CDTF">2020-06-28T17:33:24Z</dcterms:created>
  <dcterms:modified xsi:type="dcterms:W3CDTF">2020-06-29T00:08:07Z</dcterms:modified>
</cp:coreProperties>
</file>