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0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6F0B-B667-4BEA-A912-FF8D7FFC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EAB1-1B99-40D5-A0EA-C02624AE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3C9B-8E01-489C-A586-4A61F96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DEC1-29F5-492C-A272-5EB455A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389E-60F1-49A6-BAF6-B4CB850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9D9-FCB0-446A-96AA-B5A31DFF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459BC-EBA4-4ABA-8C60-FDBBA674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5B26-27E7-46AB-8EC9-5D5AC15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301-BF45-4FD0-8573-A44B1FF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6958-7B36-4321-BBFD-D9B14C7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26FF6-273E-4180-B84E-119FE7DD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BB5E-BF3C-4DB0-A806-C1B2B2A0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95C-1F0D-4AA3-8D0F-3AF8212F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D311-77D9-4B03-8344-20DDC1E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A4E5-5FFF-43AF-B7B1-03D8C57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35F-85D6-4BA4-96A5-F58AB36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787A-21DF-4A46-84E3-CA842609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534B-D5C9-40B7-8656-90A2A9C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40D-73C2-459C-B3C5-2C713A4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6813-39A6-4767-BECB-29C809B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1E2D-246B-48DD-8DEC-3E27901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C743-3319-4C35-A14B-7AE4FB6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12E-504D-40AF-96F4-87E635B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E9C-E4AE-4B8F-9683-C8D341F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8CC1-E4D0-44A1-A9EB-7CB6812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018-850B-43A8-9D49-D0237A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A397-802B-40D0-BBD3-1B7408D2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0A2B-9808-4049-B209-42718779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4887-8E4D-485B-8712-525DEDA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4530-B55D-4A8E-8EB4-C897603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1B07-82FD-48DC-8D0A-ABC3A2C8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15C9-78E7-484E-B33F-551AFF4E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20DF-02D3-42C0-8652-C5AFD6DC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83B7-BB68-47F7-A38F-1FA975F5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98CF3-DB53-4512-AC5E-92E0A55D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26D2-89DD-41E3-BE1C-A89D6DA0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2EE7-23AF-43D7-856C-573D5D4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DC93B-22D2-4BA8-9881-5A834CCC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768E-CC79-4BC1-8F35-762DEAE8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E2E4-9D15-44DB-B038-171B3ECF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36B4-7C2D-4FE4-9E16-2083E90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94DC5-3E9A-44E0-B221-3A8CFA4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E711-B1B8-4DDB-9EB4-02A4D7D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54B4F-C245-4A35-B2C7-948D33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0750-BCEB-4A7C-ACE9-F573DD1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81A5-067D-43DD-98D3-3132D1C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CBD-B026-40D1-BEFE-9DC31D2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4BF-C282-44EE-878E-E79F5851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3A23-736D-4BAC-8523-9D0E543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65D3-B178-4E03-AF87-18B941D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5F6F-2E92-4A03-A4B3-C0E543A9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5CD9-F59F-411F-9101-5AFD8CA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95CC-88D5-4D06-91DA-1EAB3722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534D-E246-4C60-AA15-55866994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A6E5-9315-446E-9F0B-AB1E00B8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6B74-59A5-412B-BD99-621247A7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520F-EA99-4D67-85D3-C9DEF97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E1F-FBF7-4226-BF7D-F097587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5581-050E-4A25-ADA4-FD16317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FA8F-72D4-45A5-BF12-73A761D9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897E-D1B6-4888-A058-3B050CF8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8C59-4E46-4397-A5C9-E4DC8B883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0056-4DBB-4BF4-B422-B2E4D1AC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302659" y="3554850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15789A-F0B6-4AAE-8252-F35515F8B1C9}"/>
              </a:ext>
            </a:extLst>
          </p:cNvPr>
          <p:cNvGrpSpPr/>
          <p:nvPr/>
        </p:nvGrpSpPr>
        <p:grpSpPr>
          <a:xfrm>
            <a:off x="3731384" y="3415992"/>
            <a:ext cx="2581142" cy="1426194"/>
            <a:chOff x="6815008" y="591151"/>
            <a:chExt cx="2581142" cy="1426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9AA18D-1A88-48AF-A7E0-FD0B08AC85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5009" y="1162029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2B075-59B7-4D93-913F-EEA6CACB8946}"/>
                </a:ext>
              </a:extLst>
            </p:cNvPr>
            <p:cNvSpPr txBox="1"/>
            <p:nvPr/>
          </p:nvSpPr>
          <p:spPr>
            <a:xfrm>
              <a:off x="7578478" y="591151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Vector3D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7FE53E6-3072-415E-9B89-EC3F5E658726}"/>
                </a:ext>
              </a:extLst>
            </p:cNvPr>
            <p:cNvSpPr/>
            <p:nvPr/>
          </p:nvSpPr>
          <p:spPr>
            <a:xfrm rot="16200000">
              <a:off x="7945073" y="240233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25375-D6A0-489E-9D5E-78535FDE05A7}"/>
                </a:ext>
              </a:extLst>
            </p:cNvPr>
            <p:cNvSpPr txBox="1"/>
            <p:nvPr/>
          </p:nvSpPr>
          <p:spPr>
            <a:xfrm>
              <a:off x="7816300" y="164801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F3D16-2117-4C3D-9AFB-7018DDF31E41}"/>
              </a:ext>
            </a:extLst>
          </p:cNvPr>
          <p:cNvGrpSpPr/>
          <p:nvPr/>
        </p:nvGrpSpPr>
        <p:grpSpPr>
          <a:xfrm>
            <a:off x="7811509" y="2334276"/>
            <a:ext cx="3695687" cy="3589626"/>
            <a:chOff x="2752213" y="3224699"/>
            <a:chExt cx="3695687" cy="35896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094DDE-9F9C-4906-8BD8-629FFCED8FDD}"/>
                </a:ext>
              </a:extLst>
            </p:cNvPr>
            <p:cNvSpPr/>
            <p:nvPr/>
          </p:nvSpPr>
          <p:spPr>
            <a:xfrm>
              <a:off x="3697079" y="5618542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147BB2-8477-4A1A-90DC-5B81FA283951}"/>
                </a:ext>
              </a:extLst>
            </p:cNvPr>
            <p:cNvCxnSpPr>
              <a:cxnSpLocks/>
            </p:cNvCxnSpPr>
            <p:nvPr/>
          </p:nvCxnSpPr>
          <p:spPr>
            <a:xfrm>
              <a:off x="3866761" y="5805841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3AD9B6-66F4-4109-8633-BB4096ED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761" y="3224699"/>
              <a:ext cx="0" cy="254385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CDF091-E9E1-4E79-A410-9730859AFB80}"/>
                </a:ext>
              </a:extLst>
            </p:cNvPr>
            <p:cNvSpPr txBox="1"/>
            <p:nvPr/>
          </p:nvSpPr>
          <p:spPr>
            <a:xfrm>
              <a:off x="4397017" y="4957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Plane3D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CDC979-3518-4225-9DEE-0FA2BD4CA7CC}"/>
                </a:ext>
              </a:extLst>
            </p:cNvPr>
            <p:cNvSpPr/>
            <p:nvPr/>
          </p:nvSpPr>
          <p:spPr>
            <a:xfrm rot="16200000">
              <a:off x="4996823" y="4993916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93E0FDA5-2971-4E2F-97CE-79FC5D06B3BF}"/>
                </a:ext>
              </a:extLst>
            </p:cNvPr>
            <p:cNvSpPr/>
            <p:nvPr/>
          </p:nvSpPr>
          <p:spPr>
            <a:xfrm>
              <a:off x="3206385" y="3224699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19B770-5874-47DB-A6B2-DC245CDF7D07}"/>
                </a:ext>
              </a:extLst>
            </p:cNvPr>
            <p:cNvSpPr txBox="1"/>
            <p:nvPr/>
          </p:nvSpPr>
          <p:spPr>
            <a:xfrm>
              <a:off x="3203361" y="584679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AE72-9F9B-420B-A1E7-5F38D99B5AA4}"/>
                </a:ext>
              </a:extLst>
            </p:cNvPr>
            <p:cNvSpPr txBox="1"/>
            <p:nvPr/>
          </p:nvSpPr>
          <p:spPr>
            <a:xfrm>
              <a:off x="4813581" y="6444993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axis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E55A26-BE6E-489E-BBCF-A29720FA50EA}"/>
                </a:ext>
              </a:extLst>
            </p:cNvPr>
            <p:cNvSpPr txBox="1"/>
            <p:nvPr/>
          </p:nvSpPr>
          <p:spPr>
            <a:xfrm rot="16200000">
              <a:off x="2590726" y="4330603"/>
              <a:ext cx="692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axis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0699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123376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1939050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326702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241102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  <a:stCxn id="83" idx="4"/>
            <a:endCxn id="86" idx="0"/>
          </p:cNvCxnSpPr>
          <p:nvPr/>
        </p:nvCxnSpPr>
        <p:spPr>
          <a:xfrm flipH="1">
            <a:off x="5263338" y="1406505"/>
            <a:ext cx="1568" cy="423874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122276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115608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232704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037776" y="3329487"/>
            <a:ext cx="122556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036676" y="4809124"/>
            <a:ext cx="3461739" cy="564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030008" y="2586849"/>
            <a:ext cx="5426340" cy="3633940"/>
          </a:xfrm>
          <a:prstGeom prst="bentConnector3">
            <a:avLst>
              <a:gd name="adj1" fmla="val 13640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303052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750583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</p:spTree>
    <p:extLst>
      <p:ext uri="{BB962C8B-B14F-4D97-AF65-F5344CB8AC3E}">
        <p14:creationId xmlns:p14="http://schemas.microsoft.com/office/powerpoint/2010/main" val="371932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FC5FB2-5E55-451B-B03B-6272B84408A7}"/>
              </a:ext>
            </a:extLst>
          </p:cNvPr>
          <p:cNvSpPr/>
          <p:nvPr/>
        </p:nvSpPr>
        <p:spPr>
          <a:xfrm>
            <a:off x="8130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2AB92C-55AA-46C8-81C1-F041F156415C}"/>
              </a:ext>
            </a:extLst>
          </p:cNvPr>
          <p:cNvCxnSpPr>
            <a:cxnSpLocks/>
            <a:stCxn id="66" idx="3"/>
            <a:endCxn id="100" idx="1"/>
          </p:cNvCxnSpPr>
          <p:nvPr/>
        </p:nvCxnSpPr>
        <p:spPr>
          <a:xfrm>
            <a:off x="995703" y="3329487"/>
            <a:ext cx="56446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3C7EAC0-1ADE-41D2-A5DA-1397B3A79866}"/>
              </a:ext>
            </a:extLst>
          </p:cNvPr>
          <p:cNvSpPr txBox="1"/>
          <p:nvPr/>
        </p:nvSpPr>
        <p:spPr>
          <a:xfrm>
            <a:off x="44554" y="3891767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038533" y="137038"/>
            <a:ext cx="904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Holes always have opposite winding from outer</a:t>
            </a:r>
          </a:p>
        </p:txBody>
      </p:sp>
    </p:spTree>
    <p:extLst>
      <p:ext uri="{BB962C8B-B14F-4D97-AF65-F5344CB8AC3E}">
        <p14:creationId xmlns:p14="http://schemas.microsoft.com/office/powerpoint/2010/main" val="379872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FC5FB2-5E55-451B-B03B-6272B84408A7}"/>
              </a:ext>
            </a:extLst>
          </p:cNvPr>
          <p:cNvSpPr/>
          <p:nvPr/>
        </p:nvSpPr>
        <p:spPr>
          <a:xfrm>
            <a:off x="8130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2AB92C-55AA-46C8-81C1-F041F156415C}"/>
              </a:ext>
            </a:extLst>
          </p:cNvPr>
          <p:cNvCxnSpPr>
            <a:cxnSpLocks/>
            <a:stCxn id="66" idx="3"/>
            <a:endCxn id="100" idx="1"/>
          </p:cNvCxnSpPr>
          <p:nvPr/>
        </p:nvCxnSpPr>
        <p:spPr>
          <a:xfrm>
            <a:off x="995703" y="3329487"/>
            <a:ext cx="56446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3C7EAC0-1ADE-41D2-A5DA-1397B3A79866}"/>
              </a:ext>
            </a:extLst>
          </p:cNvPr>
          <p:cNvSpPr txBox="1"/>
          <p:nvPr/>
        </p:nvSpPr>
        <p:spPr>
          <a:xfrm>
            <a:off x="44554" y="3891767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4139284" y="78559"/>
            <a:ext cx="777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Inverting a face view inverts all the wires</a:t>
            </a:r>
          </a:p>
        </p:txBody>
      </p:sp>
    </p:spTree>
    <p:extLst>
      <p:ext uri="{BB962C8B-B14F-4D97-AF65-F5344CB8AC3E}">
        <p14:creationId xmlns:p14="http://schemas.microsoft.com/office/powerpoint/2010/main" val="383375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370800" y="3181682"/>
            <a:ext cx="487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Shell, Cell, </a:t>
            </a:r>
            <a:r>
              <a:rPr lang="en-US" sz="3600" dirty="0" err="1"/>
              <a:t>etc</a:t>
            </a:r>
            <a:r>
              <a:rPr lang="en-US" sz="3600" dirty="0"/>
              <a:t> come later</a:t>
            </a:r>
          </a:p>
        </p:txBody>
      </p:sp>
    </p:spTree>
    <p:extLst>
      <p:ext uri="{BB962C8B-B14F-4D97-AF65-F5344CB8AC3E}">
        <p14:creationId xmlns:p14="http://schemas.microsoft.com/office/powerpoint/2010/main" val="41166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6477773" y="2951734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4309352" y="306541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5223752" y="352261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9191790" y="1914424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7023369" y="202810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7937769" y="248530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9486979" y="455946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7023369" y="427194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7937769" y="472914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4666033" y="31955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80433" y="248530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80433" y="365273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5957349" y="27578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5957349" y="408728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9656661" y="2693571"/>
            <a:ext cx="0" cy="1834032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0367327" y="1286802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8210144" y="139375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4544" y="1850958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10673754" y="3925123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8210144" y="363760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9124544" y="4094805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5852808" y="256119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6767208" y="1850958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767208" y="3018392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7144124" y="21234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7144124" y="3452939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10843436" y="2059227"/>
            <a:ext cx="0" cy="1834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E18CCA-BAB1-45FA-8AB1-2C6317003F5F}"/>
              </a:ext>
            </a:extLst>
          </p:cNvPr>
          <p:cNvSpPr/>
          <p:nvPr/>
        </p:nvSpPr>
        <p:spPr>
          <a:xfrm>
            <a:off x="3289568" y="256119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59E3B9-3614-4620-B85B-18FEE874428C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03968" y="3018392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2F272A-4529-4B2D-8BE8-89AA4D7BFF73}"/>
              </a:ext>
            </a:extLst>
          </p:cNvPr>
          <p:cNvSpPr txBox="1"/>
          <p:nvPr/>
        </p:nvSpPr>
        <p:spPr>
          <a:xfrm>
            <a:off x="2921452" y="3555791"/>
            <a:ext cx="1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BCE0B-EE54-42BD-9847-84B0E45EE017}"/>
              </a:ext>
            </a:extLst>
          </p:cNvPr>
          <p:cNvSpPr txBox="1"/>
          <p:nvPr/>
        </p:nvSpPr>
        <p:spPr>
          <a:xfrm>
            <a:off x="10935563" y="2653077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07F87-43EA-4296-A0FE-336B16C1E82A}"/>
              </a:ext>
            </a:extLst>
          </p:cNvPr>
          <p:cNvGrpSpPr/>
          <p:nvPr/>
        </p:nvGrpSpPr>
        <p:grpSpPr>
          <a:xfrm>
            <a:off x="10240576" y="1298774"/>
            <a:ext cx="634554" cy="740561"/>
            <a:chOff x="3527397" y="591151"/>
            <a:chExt cx="634554" cy="740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545BC6-1DB3-47DA-B9DB-53634315CECC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7DD4-B14F-4886-A871-A8DF4D52A4A2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1C0F7-DB5D-4DA4-9DC1-FAD7D7872B28}"/>
              </a:ext>
            </a:extLst>
          </p:cNvPr>
          <p:cNvSpPr/>
          <p:nvPr/>
        </p:nvSpPr>
        <p:spPr>
          <a:xfrm>
            <a:off x="8072155" y="141245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FE932-01A5-4288-B407-E2BA5D70C0FA}"/>
              </a:ext>
            </a:extLst>
          </p:cNvPr>
          <p:cNvCxnSpPr>
            <a:stCxn id="24" idx="3"/>
            <a:endCxn id="20" idx="2"/>
          </p:cNvCxnSpPr>
          <p:nvPr/>
        </p:nvCxnSpPr>
        <p:spPr>
          <a:xfrm>
            <a:off x="8986555" y="186965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4719D4-02BB-44AD-978E-89B6D31B6238}"/>
              </a:ext>
            </a:extLst>
          </p:cNvPr>
          <p:cNvSpPr/>
          <p:nvPr/>
        </p:nvSpPr>
        <p:spPr>
          <a:xfrm>
            <a:off x="10535765" y="394381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EC7CA-CA32-45BB-B394-CCCEE4678BBC}"/>
              </a:ext>
            </a:extLst>
          </p:cNvPr>
          <p:cNvSpPr/>
          <p:nvPr/>
        </p:nvSpPr>
        <p:spPr>
          <a:xfrm>
            <a:off x="8072155" y="365629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0B772-4604-4182-9F77-B0A3CF5D8B02}"/>
              </a:ext>
            </a:extLst>
          </p:cNvPr>
          <p:cNvCxnSpPr>
            <a:stCxn id="32" idx="3"/>
            <a:endCxn id="31" idx="2"/>
          </p:cNvCxnSpPr>
          <p:nvPr/>
        </p:nvCxnSpPr>
        <p:spPr>
          <a:xfrm>
            <a:off x="8986555" y="411349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8D8D8D-9082-4513-9DFA-88A4B80BFD73}"/>
              </a:ext>
            </a:extLst>
          </p:cNvPr>
          <p:cNvSpPr/>
          <p:nvPr/>
        </p:nvSpPr>
        <p:spPr>
          <a:xfrm>
            <a:off x="5714819" y="257988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74D1B-3DBF-41A3-8870-631DFC3D305C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6629219" y="186965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DD4B90-B920-4070-AFA0-ED0C9F3114A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6629219" y="303708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9FD631-C24D-4994-B36C-370A2ECA2574}"/>
              </a:ext>
            </a:extLst>
          </p:cNvPr>
          <p:cNvSpPr txBox="1"/>
          <p:nvPr/>
        </p:nvSpPr>
        <p:spPr>
          <a:xfrm>
            <a:off x="7006135" y="21421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E4863C-A078-4E4B-953B-C013AB49CBBC}"/>
              </a:ext>
            </a:extLst>
          </p:cNvPr>
          <p:cNvSpPr txBox="1"/>
          <p:nvPr/>
        </p:nvSpPr>
        <p:spPr>
          <a:xfrm>
            <a:off x="7006135" y="347163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C792D-A566-4834-B5EC-3D016D3C026E}"/>
              </a:ext>
            </a:extLst>
          </p:cNvPr>
          <p:cNvCxnSpPr>
            <a:cxnSpLocks/>
          </p:cNvCxnSpPr>
          <p:nvPr/>
        </p:nvCxnSpPr>
        <p:spPr>
          <a:xfrm>
            <a:off x="10705447" y="2077921"/>
            <a:ext cx="0" cy="1834032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F8A7D8B-14E5-4624-8A0C-99A5E996407C}"/>
              </a:ext>
            </a:extLst>
          </p:cNvPr>
          <p:cNvSpPr/>
          <p:nvPr/>
        </p:nvSpPr>
        <p:spPr>
          <a:xfrm>
            <a:off x="3151579" y="257988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FD81B6-14A7-4178-9C68-8A6BFEE5CF0C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4065979" y="3037086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ED3010-7A0C-471A-BC8B-6B05571B693C}"/>
              </a:ext>
            </a:extLst>
          </p:cNvPr>
          <p:cNvSpPr txBox="1"/>
          <p:nvPr/>
        </p:nvSpPr>
        <p:spPr>
          <a:xfrm>
            <a:off x="2783463" y="3538219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CA795-EAB9-4B5E-AD78-51A3BDF3DE86}"/>
              </a:ext>
            </a:extLst>
          </p:cNvPr>
          <p:cNvSpPr txBox="1"/>
          <p:nvPr/>
        </p:nvSpPr>
        <p:spPr>
          <a:xfrm>
            <a:off x="10875130" y="2668410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56773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142373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299989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595178" y="3239647"/>
            <a:ext cx="339365" cy="3393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7764861" y="2121650"/>
            <a:ext cx="0" cy="1117997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705694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7934543" y="1951968"/>
            <a:ext cx="1066340" cy="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701606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166478" y="2121650"/>
            <a:ext cx="4088" cy="1108281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7934543" y="3399614"/>
            <a:ext cx="1062252" cy="9716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008469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008469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9945301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458389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465669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166477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826357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4740757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4740757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4740757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4740757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2D4C8C-3D39-45B5-BE0F-FA245F25C630}"/>
              </a:ext>
            </a:extLst>
          </p:cNvPr>
          <p:cNvSpPr txBox="1"/>
          <p:nvPr/>
        </p:nvSpPr>
        <p:spPr>
          <a:xfrm>
            <a:off x="5603147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7FB41-4689-4B47-9B45-A6B497F62A04}"/>
              </a:ext>
            </a:extLst>
          </p:cNvPr>
          <p:cNvSpPr txBox="1"/>
          <p:nvPr/>
        </p:nvSpPr>
        <p:spPr>
          <a:xfrm>
            <a:off x="5569628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F6C2B-5AF3-45CD-8F9F-164209A647E7}"/>
              </a:ext>
            </a:extLst>
          </p:cNvPr>
          <p:cNvSpPr txBox="1"/>
          <p:nvPr/>
        </p:nvSpPr>
        <p:spPr>
          <a:xfrm>
            <a:off x="5569628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CD4E81-062B-4A34-A63A-572EDBF85872}"/>
              </a:ext>
            </a:extLst>
          </p:cNvPr>
          <p:cNvSpPr txBox="1"/>
          <p:nvPr/>
        </p:nvSpPr>
        <p:spPr>
          <a:xfrm>
            <a:off x="5569628" y="613664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1185FF-E5C1-4B6E-BAD3-3C54C6396756}"/>
              </a:ext>
            </a:extLst>
          </p:cNvPr>
          <p:cNvSpPr txBox="1"/>
          <p:nvPr/>
        </p:nvSpPr>
        <p:spPr>
          <a:xfrm>
            <a:off x="3727985" y="3130590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= true</a:t>
            </a:r>
          </a:p>
        </p:txBody>
      </p:sp>
    </p:spTree>
    <p:extLst>
      <p:ext uri="{BB962C8B-B14F-4D97-AF65-F5344CB8AC3E}">
        <p14:creationId xmlns:p14="http://schemas.microsoft.com/office/powerpoint/2010/main" val="8394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56773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142373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299989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595178" y="3239647"/>
            <a:ext cx="339365" cy="3393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7764861" y="2121650"/>
            <a:ext cx="0" cy="1117997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705694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7934543" y="1951968"/>
            <a:ext cx="1066340" cy="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701606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7934543" y="3399614"/>
            <a:ext cx="1062252" cy="9716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008469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008469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458389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465669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826357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4740757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4740757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4740757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2D4C8C-3D39-45B5-BE0F-FA245F25C630}"/>
              </a:ext>
            </a:extLst>
          </p:cNvPr>
          <p:cNvSpPr txBox="1"/>
          <p:nvPr/>
        </p:nvSpPr>
        <p:spPr>
          <a:xfrm>
            <a:off x="5603147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7FB41-4689-4B47-9B45-A6B497F62A04}"/>
              </a:ext>
            </a:extLst>
          </p:cNvPr>
          <p:cNvSpPr txBox="1"/>
          <p:nvPr/>
        </p:nvSpPr>
        <p:spPr>
          <a:xfrm>
            <a:off x="5569628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F6C2B-5AF3-45CD-8F9F-164209A647E7}"/>
              </a:ext>
            </a:extLst>
          </p:cNvPr>
          <p:cNvSpPr txBox="1"/>
          <p:nvPr/>
        </p:nvSpPr>
        <p:spPr>
          <a:xfrm>
            <a:off x="5569628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1185FF-E5C1-4B6E-BAD3-3C54C6396756}"/>
              </a:ext>
            </a:extLst>
          </p:cNvPr>
          <p:cNvSpPr txBox="1"/>
          <p:nvPr/>
        </p:nvSpPr>
        <p:spPr>
          <a:xfrm>
            <a:off x="3727985" y="3130590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=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6CB04-4A37-43A7-A5F5-6B4F41591C03}"/>
              </a:ext>
            </a:extLst>
          </p:cNvPr>
          <p:cNvSpPr txBox="1"/>
          <p:nvPr/>
        </p:nvSpPr>
        <p:spPr>
          <a:xfrm>
            <a:off x="2743200" y="6138153"/>
            <a:ext cx="618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will not have unclosed wires</a:t>
            </a:r>
          </a:p>
        </p:txBody>
      </p:sp>
    </p:spTree>
    <p:extLst>
      <p:ext uri="{BB962C8B-B14F-4D97-AF65-F5344CB8AC3E}">
        <p14:creationId xmlns:p14="http://schemas.microsoft.com/office/powerpoint/2010/main" val="35773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2454269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 flipV="1">
            <a:off x="3368669" y="2661775"/>
            <a:ext cx="720324" cy="140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4" y="613664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6F704D-31C5-4F3D-910C-DAF6DC016297}"/>
              </a:ext>
            </a:extLst>
          </p:cNvPr>
          <p:cNvSpPr txBox="1"/>
          <p:nvPr/>
        </p:nvSpPr>
        <p:spPr>
          <a:xfrm>
            <a:off x="2314389" y="3118975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</p:spTree>
    <p:extLst>
      <p:ext uri="{BB962C8B-B14F-4D97-AF65-F5344CB8AC3E}">
        <p14:creationId xmlns:p14="http://schemas.microsoft.com/office/powerpoint/2010/main" val="319564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2425086" y="221156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 flipV="1">
            <a:off x="3339486" y="2661775"/>
            <a:ext cx="749507" cy="699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4" y="613664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6F704D-31C5-4F3D-910C-DAF6DC016297}"/>
              </a:ext>
            </a:extLst>
          </p:cNvPr>
          <p:cNvSpPr txBox="1"/>
          <p:nvPr/>
        </p:nvSpPr>
        <p:spPr>
          <a:xfrm>
            <a:off x="2314389" y="3118975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2A13C2-ECE1-4158-8387-0F00197DAD55}"/>
              </a:ext>
            </a:extLst>
          </p:cNvPr>
          <p:cNvSpPr txBox="1"/>
          <p:nvPr/>
        </p:nvSpPr>
        <p:spPr>
          <a:xfrm>
            <a:off x="450499" y="5305648"/>
            <a:ext cx="525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Inverting a wire view inverts all the edges</a:t>
            </a:r>
          </a:p>
        </p:txBody>
      </p:sp>
    </p:spTree>
    <p:extLst>
      <p:ext uri="{BB962C8B-B14F-4D97-AF65-F5344CB8AC3E}">
        <p14:creationId xmlns:p14="http://schemas.microsoft.com/office/powerpoint/2010/main" val="228922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240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Geometry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Dan Macumber</dc:creator>
  <cp:lastModifiedBy>Dan Macumber</cp:lastModifiedBy>
  <cp:revision>9</cp:revision>
  <dcterms:created xsi:type="dcterms:W3CDTF">2020-06-28T17:33:24Z</dcterms:created>
  <dcterms:modified xsi:type="dcterms:W3CDTF">2020-06-28T19:11:05Z</dcterms:modified>
</cp:coreProperties>
</file>