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4838D-8CD7-405F-AC9D-04D871EEF0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D917-A858-4F04-9184-B05A81C3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14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6D917-A858-4F04-9184-B05A81C373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0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6D917-A858-4F04-9184-B05A81C373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0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6D917-A858-4F04-9184-B05A81C373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E40B-8C39-4837-B60B-4E356AF2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EDBD2-21F3-4477-8F15-8262C3305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06819-FF31-49E7-9D9C-25658AFE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7BE5-200F-42C9-857C-AAA7D75E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DE19-52CE-456F-AA95-2ADC1D63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A655-C984-44D4-A402-EEAED470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E6C3E-AE93-4BF9-923D-E75D3E59A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EAFB6-B30B-4B6E-8D2D-DFEABCCA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C8A0E-DF14-4DDE-921D-BA80C01B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0A27-05CF-40BA-944E-235FE95C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9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4DB9F-8BA8-4CB1-BB97-D449BD5C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2E9D8-DBEA-4A4B-99C2-D296E9605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C8531-BFF4-4130-9561-FCDEA9F0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0EDD5-F33A-4F84-B0D9-CAA6FFF0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1D50B-1C02-46C9-B736-8F20F39F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6829-6E8D-46B2-BD98-EBA24896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F571-7A29-4D2F-B44E-EE263477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9602-5E2D-486D-9DFA-AA0B5B0F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2CF09-167F-4A7F-A416-74F47CCD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4C9C-270C-40FE-A769-2A72776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0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ED7D-FE1D-40FF-BBD3-655F5CFA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65AE8-7C6B-4A80-A331-80FD466B8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910E4-8B1C-4CCF-9686-261BCA58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E0AC3-3040-4DD1-8ADB-9CFBD181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EC70E-3AA8-4CD9-97F5-A0D50339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39AC-28E1-4842-B7F1-56785536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4607-21FD-41EE-9708-20CEF21DD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F28AD-B59F-4DE1-B291-99B9C1306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5EE7E-C742-4640-BF4B-1301D00D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56747-9F13-4E56-84C6-813DF4EF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38D3A-9861-493A-A3D4-ABBF693C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05D7-0BB6-4717-82E4-DC6C2EF4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B232-3942-4B5A-AFBE-C5E9BCF96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1D81E-F6AA-4A35-8F78-0A6E0D529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EDC8D-A085-406B-A653-AC2E5641F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CDDC1-4EC9-43AC-937F-347CD0868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3D68B-789F-4867-8390-7402D32D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ED34B-E45E-4AC6-9000-8E0A05D5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0C3C1-F3D5-4082-B718-6B073625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1F76-12B2-49BB-9DA6-EA1F2B90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FA434-3E29-461A-A626-49284BC1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6CC3E-28FD-4643-836E-DB5D4894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8631A-18A0-4FB2-89EE-E3600E30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1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265EA-4629-4261-BDD8-40713972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15F72-D10F-4270-86C9-24838FB6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F0C65-4584-454D-B238-40050D7F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9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793C-514F-43C9-AD48-8FFD9DC2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8615-7E03-4DAF-A377-FB73CE5CC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D176E-47DA-49C3-A6F0-0D274D919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C35A9-9F3C-4C92-80DC-DC0F8ACD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99C36-E3EA-4D7F-BAAC-2A369226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0CD88-D515-4DE0-B507-6B63A91A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BB3A-9872-441D-A710-4F5FA622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A46BF-C290-41D9-9A0F-A33DDD853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A6CAA-DBAC-4FAD-9155-9A5E607D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549E7-4F4E-437E-A475-C01D7D08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06F4A-9D0F-4FEA-B489-EBDCA10A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B3886-0EF0-4E96-9F6F-14AF2DFC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9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6440A-9B45-4A7C-9756-F46844D4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9C15A-93B2-49D9-A8FD-05090255D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2B70-5947-4578-AD02-CF6470D10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78E89-776A-4CC1-8DD8-EA3A97947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D0B2-94DC-476F-9BF3-1410B8DE2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0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AC538C-F297-453F-BA3E-69A095B304FA}"/>
              </a:ext>
            </a:extLst>
          </p:cNvPr>
          <p:cNvSpPr/>
          <p:nvPr/>
        </p:nvSpPr>
        <p:spPr>
          <a:xfrm>
            <a:off x="1528997" y="4616970"/>
            <a:ext cx="10133351" cy="1633928"/>
          </a:xfrm>
          <a:custGeom>
            <a:avLst/>
            <a:gdLst>
              <a:gd name="connsiteX0" fmla="*/ 89941 w 10133351"/>
              <a:gd name="connsiteY0" fmla="*/ 134912 h 1633928"/>
              <a:gd name="connsiteX1" fmla="*/ 1499016 w 10133351"/>
              <a:gd name="connsiteY1" fmla="*/ 1633928 h 1633928"/>
              <a:gd name="connsiteX2" fmla="*/ 10133351 w 10133351"/>
              <a:gd name="connsiteY2" fmla="*/ 1633928 h 1633928"/>
              <a:gd name="connsiteX3" fmla="*/ 7629993 w 10133351"/>
              <a:gd name="connsiteY3" fmla="*/ 0 h 1633928"/>
              <a:gd name="connsiteX4" fmla="*/ 0 w 10133351"/>
              <a:gd name="connsiteY4" fmla="*/ 5996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3351" h="1633928">
                <a:moveTo>
                  <a:pt x="89941" y="134912"/>
                </a:moveTo>
                <a:lnTo>
                  <a:pt x="1499016" y="1633928"/>
                </a:lnTo>
                <a:lnTo>
                  <a:pt x="10133351" y="1633928"/>
                </a:lnTo>
                <a:lnTo>
                  <a:pt x="7629993" y="0"/>
                </a:lnTo>
                <a:lnTo>
                  <a:pt x="0" y="59961"/>
                </a:ln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28233" y="877851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4392731" y="2389410"/>
            <a:ext cx="1856792" cy="2267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08963" y="658581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8978727" y="677243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8978726" y="443748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05854" y="443747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4173462" y="2170140"/>
            <a:ext cx="438539" cy="43853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6030253" y="2170139"/>
            <a:ext cx="438539" cy="43853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6066021" y="4437480"/>
            <a:ext cx="438539" cy="43853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4176572" y="4437479"/>
            <a:ext cx="438539" cy="43853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9533FC-F9A1-4D6E-BFE8-F234C52DFF7E}"/>
              </a:ext>
            </a:extLst>
          </p:cNvPr>
          <p:cNvSpPr/>
          <p:nvPr/>
        </p:nvSpPr>
        <p:spPr>
          <a:xfrm>
            <a:off x="2747408" y="5980149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25BC72-96C4-4B0A-B374-58BC489710E6}"/>
              </a:ext>
            </a:extLst>
          </p:cNvPr>
          <p:cNvSpPr/>
          <p:nvPr/>
        </p:nvSpPr>
        <p:spPr>
          <a:xfrm>
            <a:off x="11223809" y="5980149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C33D4-1FC0-4CF7-A6D0-F89E0B4309D6}"/>
              </a:ext>
            </a:extLst>
          </p:cNvPr>
          <p:cNvSpPr txBox="1"/>
          <p:nvPr/>
        </p:nvSpPr>
        <p:spPr>
          <a:xfrm flipH="1">
            <a:off x="1237427" y="4865810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01531-219C-4D55-973F-AAFA3D2A2854}"/>
              </a:ext>
            </a:extLst>
          </p:cNvPr>
          <p:cNvSpPr txBox="1"/>
          <p:nvPr/>
        </p:nvSpPr>
        <p:spPr>
          <a:xfrm>
            <a:off x="964515" y="693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517C97-CE12-417E-9F3B-3131767377A2}"/>
              </a:ext>
            </a:extLst>
          </p:cNvPr>
          <p:cNvSpPr txBox="1"/>
          <p:nvPr/>
        </p:nvSpPr>
        <p:spPr>
          <a:xfrm>
            <a:off x="11233726" y="64303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4B123C-1FCF-4986-A5BD-E3890DD72288}"/>
              </a:ext>
            </a:extLst>
          </p:cNvPr>
          <p:cNvSpPr txBox="1"/>
          <p:nvPr/>
        </p:nvSpPr>
        <p:spPr>
          <a:xfrm>
            <a:off x="2767243" y="6430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A1D685-7437-44D7-8046-FB65D97FD31D}"/>
              </a:ext>
            </a:extLst>
          </p:cNvPr>
          <p:cNvSpPr txBox="1"/>
          <p:nvPr/>
        </p:nvSpPr>
        <p:spPr>
          <a:xfrm>
            <a:off x="5321127" y="6345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6069C6-4628-4273-AEC6-D61704447A35}"/>
              </a:ext>
            </a:extLst>
          </p:cNvPr>
          <p:cNvSpPr txBox="1"/>
          <p:nvPr/>
        </p:nvSpPr>
        <p:spPr>
          <a:xfrm>
            <a:off x="6932059" y="6345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33F85E-CA93-41D7-90A7-922099222DD6}"/>
              </a:ext>
            </a:extLst>
          </p:cNvPr>
          <p:cNvSpPr txBox="1"/>
          <p:nvPr/>
        </p:nvSpPr>
        <p:spPr>
          <a:xfrm flipH="1">
            <a:off x="967200" y="4287416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59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AC538C-F297-453F-BA3E-69A095B304FA}"/>
              </a:ext>
            </a:extLst>
          </p:cNvPr>
          <p:cNvSpPr/>
          <p:nvPr/>
        </p:nvSpPr>
        <p:spPr>
          <a:xfrm>
            <a:off x="1528997" y="4616970"/>
            <a:ext cx="10133351" cy="1633928"/>
          </a:xfrm>
          <a:custGeom>
            <a:avLst/>
            <a:gdLst>
              <a:gd name="connsiteX0" fmla="*/ 89941 w 10133351"/>
              <a:gd name="connsiteY0" fmla="*/ 134912 h 1633928"/>
              <a:gd name="connsiteX1" fmla="*/ 1499016 w 10133351"/>
              <a:gd name="connsiteY1" fmla="*/ 1633928 h 1633928"/>
              <a:gd name="connsiteX2" fmla="*/ 10133351 w 10133351"/>
              <a:gd name="connsiteY2" fmla="*/ 1633928 h 1633928"/>
              <a:gd name="connsiteX3" fmla="*/ 7629993 w 10133351"/>
              <a:gd name="connsiteY3" fmla="*/ 0 h 1633928"/>
              <a:gd name="connsiteX4" fmla="*/ 0 w 10133351"/>
              <a:gd name="connsiteY4" fmla="*/ 5996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3351" h="1633928">
                <a:moveTo>
                  <a:pt x="89941" y="134912"/>
                </a:moveTo>
                <a:lnTo>
                  <a:pt x="1499016" y="1633928"/>
                </a:lnTo>
                <a:lnTo>
                  <a:pt x="10133351" y="1633928"/>
                </a:lnTo>
                <a:lnTo>
                  <a:pt x="7629993" y="0"/>
                </a:lnTo>
                <a:lnTo>
                  <a:pt x="0" y="59961"/>
                </a:ln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28233" y="877851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4392731" y="2389410"/>
            <a:ext cx="1856792" cy="22673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08963" y="658581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8978727" y="677243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8978726" y="443748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05854" y="443747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4173462" y="2170140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6030253" y="217013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6066021" y="4437480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4176572" y="443747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9533FC-F9A1-4D6E-BFE8-F234C52DFF7E}"/>
              </a:ext>
            </a:extLst>
          </p:cNvPr>
          <p:cNvSpPr/>
          <p:nvPr/>
        </p:nvSpPr>
        <p:spPr>
          <a:xfrm>
            <a:off x="2747408" y="5980149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25BC72-96C4-4B0A-B374-58BC489710E6}"/>
              </a:ext>
            </a:extLst>
          </p:cNvPr>
          <p:cNvSpPr/>
          <p:nvPr/>
        </p:nvSpPr>
        <p:spPr>
          <a:xfrm>
            <a:off x="11223809" y="5980149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1DFD6-71FD-43F7-95BA-AE6D92A658DD}"/>
              </a:ext>
            </a:extLst>
          </p:cNvPr>
          <p:cNvSpPr txBox="1"/>
          <p:nvPr/>
        </p:nvSpPr>
        <p:spPr>
          <a:xfrm flipH="1">
            <a:off x="927453" y="4472082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76BA59-2276-43B6-A074-3928885828FA}"/>
              </a:ext>
            </a:extLst>
          </p:cNvPr>
          <p:cNvSpPr txBox="1"/>
          <p:nvPr/>
        </p:nvSpPr>
        <p:spPr>
          <a:xfrm>
            <a:off x="964515" y="693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DE5F-8AEE-47FB-B1B9-98169DB35AD5}"/>
              </a:ext>
            </a:extLst>
          </p:cNvPr>
          <p:cNvSpPr txBox="1"/>
          <p:nvPr/>
        </p:nvSpPr>
        <p:spPr>
          <a:xfrm>
            <a:off x="11233726" y="64303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C1A3F6-4343-4DAD-820E-2697CB0165D4}"/>
              </a:ext>
            </a:extLst>
          </p:cNvPr>
          <p:cNvSpPr txBox="1"/>
          <p:nvPr/>
        </p:nvSpPr>
        <p:spPr>
          <a:xfrm>
            <a:off x="2767243" y="6430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5C1B6A-ED9A-4E69-964E-7786C5BAFAEA}"/>
              </a:ext>
            </a:extLst>
          </p:cNvPr>
          <p:cNvSpPr txBox="1"/>
          <p:nvPr/>
        </p:nvSpPr>
        <p:spPr>
          <a:xfrm>
            <a:off x="5321127" y="6345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E7F888-6C04-48B2-B7FF-D57990A16BE7}"/>
              </a:ext>
            </a:extLst>
          </p:cNvPr>
          <p:cNvSpPr txBox="1"/>
          <p:nvPr/>
        </p:nvSpPr>
        <p:spPr>
          <a:xfrm>
            <a:off x="6932059" y="6345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61262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22F4660-CB10-4D62-9796-67E5BE51CCA8}"/>
              </a:ext>
            </a:extLst>
          </p:cNvPr>
          <p:cNvSpPr/>
          <p:nvPr/>
        </p:nvSpPr>
        <p:spPr>
          <a:xfrm>
            <a:off x="3375856" y="1360354"/>
            <a:ext cx="1693888" cy="4916773"/>
          </a:xfrm>
          <a:custGeom>
            <a:avLst/>
            <a:gdLst>
              <a:gd name="connsiteX0" fmla="*/ 0 w 1693888"/>
              <a:gd name="connsiteY0" fmla="*/ 0 h 4916773"/>
              <a:gd name="connsiteX1" fmla="*/ 1663908 w 1693888"/>
              <a:gd name="connsiteY1" fmla="*/ 1124262 h 4916773"/>
              <a:gd name="connsiteX2" fmla="*/ 1693888 w 1693888"/>
              <a:gd name="connsiteY2" fmla="*/ 4916773 h 4916773"/>
              <a:gd name="connsiteX3" fmla="*/ 14990 w 1693888"/>
              <a:gd name="connsiteY3" fmla="*/ 3732550 h 4916773"/>
              <a:gd name="connsiteX4" fmla="*/ 0 w 1693888"/>
              <a:gd name="connsiteY4" fmla="*/ 0 h 49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888" h="4916773">
                <a:moveTo>
                  <a:pt x="0" y="0"/>
                </a:moveTo>
                <a:lnTo>
                  <a:pt x="1663908" y="1124262"/>
                </a:lnTo>
                <a:lnTo>
                  <a:pt x="1693888" y="4916773"/>
                </a:lnTo>
                <a:lnTo>
                  <a:pt x="14990" y="3732550"/>
                </a:lnTo>
                <a:cubicBezTo>
                  <a:pt x="9993" y="2488367"/>
                  <a:pt x="4997" y="1244183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3155598" y="1141085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4781966" y="231031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B7DDB5-9781-4F38-A9EE-C945F1FD62C6}"/>
              </a:ext>
            </a:extLst>
          </p:cNvPr>
          <p:cNvCxnSpPr/>
          <p:nvPr/>
        </p:nvCxnSpPr>
        <p:spPr>
          <a:xfrm>
            <a:off x="6695123" y="1360355"/>
            <a:ext cx="0" cy="3747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0B299D-2FA2-4C5B-8640-99A10851D229}"/>
              </a:ext>
            </a:extLst>
          </p:cNvPr>
          <p:cNvCxnSpPr/>
          <p:nvPr/>
        </p:nvCxnSpPr>
        <p:spPr>
          <a:xfrm>
            <a:off x="8389011" y="2529587"/>
            <a:ext cx="0" cy="3747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2E8D219-62A7-46E2-8E78-4B7D577E9858}"/>
              </a:ext>
            </a:extLst>
          </p:cNvPr>
          <p:cNvSpPr/>
          <p:nvPr/>
        </p:nvSpPr>
        <p:spPr>
          <a:xfrm>
            <a:off x="6685613" y="1843790"/>
            <a:ext cx="1723869" cy="2608289"/>
          </a:xfrm>
          <a:custGeom>
            <a:avLst/>
            <a:gdLst>
              <a:gd name="connsiteX0" fmla="*/ 14990 w 1723869"/>
              <a:gd name="connsiteY0" fmla="*/ 0 h 2608289"/>
              <a:gd name="connsiteX1" fmla="*/ 1708879 w 1723869"/>
              <a:gd name="connsiteY1" fmla="*/ 1439056 h 2608289"/>
              <a:gd name="connsiteX2" fmla="*/ 1723869 w 1723869"/>
              <a:gd name="connsiteY2" fmla="*/ 2608289 h 2608289"/>
              <a:gd name="connsiteX3" fmla="*/ 0 w 1723869"/>
              <a:gd name="connsiteY3" fmla="*/ 1199213 h 2608289"/>
              <a:gd name="connsiteX4" fmla="*/ 14990 w 1723869"/>
              <a:gd name="connsiteY4" fmla="*/ 0 h 260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3869" h="2608289">
                <a:moveTo>
                  <a:pt x="14990" y="0"/>
                </a:moveTo>
                <a:lnTo>
                  <a:pt x="1708879" y="1439056"/>
                </a:lnTo>
                <a:lnTo>
                  <a:pt x="1723869" y="2608289"/>
                </a:lnTo>
                <a:lnTo>
                  <a:pt x="0" y="1199213"/>
                </a:lnTo>
                <a:lnTo>
                  <a:pt x="1499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DA9CF14-8B1B-4E73-8E79-F02EB4A64361}"/>
              </a:ext>
            </a:extLst>
          </p:cNvPr>
          <p:cNvSpPr/>
          <p:nvPr/>
        </p:nvSpPr>
        <p:spPr>
          <a:xfrm>
            <a:off x="6670622" y="3054242"/>
            <a:ext cx="1753849" cy="2698229"/>
          </a:xfrm>
          <a:custGeom>
            <a:avLst/>
            <a:gdLst>
              <a:gd name="connsiteX0" fmla="*/ 0 w 1753849"/>
              <a:gd name="connsiteY0" fmla="*/ 0 h 2698229"/>
              <a:gd name="connsiteX1" fmla="*/ 1753849 w 1753849"/>
              <a:gd name="connsiteY1" fmla="*/ 1349115 h 2698229"/>
              <a:gd name="connsiteX2" fmla="*/ 1723869 w 1753849"/>
              <a:gd name="connsiteY2" fmla="*/ 2698229 h 2698229"/>
              <a:gd name="connsiteX3" fmla="*/ 29980 w 1753849"/>
              <a:gd name="connsiteY3" fmla="*/ 1244183 h 2698229"/>
              <a:gd name="connsiteX4" fmla="*/ 0 w 1753849"/>
              <a:gd name="connsiteY4" fmla="*/ 0 h 26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3849" h="2698229">
                <a:moveTo>
                  <a:pt x="0" y="0"/>
                </a:moveTo>
                <a:lnTo>
                  <a:pt x="1753849" y="1349115"/>
                </a:lnTo>
                <a:lnTo>
                  <a:pt x="1723869" y="2698229"/>
                </a:lnTo>
                <a:lnTo>
                  <a:pt x="29980" y="12441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432EF9E-5227-4C6B-AF7B-EF67A1AAFE66}"/>
              </a:ext>
            </a:extLst>
          </p:cNvPr>
          <p:cNvSpPr/>
          <p:nvPr/>
        </p:nvSpPr>
        <p:spPr>
          <a:xfrm>
            <a:off x="4781966" y="605785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75D5DB-A173-4F89-9F8D-821DF39E7082}"/>
              </a:ext>
            </a:extLst>
          </p:cNvPr>
          <p:cNvSpPr/>
          <p:nvPr/>
        </p:nvSpPr>
        <p:spPr>
          <a:xfrm>
            <a:off x="3151832" y="4888626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4CF03A-00F3-470A-BE3C-245892FCED22}"/>
              </a:ext>
            </a:extLst>
          </p:cNvPr>
          <p:cNvSpPr/>
          <p:nvPr/>
        </p:nvSpPr>
        <p:spPr>
          <a:xfrm>
            <a:off x="6475853" y="11055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649455-5F46-4E1A-85F9-0D83C4EC30DA}"/>
              </a:ext>
            </a:extLst>
          </p:cNvPr>
          <p:cNvSpPr/>
          <p:nvPr/>
        </p:nvSpPr>
        <p:spPr>
          <a:xfrm>
            <a:off x="8169741" y="231031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7455F89-F0D0-457B-B3B0-29FAC39762AE}"/>
              </a:ext>
            </a:extLst>
          </p:cNvPr>
          <p:cNvSpPr/>
          <p:nvPr/>
        </p:nvSpPr>
        <p:spPr>
          <a:xfrm>
            <a:off x="8169741" y="605785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BBDC135-5B0C-4E4A-9D2D-71BD8C27E44D}"/>
              </a:ext>
            </a:extLst>
          </p:cNvPr>
          <p:cNvSpPr/>
          <p:nvPr/>
        </p:nvSpPr>
        <p:spPr>
          <a:xfrm>
            <a:off x="6475853" y="495982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EB071AF-0EFF-4E39-9796-D9D2E67C070D}"/>
              </a:ext>
            </a:extLst>
          </p:cNvPr>
          <p:cNvSpPr/>
          <p:nvPr/>
        </p:nvSpPr>
        <p:spPr>
          <a:xfrm>
            <a:off x="6479300" y="1662914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B6C262F-4845-4AEF-A1F5-CC2DDC9AA46B}"/>
              </a:ext>
            </a:extLst>
          </p:cNvPr>
          <p:cNvSpPr/>
          <p:nvPr/>
        </p:nvSpPr>
        <p:spPr>
          <a:xfrm>
            <a:off x="8169740" y="3014855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F7355E6-D8E9-44FE-907F-4C072FE2EAA1}"/>
              </a:ext>
            </a:extLst>
          </p:cNvPr>
          <p:cNvSpPr/>
          <p:nvPr/>
        </p:nvSpPr>
        <p:spPr>
          <a:xfrm>
            <a:off x="8158696" y="4109145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D659D91-F502-4322-ABDE-40E85F63F01F}"/>
              </a:ext>
            </a:extLst>
          </p:cNvPr>
          <p:cNvSpPr/>
          <p:nvPr/>
        </p:nvSpPr>
        <p:spPr>
          <a:xfrm>
            <a:off x="6432813" y="2834972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3F9237-375E-47B2-833C-67BF0F87C7DF}"/>
              </a:ext>
            </a:extLst>
          </p:cNvPr>
          <p:cNvSpPr/>
          <p:nvPr/>
        </p:nvSpPr>
        <p:spPr>
          <a:xfrm>
            <a:off x="8158695" y="5404868"/>
            <a:ext cx="438539" cy="43853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84A045-14D1-435C-BC56-47ACCA58B6C0}"/>
              </a:ext>
            </a:extLst>
          </p:cNvPr>
          <p:cNvSpPr/>
          <p:nvPr/>
        </p:nvSpPr>
        <p:spPr>
          <a:xfrm>
            <a:off x="6510108" y="4059008"/>
            <a:ext cx="438539" cy="43853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E8ACE11C-4491-4A03-A55A-D877311E8345}"/>
              </a:ext>
            </a:extLst>
          </p:cNvPr>
          <p:cNvSpPr/>
          <p:nvPr/>
        </p:nvSpPr>
        <p:spPr>
          <a:xfrm>
            <a:off x="5216310" y="3414967"/>
            <a:ext cx="1216152" cy="4846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13149E-E4E2-44BD-BF00-2A4A7B3C8270}"/>
              </a:ext>
            </a:extLst>
          </p:cNvPr>
          <p:cNvSpPr txBox="1"/>
          <p:nvPr/>
        </p:nvSpPr>
        <p:spPr>
          <a:xfrm flipH="1">
            <a:off x="6544363" y="5390749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5C27D4-6F42-4EE1-937F-355B49642EC7}"/>
              </a:ext>
            </a:extLst>
          </p:cNvPr>
          <p:cNvSpPr txBox="1"/>
          <p:nvPr/>
        </p:nvSpPr>
        <p:spPr>
          <a:xfrm flipH="1">
            <a:off x="8234116" y="6465295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DFB0CE-EF27-4B8F-B371-7764E64AB902}"/>
              </a:ext>
            </a:extLst>
          </p:cNvPr>
          <p:cNvSpPr txBox="1"/>
          <p:nvPr/>
        </p:nvSpPr>
        <p:spPr>
          <a:xfrm flipH="1">
            <a:off x="8672655" y="6127064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A04737-3B8B-4F90-8F39-A6DC2F3B18F6}"/>
              </a:ext>
            </a:extLst>
          </p:cNvPr>
          <p:cNvSpPr txBox="1"/>
          <p:nvPr/>
        </p:nvSpPr>
        <p:spPr>
          <a:xfrm flipH="1">
            <a:off x="8683701" y="5439471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972CC9-F9A6-4D23-B114-A8CD4CC887DA}"/>
              </a:ext>
            </a:extLst>
          </p:cNvPr>
          <p:cNvSpPr txBox="1"/>
          <p:nvPr/>
        </p:nvSpPr>
        <p:spPr>
          <a:xfrm flipH="1">
            <a:off x="8709724" y="4218690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41E177-F029-41D5-9FB3-FDED9314B50E}"/>
              </a:ext>
            </a:extLst>
          </p:cNvPr>
          <p:cNvSpPr txBox="1"/>
          <p:nvPr/>
        </p:nvSpPr>
        <p:spPr>
          <a:xfrm flipH="1">
            <a:off x="8709724" y="3147934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48B269-1717-4EEE-B3C3-979867FB16ED}"/>
              </a:ext>
            </a:extLst>
          </p:cNvPr>
          <p:cNvSpPr txBox="1"/>
          <p:nvPr/>
        </p:nvSpPr>
        <p:spPr>
          <a:xfrm flipH="1">
            <a:off x="8709724" y="2365566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2187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0B299D-2FA2-4C5B-8640-99A10851D229}"/>
              </a:ext>
            </a:extLst>
          </p:cNvPr>
          <p:cNvCxnSpPr/>
          <p:nvPr/>
        </p:nvCxnSpPr>
        <p:spPr>
          <a:xfrm>
            <a:off x="9268701" y="2529587"/>
            <a:ext cx="0" cy="3747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B7DDB5-9781-4F38-A9EE-C945F1FD62C6}"/>
              </a:ext>
            </a:extLst>
          </p:cNvPr>
          <p:cNvCxnSpPr/>
          <p:nvPr/>
        </p:nvCxnSpPr>
        <p:spPr>
          <a:xfrm>
            <a:off x="7574813" y="1360355"/>
            <a:ext cx="0" cy="3747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6E7C98F-658A-4F54-8107-E7DE1D3F63DD}"/>
              </a:ext>
            </a:extLst>
          </p:cNvPr>
          <p:cNvSpPr/>
          <p:nvPr/>
        </p:nvSpPr>
        <p:spPr>
          <a:xfrm>
            <a:off x="6700257" y="1729604"/>
            <a:ext cx="3462728" cy="3972393"/>
          </a:xfrm>
          <a:custGeom>
            <a:avLst/>
            <a:gdLst>
              <a:gd name="connsiteX0" fmla="*/ 14990 w 3462728"/>
              <a:gd name="connsiteY0" fmla="*/ 0 h 3972393"/>
              <a:gd name="connsiteX1" fmla="*/ 0 w 3462728"/>
              <a:gd name="connsiteY1" fmla="*/ 1244183 h 3972393"/>
              <a:gd name="connsiteX2" fmla="*/ 3432747 w 3462728"/>
              <a:gd name="connsiteY2" fmla="*/ 3972393 h 3972393"/>
              <a:gd name="connsiteX3" fmla="*/ 3462728 w 3462728"/>
              <a:gd name="connsiteY3" fmla="*/ 2758190 h 3972393"/>
              <a:gd name="connsiteX4" fmla="*/ 14990 w 3462728"/>
              <a:gd name="connsiteY4" fmla="*/ 0 h 397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2728" h="3972393">
                <a:moveTo>
                  <a:pt x="14990" y="0"/>
                </a:moveTo>
                <a:lnTo>
                  <a:pt x="0" y="1244183"/>
                </a:lnTo>
                <a:lnTo>
                  <a:pt x="3432747" y="3972393"/>
                </a:lnTo>
                <a:lnTo>
                  <a:pt x="3462728" y="2758190"/>
                </a:lnTo>
                <a:lnTo>
                  <a:pt x="1499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22F4660-CB10-4D62-9796-67E5BE51CCA8}"/>
              </a:ext>
            </a:extLst>
          </p:cNvPr>
          <p:cNvSpPr/>
          <p:nvPr/>
        </p:nvSpPr>
        <p:spPr>
          <a:xfrm>
            <a:off x="3375856" y="1360354"/>
            <a:ext cx="1693888" cy="4916773"/>
          </a:xfrm>
          <a:custGeom>
            <a:avLst/>
            <a:gdLst>
              <a:gd name="connsiteX0" fmla="*/ 0 w 1693888"/>
              <a:gd name="connsiteY0" fmla="*/ 0 h 4916773"/>
              <a:gd name="connsiteX1" fmla="*/ 1663908 w 1693888"/>
              <a:gd name="connsiteY1" fmla="*/ 1124262 h 4916773"/>
              <a:gd name="connsiteX2" fmla="*/ 1693888 w 1693888"/>
              <a:gd name="connsiteY2" fmla="*/ 4916773 h 4916773"/>
              <a:gd name="connsiteX3" fmla="*/ 14990 w 1693888"/>
              <a:gd name="connsiteY3" fmla="*/ 3732550 h 4916773"/>
              <a:gd name="connsiteX4" fmla="*/ 0 w 1693888"/>
              <a:gd name="connsiteY4" fmla="*/ 0 h 49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888" h="4916773">
                <a:moveTo>
                  <a:pt x="0" y="0"/>
                </a:moveTo>
                <a:lnTo>
                  <a:pt x="1663908" y="1124262"/>
                </a:lnTo>
                <a:lnTo>
                  <a:pt x="1693888" y="4916773"/>
                </a:lnTo>
                <a:lnTo>
                  <a:pt x="14990" y="3732550"/>
                </a:lnTo>
                <a:cubicBezTo>
                  <a:pt x="9993" y="2488367"/>
                  <a:pt x="4997" y="1244183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3155598" y="1141085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4781966" y="231031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432EF9E-5227-4C6B-AF7B-EF67A1AAFE66}"/>
              </a:ext>
            </a:extLst>
          </p:cNvPr>
          <p:cNvSpPr/>
          <p:nvPr/>
        </p:nvSpPr>
        <p:spPr>
          <a:xfrm>
            <a:off x="4781966" y="605785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75D5DB-A173-4F89-9F8D-821DF39E7082}"/>
              </a:ext>
            </a:extLst>
          </p:cNvPr>
          <p:cNvSpPr/>
          <p:nvPr/>
        </p:nvSpPr>
        <p:spPr>
          <a:xfrm>
            <a:off x="3151832" y="4888626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4CF03A-00F3-470A-BE3C-245892FCED22}"/>
              </a:ext>
            </a:extLst>
          </p:cNvPr>
          <p:cNvSpPr/>
          <p:nvPr/>
        </p:nvSpPr>
        <p:spPr>
          <a:xfrm>
            <a:off x="7355543" y="11055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649455-5F46-4E1A-85F9-0D83C4EC30DA}"/>
              </a:ext>
            </a:extLst>
          </p:cNvPr>
          <p:cNvSpPr/>
          <p:nvPr/>
        </p:nvSpPr>
        <p:spPr>
          <a:xfrm>
            <a:off x="9049431" y="231031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7455F89-F0D0-457B-B3B0-29FAC39762AE}"/>
              </a:ext>
            </a:extLst>
          </p:cNvPr>
          <p:cNvSpPr/>
          <p:nvPr/>
        </p:nvSpPr>
        <p:spPr>
          <a:xfrm>
            <a:off x="9049431" y="605785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BBDC135-5B0C-4E4A-9D2D-71BD8C27E44D}"/>
              </a:ext>
            </a:extLst>
          </p:cNvPr>
          <p:cNvSpPr/>
          <p:nvPr/>
        </p:nvSpPr>
        <p:spPr>
          <a:xfrm>
            <a:off x="7355543" y="495982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EB071AF-0EFF-4E39-9796-D9D2E67C070D}"/>
              </a:ext>
            </a:extLst>
          </p:cNvPr>
          <p:cNvSpPr/>
          <p:nvPr/>
        </p:nvSpPr>
        <p:spPr>
          <a:xfrm>
            <a:off x="6509503" y="1510334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B6C262F-4845-4AEF-A1F5-CC2DDC9AA46B}"/>
              </a:ext>
            </a:extLst>
          </p:cNvPr>
          <p:cNvSpPr/>
          <p:nvPr/>
        </p:nvSpPr>
        <p:spPr>
          <a:xfrm>
            <a:off x="9923988" y="4223308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F7355E6-D8E9-44FE-907F-4C072FE2EAA1}"/>
              </a:ext>
            </a:extLst>
          </p:cNvPr>
          <p:cNvSpPr/>
          <p:nvPr/>
        </p:nvSpPr>
        <p:spPr>
          <a:xfrm>
            <a:off x="9915200" y="5383375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D659D91-F502-4322-ABDE-40E85F63F01F}"/>
              </a:ext>
            </a:extLst>
          </p:cNvPr>
          <p:cNvSpPr/>
          <p:nvPr/>
        </p:nvSpPr>
        <p:spPr>
          <a:xfrm>
            <a:off x="6461260" y="2795586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E8ACE11C-4491-4A03-A55A-D877311E8345}"/>
              </a:ext>
            </a:extLst>
          </p:cNvPr>
          <p:cNvSpPr/>
          <p:nvPr/>
        </p:nvSpPr>
        <p:spPr>
          <a:xfrm>
            <a:off x="5484105" y="3453394"/>
            <a:ext cx="1216152" cy="4846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106D32-453E-47A6-A77C-EA7604196F19}"/>
              </a:ext>
            </a:extLst>
          </p:cNvPr>
          <p:cNvCxnSpPr/>
          <p:nvPr/>
        </p:nvCxnSpPr>
        <p:spPr>
          <a:xfrm>
            <a:off x="2859832" y="658581"/>
            <a:ext cx="5267131" cy="57702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0DDFA9-E84D-4E1C-B34A-368AF3D1695E}"/>
              </a:ext>
            </a:extLst>
          </p:cNvPr>
          <p:cNvCxnSpPr>
            <a:cxnSpLocks/>
          </p:cNvCxnSpPr>
          <p:nvPr/>
        </p:nvCxnSpPr>
        <p:spPr>
          <a:xfrm flipH="1">
            <a:off x="2964024" y="289249"/>
            <a:ext cx="4582114" cy="6139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4C823B-8C16-45D3-B41C-D8F21D6EC602}"/>
              </a:ext>
            </a:extLst>
          </p:cNvPr>
          <p:cNvSpPr txBox="1"/>
          <p:nvPr/>
        </p:nvSpPr>
        <p:spPr>
          <a:xfrm>
            <a:off x="8727032" y="378107"/>
            <a:ext cx="2841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Edge intersections</a:t>
            </a:r>
          </a:p>
          <a:p>
            <a:r>
              <a:rPr lang="en-US" sz="2800" dirty="0"/>
              <a:t>Not supported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84805F-E8EA-418C-83A7-617A8FC04E2B}"/>
              </a:ext>
            </a:extLst>
          </p:cNvPr>
          <p:cNvSpPr/>
          <p:nvPr/>
        </p:nvSpPr>
        <p:spPr>
          <a:xfrm>
            <a:off x="7326869" y="223719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B3B3E3-9E9D-4225-B601-8C8E36C2E0BF}"/>
              </a:ext>
            </a:extLst>
          </p:cNvPr>
          <p:cNvSpPr/>
          <p:nvPr/>
        </p:nvSpPr>
        <p:spPr>
          <a:xfrm>
            <a:off x="7367935" y="3389612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193632-60A0-4A86-9E8C-FE3873C31CEC}"/>
              </a:ext>
            </a:extLst>
          </p:cNvPr>
          <p:cNvSpPr/>
          <p:nvPr/>
        </p:nvSpPr>
        <p:spPr>
          <a:xfrm>
            <a:off x="9025890" y="4740550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E2BF08-FB49-41EE-9952-971CF67372AA}"/>
              </a:ext>
            </a:extLst>
          </p:cNvPr>
          <p:cNvSpPr/>
          <p:nvPr/>
        </p:nvSpPr>
        <p:spPr>
          <a:xfrm>
            <a:off x="9014170" y="3575100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D2D0CB-8450-4D36-935C-C85CC94A2024}"/>
              </a:ext>
            </a:extLst>
          </p:cNvPr>
          <p:cNvSpPr/>
          <p:nvPr/>
        </p:nvSpPr>
        <p:spPr>
          <a:xfrm>
            <a:off x="10401982" y="1579624"/>
            <a:ext cx="825651" cy="7306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22556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0B299D-2FA2-4C5B-8640-99A10851D229}"/>
              </a:ext>
            </a:extLst>
          </p:cNvPr>
          <p:cNvCxnSpPr/>
          <p:nvPr/>
        </p:nvCxnSpPr>
        <p:spPr>
          <a:xfrm>
            <a:off x="9268701" y="2529587"/>
            <a:ext cx="0" cy="3747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B7DDB5-9781-4F38-A9EE-C945F1FD62C6}"/>
              </a:ext>
            </a:extLst>
          </p:cNvPr>
          <p:cNvCxnSpPr/>
          <p:nvPr/>
        </p:nvCxnSpPr>
        <p:spPr>
          <a:xfrm>
            <a:off x="7574813" y="1360355"/>
            <a:ext cx="0" cy="3747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6E7C98F-658A-4F54-8107-E7DE1D3F63DD}"/>
              </a:ext>
            </a:extLst>
          </p:cNvPr>
          <p:cNvSpPr/>
          <p:nvPr/>
        </p:nvSpPr>
        <p:spPr>
          <a:xfrm>
            <a:off x="6700257" y="1729604"/>
            <a:ext cx="3462728" cy="3972393"/>
          </a:xfrm>
          <a:custGeom>
            <a:avLst/>
            <a:gdLst>
              <a:gd name="connsiteX0" fmla="*/ 14990 w 3462728"/>
              <a:gd name="connsiteY0" fmla="*/ 0 h 3972393"/>
              <a:gd name="connsiteX1" fmla="*/ 0 w 3462728"/>
              <a:gd name="connsiteY1" fmla="*/ 1244183 h 3972393"/>
              <a:gd name="connsiteX2" fmla="*/ 3432747 w 3462728"/>
              <a:gd name="connsiteY2" fmla="*/ 3972393 h 3972393"/>
              <a:gd name="connsiteX3" fmla="*/ 3462728 w 3462728"/>
              <a:gd name="connsiteY3" fmla="*/ 2758190 h 3972393"/>
              <a:gd name="connsiteX4" fmla="*/ 14990 w 3462728"/>
              <a:gd name="connsiteY4" fmla="*/ 0 h 397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2728" h="3972393">
                <a:moveTo>
                  <a:pt x="14990" y="0"/>
                </a:moveTo>
                <a:lnTo>
                  <a:pt x="0" y="1244183"/>
                </a:lnTo>
                <a:lnTo>
                  <a:pt x="3432747" y="3972393"/>
                </a:lnTo>
                <a:lnTo>
                  <a:pt x="3462728" y="2758190"/>
                </a:lnTo>
                <a:lnTo>
                  <a:pt x="1499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22F4660-CB10-4D62-9796-67E5BE51CCA8}"/>
              </a:ext>
            </a:extLst>
          </p:cNvPr>
          <p:cNvSpPr/>
          <p:nvPr/>
        </p:nvSpPr>
        <p:spPr>
          <a:xfrm>
            <a:off x="3375856" y="1360354"/>
            <a:ext cx="1693888" cy="4916773"/>
          </a:xfrm>
          <a:custGeom>
            <a:avLst/>
            <a:gdLst>
              <a:gd name="connsiteX0" fmla="*/ 0 w 1693888"/>
              <a:gd name="connsiteY0" fmla="*/ 0 h 4916773"/>
              <a:gd name="connsiteX1" fmla="*/ 1663908 w 1693888"/>
              <a:gd name="connsiteY1" fmla="*/ 1124262 h 4916773"/>
              <a:gd name="connsiteX2" fmla="*/ 1693888 w 1693888"/>
              <a:gd name="connsiteY2" fmla="*/ 4916773 h 4916773"/>
              <a:gd name="connsiteX3" fmla="*/ 14990 w 1693888"/>
              <a:gd name="connsiteY3" fmla="*/ 3732550 h 4916773"/>
              <a:gd name="connsiteX4" fmla="*/ 0 w 1693888"/>
              <a:gd name="connsiteY4" fmla="*/ 0 h 49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888" h="4916773">
                <a:moveTo>
                  <a:pt x="0" y="0"/>
                </a:moveTo>
                <a:lnTo>
                  <a:pt x="1663908" y="1124262"/>
                </a:lnTo>
                <a:lnTo>
                  <a:pt x="1693888" y="4916773"/>
                </a:lnTo>
                <a:lnTo>
                  <a:pt x="14990" y="3732550"/>
                </a:lnTo>
                <a:cubicBezTo>
                  <a:pt x="9993" y="2488367"/>
                  <a:pt x="4997" y="1244183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3155598" y="1141085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4781966" y="231031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432EF9E-5227-4C6B-AF7B-EF67A1AAFE66}"/>
              </a:ext>
            </a:extLst>
          </p:cNvPr>
          <p:cNvSpPr/>
          <p:nvPr/>
        </p:nvSpPr>
        <p:spPr>
          <a:xfrm>
            <a:off x="4781966" y="605785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75D5DB-A173-4F89-9F8D-821DF39E7082}"/>
              </a:ext>
            </a:extLst>
          </p:cNvPr>
          <p:cNvSpPr/>
          <p:nvPr/>
        </p:nvSpPr>
        <p:spPr>
          <a:xfrm>
            <a:off x="3151832" y="4888626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EB071AF-0EFF-4E39-9796-D9D2E67C070D}"/>
              </a:ext>
            </a:extLst>
          </p:cNvPr>
          <p:cNvSpPr/>
          <p:nvPr/>
        </p:nvSpPr>
        <p:spPr>
          <a:xfrm>
            <a:off x="6509503" y="1510334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B6C262F-4845-4AEF-A1F5-CC2DDC9AA46B}"/>
              </a:ext>
            </a:extLst>
          </p:cNvPr>
          <p:cNvSpPr/>
          <p:nvPr/>
        </p:nvSpPr>
        <p:spPr>
          <a:xfrm>
            <a:off x="9923988" y="4223308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F7355E6-D8E9-44FE-907F-4C072FE2EAA1}"/>
              </a:ext>
            </a:extLst>
          </p:cNvPr>
          <p:cNvSpPr/>
          <p:nvPr/>
        </p:nvSpPr>
        <p:spPr>
          <a:xfrm>
            <a:off x="9915200" y="5383375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D659D91-F502-4322-ABDE-40E85F63F01F}"/>
              </a:ext>
            </a:extLst>
          </p:cNvPr>
          <p:cNvSpPr/>
          <p:nvPr/>
        </p:nvSpPr>
        <p:spPr>
          <a:xfrm>
            <a:off x="6461260" y="2795586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E8ACE11C-4491-4A03-A55A-D877311E8345}"/>
              </a:ext>
            </a:extLst>
          </p:cNvPr>
          <p:cNvSpPr/>
          <p:nvPr/>
        </p:nvSpPr>
        <p:spPr>
          <a:xfrm>
            <a:off x="5484105" y="3453394"/>
            <a:ext cx="1216152" cy="4846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90E4172-F5F3-4D28-9329-CDD93B50C4F1}"/>
              </a:ext>
            </a:extLst>
          </p:cNvPr>
          <p:cNvSpPr/>
          <p:nvPr/>
        </p:nvSpPr>
        <p:spPr>
          <a:xfrm>
            <a:off x="7540052" y="3642610"/>
            <a:ext cx="1723869" cy="2698229"/>
          </a:xfrm>
          <a:custGeom>
            <a:avLst/>
            <a:gdLst>
              <a:gd name="connsiteX0" fmla="*/ 0 w 1723869"/>
              <a:gd name="connsiteY0" fmla="*/ 0 h 2698229"/>
              <a:gd name="connsiteX1" fmla="*/ 0 w 1723869"/>
              <a:gd name="connsiteY1" fmla="*/ 1543987 h 2698229"/>
              <a:gd name="connsiteX2" fmla="*/ 1693889 w 1723869"/>
              <a:gd name="connsiteY2" fmla="*/ 2698229 h 2698229"/>
              <a:gd name="connsiteX3" fmla="*/ 1723869 w 1723869"/>
              <a:gd name="connsiteY3" fmla="*/ 1274164 h 2698229"/>
              <a:gd name="connsiteX4" fmla="*/ 0 w 1723869"/>
              <a:gd name="connsiteY4" fmla="*/ 0 h 26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3869" h="2698229">
                <a:moveTo>
                  <a:pt x="0" y="0"/>
                </a:moveTo>
                <a:lnTo>
                  <a:pt x="0" y="1543987"/>
                </a:lnTo>
                <a:lnTo>
                  <a:pt x="1693889" y="2698229"/>
                </a:lnTo>
                <a:lnTo>
                  <a:pt x="1723869" y="1274164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7455F89-F0D0-457B-B3B0-29FAC39762AE}"/>
              </a:ext>
            </a:extLst>
          </p:cNvPr>
          <p:cNvSpPr/>
          <p:nvPr/>
        </p:nvSpPr>
        <p:spPr>
          <a:xfrm>
            <a:off x="9049431" y="605785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BBDC135-5B0C-4E4A-9D2D-71BD8C27E44D}"/>
              </a:ext>
            </a:extLst>
          </p:cNvPr>
          <p:cNvSpPr/>
          <p:nvPr/>
        </p:nvSpPr>
        <p:spPr>
          <a:xfrm>
            <a:off x="7355543" y="495982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B3B3E3-9E9D-4225-B601-8C8E36C2E0BF}"/>
              </a:ext>
            </a:extLst>
          </p:cNvPr>
          <p:cNvSpPr/>
          <p:nvPr/>
        </p:nvSpPr>
        <p:spPr>
          <a:xfrm>
            <a:off x="7367935" y="3389612"/>
            <a:ext cx="438539" cy="43853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193632-60A0-4A86-9E8C-FE3873C31CEC}"/>
              </a:ext>
            </a:extLst>
          </p:cNvPr>
          <p:cNvSpPr/>
          <p:nvPr/>
        </p:nvSpPr>
        <p:spPr>
          <a:xfrm>
            <a:off x="9025890" y="4740550"/>
            <a:ext cx="438539" cy="43853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DBF6EC7-79DD-4CF0-ADFB-823B4E326CA7}"/>
              </a:ext>
            </a:extLst>
          </p:cNvPr>
          <p:cNvSpPr/>
          <p:nvPr/>
        </p:nvSpPr>
        <p:spPr>
          <a:xfrm>
            <a:off x="7555043" y="1274164"/>
            <a:ext cx="1753849" cy="2518347"/>
          </a:xfrm>
          <a:custGeom>
            <a:avLst/>
            <a:gdLst>
              <a:gd name="connsiteX0" fmla="*/ 1723868 w 1753849"/>
              <a:gd name="connsiteY0" fmla="*/ 1274164 h 2518347"/>
              <a:gd name="connsiteX1" fmla="*/ 29980 w 1753849"/>
              <a:gd name="connsiteY1" fmla="*/ 0 h 2518347"/>
              <a:gd name="connsiteX2" fmla="*/ 0 w 1753849"/>
              <a:gd name="connsiteY2" fmla="*/ 1184223 h 2518347"/>
              <a:gd name="connsiteX3" fmla="*/ 1753849 w 1753849"/>
              <a:gd name="connsiteY3" fmla="*/ 2518347 h 2518347"/>
              <a:gd name="connsiteX4" fmla="*/ 1723868 w 1753849"/>
              <a:gd name="connsiteY4" fmla="*/ 1274164 h 251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3849" h="2518347">
                <a:moveTo>
                  <a:pt x="1723868" y="1274164"/>
                </a:moveTo>
                <a:lnTo>
                  <a:pt x="29980" y="0"/>
                </a:lnTo>
                <a:lnTo>
                  <a:pt x="0" y="1184223"/>
                </a:lnTo>
                <a:lnTo>
                  <a:pt x="1753849" y="2518347"/>
                </a:lnTo>
                <a:lnTo>
                  <a:pt x="1723868" y="127416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4CF03A-00F3-470A-BE3C-245892FCED22}"/>
              </a:ext>
            </a:extLst>
          </p:cNvPr>
          <p:cNvSpPr/>
          <p:nvPr/>
        </p:nvSpPr>
        <p:spPr>
          <a:xfrm>
            <a:off x="7355543" y="11055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649455-5F46-4E1A-85F9-0D83C4EC30DA}"/>
              </a:ext>
            </a:extLst>
          </p:cNvPr>
          <p:cNvSpPr/>
          <p:nvPr/>
        </p:nvSpPr>
        <p:spPr>
          <a:xfrm>
            <a:off x="9049431" y="231031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3B214A-AF33-4EF4-81D9-0971AC63F5D3}"/>
              </a:ext>
            </a:extLst>
          </p:cNvPr>
          <p:cNvSpPr/>
          <p:nvPr/>
        </p:nvSpPr>
        <p:spPr>
          <a:xfrm>
            <a:off x="9044651" y="3562839"/>
            <a:ext cx="438539" cy="4385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7AE4E2-563A-4098-A60E-15FEAD17C0BF}"/>
              </a:ext>
            </a:extLst>
          </p:cNvPr>
          <p:cNvSpPr/>
          <p:nvPr/>
        </p:nvSpPr>
        <p:spPr>
          <a:xfrm>
            <a:off x="7335773" y="2261686"/>
            <a:ext cx="438539" cy="4385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4A732-19A3-4833-9C8B-9D530B9F9D80}"/>
              </a:ext>
            </a:extLst>
          </p:cNvPr>
          <p:cNvSpPr txBox="1"/>
          <p:nvPr/>
        </p:nvSpPr>
        <p:spPr>
          <a:xfrm>
            <a:off x="9044651" y="6515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CB0513-DF1F-4632-9DB3-F98141A3F621}"/>
              </a:ext>
            </a:extLst>
          </p:cNvPr>
          <p:cNvSpPr txBox="1"/>
          <p:nvPr/>
        </p:nvSpPr>
        <p:spPr>
          <a:xfrm>
            <a:off x="7422072" y="5427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10CE44-0C8D-4190-9407-8FFAD1829B28}"/>
              </a:ext>
            </a:extLst>
          </p:cNvPr>
          <p:cNvSpPr txBox="1"/>
          <p:nvPr/>
        </p:nvSpPr>
        <p:spPr>
          <a:xfrm>
            <a:off x="6573953" y="488862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B3ADA0-5845-4D0D-B5BF-AC427EACF6BE}"/>
              </a:ext>
            </a:extLst>
          </p:cNvPr>
          <p:cNvSpPr txBox="1"/>
          <p:nvPr/>
        </p:nvSpPr>
        <p:spPr>
          <a:xfrm>
            <a:off x="9983626" y="6553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E7239C-6A34-4B23-BEE9-5243C247C234}"/>
              </a:ext>
            </a:extLst>
          </p:cNvPr>
          <p:cNvSpPr txBox="1"/>
          <p:nvPr/>
        </p:nvSpPr>
        <p:spPr>
          <a:xfrm>
            <a:off x="10575305" y="563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58886-F2E4-422F-8FC6-A5586341BA85}"/>
              </a:ext>
            </a:extLst>
          </p:cNvPr>
          <p:cNvSpPr txBox="1"/>
          <p:nvPr/>
        </p:nvSpPr>
        <p:spPr>
          <a:xfrm>
            <a:off x="10596217" y="4303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DEB57A-8A55-48D7-836D-20AC50289BD4}"/>
              </a:ext>
            </a:extLst>
          </p:cNvPr>
          <p:cNvSpPr txBox="1"/>
          <p:nvPr/>
        </p:nvSpPr>
        <p:spPr>
          <a:xfrm>
            <a:off x="10581269" y="2964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9A8637-C9B0-4B2A-8B73-7ED0C50A9087}"/>
              </a:ext>
            </a:extLst>
          </p:cNvPr>
          <p:cNvSpPr txBox="1"/>
          <p:nvPr/>
        </p:nvSpPr>
        <p:spPr>
          <a:xfrm>
            <a:off x="3952774" y="3753360"/>
            <a:ext cx="69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7A42B-8B9B-4D89-94DF-B548D107D6FF}"/>
              </a:ext>
            </a:extLst>
          </p:cNvPr>
          <p:cNvSpPr txBox="1"/>
          <p:nvPr/>
        </p:nvSpPr>
        <p:spPr>
          <a:xfrm>
            <a:off x="8153573" y="3570534"/>
            <a:ext cx="69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D250BC-93A0-43F9-8C93-2D6DBA5F9F1E}"/>
              </a:ext>
            </a:extLst>
          </p:cNvPr>
          <p:cNvSpPr txBox="1"/>
          <p:nvPr/>
        </p:nvSpPr>
        <p:spPr>
          <a:xfrm>
            <a:off x="7986196" y="4710886"/>
            <a:ext cx="69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1BAE2-103C-4E10-8A84-DAC91C1B3C1B}"/>
              </a:ext>
            </a:extLst>
          </p:cNvPr>
          <p:cNvSpPr txBox="1"/>
          <p:nvPr/>
        </p:nvSpPr>
        <p:spPr>
          <a:xfrm>
            <a:off x="8048377" y="2437829"/>
            <a:ext cx="69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face4</a:t>
            </a:r>
          </a:p>
        </p:txBody>
      </p:sp>
    </p:spTree>
    <p:extLst>
      <p:ext uri="{BB962C8B-B14F-4D97-AF65-F5344CB8AC3E}">
        <p14:creationId xmlns:p14="http://schemas.microsoft.com/office/powerpoint/2010/main" val="220196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111</Words>
  <Application>Microsoft Office PowerPoint</Application>
  <PresentationFormat>Widescreen</PresentationFormat>
  <Paragraphs>104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Holes</dc:title>
  <dc:creator>Dan Macumber</dc:creator>
  <cp:lastModifiedBy>Dan Macumber</cp:lastModifiedBy>
  <cp:revision>14</cp:revision>
  <dcterms:created xsi:type="dcterms:W3CDTF">2020-08-22T00:25:04Z</dcterms:created>
  <dcterms:modified xsi:type="dcterms:W3CDTF">2020-08-30T02:24:47Z</dcterms:modified>
</cp:coreProperties>
</file>