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6" r:id="rId3"/>
    <p:sldId id="258" r:id="rId4"/>
    <p:sldId id="257" r:id="rId5"/>
    <p:sldId id="259" r:id="rId6"/>
    <p:sldId id="260" r:id="rId7"/>
    <p:sldId id="261" r:id="rId8"/>
    <p:sldId id="262" r:id="rId9"/>
    <p:sldId id="263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89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1E40B-8C39-4837-B60B-4E356AF207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EEDBD2-21F3-4477-8F15-8262C3305C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506819-FF31-49E7-9D9C-25658AFE9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C49DF-3B2E-43E2-8A0F-960DE980094C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6E7BE5-200F-42C9-857C-AAA7D75EE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92DE19-52CE-456F-AA95-2ADC1D636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57349-9F04-43DD-8B90-065596EA3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131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7A655-C984-44D4-A402-EEAED470F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DE6C3E-AE93-4BF9-923D-E75D3E59A7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9EAFB6-B30B-4B6E-8D2D-DFEABCCAE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C49DF-3B2E-43E2-8A0F-960DE980094C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CC8A0E-DF14-4DDE-921D-BA80C01BE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730A27-05CF-40BA-944E-235FE95CD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57349-9F04-43DD-8B90-065596EA3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596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84DB9F-8BA8-4CB1-BB97-D449BD5C7C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F2E9D8-DBEA-4A4B-99C2-D296E9605E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FC8531-BFF4-4130-9561-FCDEA9F01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C49DF-3B2E-43E2-8A0F-960DE980094C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70EDD5-F33A-4F84-B0D9-CAA6FFF0F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71D50B-1C02-46C9-B736-8F20F39F6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57349-9F04-43DD-8B90-065596EA3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112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B6829-6E8D-46B2-BD98-EBA24896F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CAF571-7A29-4D2F-B44E-EE26347797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BC9602-5E2D-486D-9DFA-AA0B5B0F0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C49DF-3B2E-43E2-8A0F-960DE980094C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32CF09-167F-4A7F-A416-74F47CCDF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474C9C-270C-40FE-A769-2A7277661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57349-9F04-43DD-8B90-065596EA3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000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0ED7D-FE1D-40FF-BBD3-655F5CFAD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765AE8-7C6B-4A80-A331-80FD466B82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1910E4-8B1C-4CCF-9686-261BCA58F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C49DF-3B2E-43E2-8A0F-960DE980094C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E0AC3-3040-4DD1-8ADB-9CFBD181F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AEC70E-3AA8-4CD9-97F5-A0D50339D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57349-9F04-43DD-8B90-065596EA3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053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D39AC-28E1-4842-B7F1-56785536D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E04607-21FD-41EE-9708-20CEF21DDA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6F28AD-B59F-4DE1-B291-99B9C13063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F5EE7E-C742-4640-BF4B-1301D00DE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C49DF-3B2E-43E2-8A0F-960DE980094C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556747-9F13-4E56-84C6-813DF4EFB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338D3A-9861-493A-A3D4-ABBF693C2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57349-9F04-43DD-8B90-065596EA3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007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505D7-0BB6-4717-82E4-DC6C2EF40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43B232-3942-4B5A-AFBE-C5E9BCF968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F1D81E-F6AA-4A35-8F78-0A6E0D5294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6EDC8D-A085-406B-A653-AC2E5641F3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9CDDC1-4EC9-43AC-937F-347CD0868A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43D68B-789F-4867-8390-7402D32D5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C49DF-3B2E-43E2-8A0F-960DE980094C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1ED34B-E45E-4AC6-9000-8E0A05D5C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20C3C1-F3D5-4082-B718-6B0736254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57349-9F04-43DD-8B90-065596EA3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665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E1F76-12B2-49BB-9DA6-EA1F2B903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3FA434-3E29-461A-A626-49284BC18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C49DF-3B2E-43E2-8A0F-960DE980094C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D6CC3E-28FD-4643-836E-DB5D48947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68631A-18A0-4FB2-89EE-E3600E304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57349-9F04-43DD-8B90-065596EA3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812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A265EA-4629-4261-BDD8-40713972A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C49DF-3B2E-43E2-8A0F-960DE980094C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915F72-D10F-4270-86C9-24838FB6E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FF0C65-4584-454D-B238-40050D7F2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57349-9F04-43DD-8B90-065596EA3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893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4793C-514F-43C9-AD48-8FFD9DC2C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88615-7E03-4DAF-A377-FB73CE5CC1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BD176E-47DA-49C3-A6F0-0D274D9194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FC35A9-9F3C-4C92-80DC-DC0F8ACD6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C49DF-3B2E-43E2-8A0F-960DE980094C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F99C36-E3EA-4D7F-BAAC-2A3692262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E0CD88-D515-4DE0-B507-6B63A91AD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57349-9F04-43DD-8B90-065596EA3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918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FBB3A-9872-441D-A710-4F5FA6228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EA46BF-C290-41D9-9A0F-A33DDD853C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5A6CAA-DBAC-4FAD-9155-9A5E607DE4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D549E7-4F4E-437E-A475-C01D7D085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C49DF-3B2E-43E2-8A0F-960DE980094C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A06F4A-9D0F-4FEA-B489-EBDCA10A8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CB3886-0EF0-4E96-9F6F-14AF2DFC9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57349-9F04-43DD-8B90-065596EA3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490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86440A-9B45-4A7C-9756-F46844D47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29C15A-93B2-49D9-A8FD-05090255D1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B12B70-5947-4578-AD02-CF6470D103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EC49DF-3B2E-43E2-8A0F-960DE980094C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978E89-776A-4CC1-8DD8-EA3A979473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AD0B2-94DC-476F-9BF3-1410B8DE24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357349-9F04-43DD-8B90-065596EA3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308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8704C-6E28-42C4-88D9-8F5C23903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427884-BB95-4569-8705-23E4BA0CE8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Holes have same winding direction as parent face</a:t>
            </a:r>
          </a:p>
          <a:p>
            <a:r>
              <a:rPr lang="en-US" dirty="0"/>
              <a:t>Holes can share edges with parent face</a:t>
            </a:r>
          </a:p>
          <a:p>
            <a:r>
              <a:rPr lang="en-US" dirty="0"/>
              <a:t>Holes can cover entire parent face</a:t>
            </a:r>
          </a:p>
          <a:p>
            <a:r>
              <a:rPr lang="en-US" dirty="0"/>
              <a:t>Holes cannot extend beyond parent face</a:t>
            </a:r>
          </a:p>
          <a:p>
            <a:r>
              <a:rPr lang="en-US" dirty="0"/>
              <a:t>Holes cannot overlap with other holes</a:t>
            </a:r>
          </a:p>
        </p:txBody>
      </p:sp>
    </p:spTree>
    <p:extLst>
      <p:ext uri="{BB962C8B-B14F-4D97-AF65-F5344CB8AC3E}">
        <p14:creationId xmlns:p14="http://schemas.microsoft.com/office/powerpoint/2010/main" val="17339205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25CC9A3-2182-4E64-BA93-D2E5FC78C512}"/>
              </a:ext>
            </a:extLst>
          </p:cNvPr>
          <p:cNvSpPr/>
          <p:nvPr/>
        </p:nvSpPr>
        <p:spPr>
          <a:xfrm>
            <a:off x="1558212" y="1371600"/>
            <a:ext cx="7669764" cy="3778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8BC7586-BF25-4151-8AC4-79E1FC1A8747}"/>
              </a:ext>
            </a:extLst>
          </p:cNvPr>
          <p:cNvSpPr/>
          <p:nvPr/>
        </p:nvSpPr>
        <p:spPr>
          <a:xfrm>
            <a:off x="3079102" y="2550758"/>
            <a:ext cx="1856792" cy="15115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F956C27-C891-443A-9EDA-E2D694E219F6}"/>
              </a:ext>
            </a:extLst>
          </p:cNvPr>
          <p:cNvSpPr/>
          <p:nvPr/>
        </p:nvSpPr>
        <p:spPr>
          <a:xfrm>
            <a:off x="1338942" y="1152330"/>
            <a:ext cx="438539" cy="4385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B4EF6F6-C7B4-4BC6-87DC-8D5264A641A3}"/>
              </a:ext>
            </a:extLst>
          </p:cNvPr>
          <p:cNvSpPr/>
          <p:nvPr/>
        </p:nvSpPr>
        <p:spPr>
          <a:xfrm>
            <a:off x="9008706" y="1170992"/>
            <a:ext cx="438539" cy="4385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2673D56-54B1-4CAF-A01A-FA829B74E792}"/>
              </a:ext>
            </a:extLst>
          </p:cNvPr>
          <p:cNvSpPr/>
          <p:nvPr/>
        </p:nvSpPr>
        <p:spPr>
          <a:xfrm>
            <a:off x="9008705" y="4931229"/>
            <a:ext cx="438539" cy="4385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35E346B-2D21-46AE-8F6C-D12A5EF25DBE}"/>
              </a:ext>
            </a:extLst>
          </p:cNvPr>
          <p:cNvSpPr/>
          <p:nvPr/>
        </p:nvSpPr>
        <p:spPr>
          <a:xfrm>
            <a:off x="1335833" y="4931228"/>
            <a:ext cx="438539" cy="4385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92ED4D4-BFC0-4114-9FD3-7C56991904F9}"/>
              </a:ext>
            </a:extLst>
          </p:cNvPr>
          <p:cNvSpPr/>
          <p:nvPr/>
        </p:nvSpPr>
        <p:spPr>
          <a:xfrm>
            <a:off x="2859833" y="2331487"/>
            <a:ext cx="438539" cy="43853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4C717D2-7A6A-4156-9ED3-35BCC5230031}"/>
              </a:ext>
            </a:extLst>
          </p:cNvPr>
          <p:cNvSpPr/>
          <p:nvPr/>
        </p:nvSpPr>
        <p:spPr>
          <a:xfrm>
            <a:off x="2859832" y="3843046"/>
            <a:ext cx="438539" cy="43853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AC48180-DBF3-46DC-A76A-0A0BA0EFD406}"/>
              </a:ext>
            </a:extLst>
          </p:cNvPr>
          <p:cNvSpPr txBox="1"/>
          <p:nvPr/>
        </p:nvSpPr>
        <p:spPr>
          <a:xfrm>
            <a:off x="317241" y="289249"/>
            <a:ext cx="951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Case 10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8634BC9-66FD-480C-98FD-6E80339CE1AC}"/>
              </a:ext>
            </a:extLst>
          </p:cNvPr>
          <p:cNvSpPr/>
          <p:nvPr/>
        </p:nvSpPr>
        <p:spPr>
          <a:xfrm>
            <a:off x="4174670" y="2550754"/>
            <a:ext cx="1856792" cy="15115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1EC612D-6D2B-46E6-A399-9240839168DC}"/>
              </a:ext>
            </a:extLst>
          </p:cNvPr>
          <p:cNvSpPr/>
          <p:nvPr/>
        </p:nvSpPr>
        <p:spPr>
          <a:xfrm>
            <a:off x="4716624" y="2331486"/>
            <a:ext cx="438539" cy="43853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A733790-0591-40A0-9CDD-344A112CF264}"/>
              </a:ext>
            </a:extLst>
          </p:cNvPr>
          <p:cNvSpPr/>
          <p:nvPr/>
        </p:nvSpPr>
        <p:spPr>
          <a:xfrm>
            <a:off x="4716624" y="3845378"/>
            <a:ext cx="438539" cy="43853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2AD7FD4-5505-42E0-A3E0-F156AD9E3071}"/>
              </a:ext>
            </a:extLst>
          </p:cNvPr>
          <p:cNvSpPr/>
          <p:nvPr/>
        </p:nvSpPr>
        <p:spPr>
          <a:xfrm>
            <a:off x="5805979" y="2331485"/>
            <a:ext cx="438539" cy="43853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10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E265832-931D-49A0-BEE4-B283BCD8D3B1}"/>
              </a:ext>
            </a:extLst>
          </p:cNvPr>
          <p:cNvSpPr/>
          <p:nvPr/>
        </p:nvSpPr>
        <p:spPr>
          <a:xfrm>
            <a:off x="5870518" y="3752073"/>
            <a:ext cx="438539" cy="43853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E254B5A-877C-4B95-8692-0BBEEA451246}"/>
              </a:ext>
            </a:extLst>
          </p:cNvPr>
          <p:cNvSpPr/>
          <p:nvPr/>
        </p:nvSpPr>
        <p:spPr>
          <a:xfrm>
            <a:off x="3952298" y="2334592"/>
            <a:ext cx="438539" cy="43853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B3417C0-2EA1-4799-9FDE-135CE24674C5}"/>
              </a:ext>
            </a:extLst>
          </p:cNvPr>
          <p:cNvSpPr/>
          <p:nvPr/>
        </p:nvSpPr>
        <p:spPr>
          <a:xfrm>
            <a:off x="4016837" y="3755180"/>
            <a:ext cx="438539" cy="43853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12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7D2D105-5A71-424B-A090-2D4CF95F89D8}"/>
              </a:ext>
            </a:extLst>
          </p:cNvPr>
          <p:cNvCxnSpPr/>
          <p:nvPr/>
        </p:nvCxnSpPr>
        <p:spPr>
          <a:xfrm>
            <a:off x="2859832" y="658581"/>
            <a:ext cx="5267131" cy="577021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C2F8FD8-374D-4727-AC92-7D07CEDD15C1}"/>
              </a:ext>
            </a:extLst>
          </p:cNvPr>
          <p:cNvCxnSpPr>
            <a:cxnSpLocks/>
          </p:cNvCxnSpPr>
          <p:nvPr/>
        </p:nvCxnSpPr>
        <p:spPr>
          <a:xfrm flipH="1">
            <a:off x="2964024" y="289249"/>
            <a:ext cx="4582114" cy="613954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7ABA71F-C4C7-4E3E-8F5B-F360862E3AC7}"/>
              </a:ext>
            </a:extLst>
          </p:cNvPr>
          <p:cNvSpPr txBox="1"/>
          <p:nvPr/>
        </p:nvSpPr>
        <p:spPr>
          <a:xfrm>
            <a:off x="9332167" y="2770024"/>
            <a:ext cx="281487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Overlapping holes</a:t>
            </a:r>
          </a:p>
          <a:p>
            <a:r>
              <a:rPr lang="en-US" sz="2800" dirty="0"/>
              <a:t>Not supported</a:t>
            </a:r>
          </a:p>
        </p:txBody>
      </p:sp>
    </p:spTree>
    <p:extLst>
      <p:ext uri="{BB962C8B-B14F-4D97-AF65-F5344CB8AC3E}">
        <p14:creationId xmlns:p14="http://schemas.microsoft.com/office/powerpoint/2010/main" val="27150899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25CC9A3-2182-4E64-BA93-D2E5FC78C512}"/>
              </a:ext>
            </a:extLst>
          </p:cNvPr>
          <p:cNvSpPr/>
          <p:nvPr/>
        </p:nvSpPr>
        <p:spPr>
          <a:xfrm>
            <a:off x="1558212" y="1371600"/>
            <a:ext cx="7669764" cy="3778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8BC7586-BF25-4151-8AC4-79E1FC1A8747}"/>
              </a:ext>
            </a:extLst>
          </p:cNvPr>
          <p:cNvSpPr/>
          <p:nvPr/>
        </p:nvSpPr>
        <p:spPr>
          <a:xfrm>
            <a:off x="559837" y="2550758"/>
            <a:ext cx="4376057" cy="15115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F956C27-C891-443A-9EDA-E2D694E219F6}"/>
              </a:ext>
            </a:extLst>
          </p:cNvPr>
          <p:cNvSpPr/>
          <p:nvPr/>
        </p:nvSpPr>
        <p:spPr>
          <a:xfrm>
            <a:off x="1338942" y="1152330"/>
            <a:ext cx="438539" cy="4385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B4EF6F6-C7B4-4BC6-87DC-8D5264A641A3}"/>
              </a:ext>
            </a:extLst>
          </p:cNvPr>
          <p:cNvSpPr/>
          <p:nvPr/>
        </p:nvSpPr>
        <p:spPr>
          <a:xfrm>
            <a:off x="9008706" y="1170992"/>
            <a:ext cx="438539" cy="4385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2673D56-54B1-4CAF-A01A-FA829B74E792}"/>
              </a:ext>
            </a:extLst>
          </p:cNvPr>
          <p:cNvSpPr/>
          <p:nvPr/>
        </p:nvSpPr>
        <p:spPr>
          <a:xfrm>
            <a:off x="9008705" y="4931229"/>
            <a:ext cx="438539" cy="4385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35E346B-2D21-46AE-8F6C-D12A5EF25DBE}"/>
              </a:ext>
            </a:extLst>
          </p:cNvPr>
          <p:cNvSpPr/>
          <p:nvPr/>
        </p:nvSpPr>
        <p:spPr>
          <a:xfrm>
            <a:off x="1335833" y="4931228"/>
            <a:ext cx="438539" cy="4385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92ED4D4-BFC0-4114-9FD3-7C56991904F9}"/>
              </a:ext>
            </a:extLst>
          </p:cNvPr>
          <p:cNvSpPr/>
          <p:nvPr/>
        </p:nvSpPr>
        <p:spPr>
          <a:xfrm>
            <a:off x="353779" y="2326039"/>
            <a:ext cx="438539" cy="43853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4C717D2-7A6A-4156-9ED3-35BCC5230031}"/>
              </a:ext>
            </a:extLst>
          </p:cNvPr>
          <p:cNvSpPr/>
          <p:nvPr/>
        </p:nvSpPr>
        <p:spPr>
          <a:xfrm>
            <a:off x="353779" y="3843044"/>
            <a:ext cx="438539" cy="43853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AC48180-DBF3-46DC-A76A-0A0BA0EFD406}"/>
              </a:ext>
            </a:extLst>
          </p:cNvPr>
          <p:cNvSpPr txBox="1"/>
          <p:nvPr/>
        </p:nvSpPr>
        <p:spPr>
          <a:xfrm>
            <a:off x="317241" y="289249"/>
            <a:ext cx="951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Case 11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1EC612D-6D2B-46E6-A399-9240839168DC}"/>
              </a:ext>
            </a:extLst>
          </p:cNvPr>
          <p:cNvSpPr/>
          <p:nvPr/>
        </p:nvSpPr>
        <p:spPr>
          <a:xfrm>
            <a:off x="4716624" y="2326039"/>
            <a:ext cx="438539" cy="43853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A733790-0591-40A0-9CDD-344A112CF264}"/>
              </a:ext>
            </a:extLst>
          </p:cNvPr>
          <p:cNvSpPr/>
          <p:nvPr/>
        </p:nvSpPr>
        <p:spPr>
          <a:xfrm>
            <a:off x="4716624" y="3845378"/>
            <a:ext cx="438539" cy="43853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7D2D105-5A71-424B-A090-2D4CF95F89D8}"/>
              </a:ext>
            </a:extLst>
          </p:cNvPr>
          <p:cNvCxnSpPr/>
          <p:nvPr/>
        </p:nvCxnSpPr>
        <p:spPr>
          <a:xfrm>
            <a:off x="2859832" y="658581"/>
            <a:ext cx="5267131" cy="577021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C2F8FD8-374D-4727-AC92-7D07CEDD15C1}"/>
              </a:ext>
            </a:extLst>
          </p:cNvPr>
          <p:cNvCxnSpPr>
            <a:cxnSpLocks/>
          </p:cNvCxnSpPr>
          <p:nvPr/>
        </p:nvCxnSpPr>
        <p:spPr>
          <a:xfrm flipH="1">
            <a:off x="2964024" y="289249"/>
            <a:ext cx="4582114" cy="613954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60FA141-583A-4A1E-97C7-2A219607F6D8}"/>
              </a:ext>
            </a:extLst>
          </p:cNvPr>
          <p:cNvSpPr txBox="1"/>
          <p:nvPr/>
        </p:nvSpPr>
        <p:spPr>
          <a:xfrm>
            <a:off x="9332167" y="2770024"/>
            <a:ext cx="281487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Overlapping holes</a:t>
            </a:r>
          </a:p>
          <a:p>
            <a:r>
              <a:rPr lang="en-US" sz="2800" dirty="0"/>
              <a:t>Not supported</a:t>
            </a:r>
          </a:p>
        </p:txBody>
      </p:sp>
    </p:spTree>
    <p:extLst>
      <p:ext uri="{BB962C8B-B14F-4D97-AF65-F5344CB8AC3E}">
        <p14:creationId xmlns:p14="http://schemas.microsoft.com/office/powerpoint/2010/main" val="3542923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25CC9A3-2182-4E64-BA93-D2E5FC78C512}"/>
              </a:ext>
            </a:extLst>
          </p:cNvPr>
          <p:cNvSpPr/>
          <p:nvPr/>
        </p:nvSpPr>
        <p:spPr>
          <a:xfrm>
            <a:off x="1558212" y="1371600"/>
            <a:ext cx="7669764" cy="3778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8BC7586-BF25-4151-8AC4-79E1FC1A8747}"/>
              </a:ext>
            </a:extLst>
          </p:cNvPr>
          <p:cNvSpPr/>
          <p:nvPr/>
        </p:nvSpPr>
        <p:spPr>
          <a:xfrm>
            <a:off x="4422710" y="2883159"/>
            <a:ext cx="1856792" cy="226733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F956C27-C891-443A-9EDA-E2D694E219F6}"/>
              </a:ext>
            </a:extLst>
          </p:cNvPr>
          <p:cNvSpPr/>
          <p:nvPr/>
        </p:nvSpPr>
        <p:spPr>
          <a:xfrm>
            <a:off x="1338942" y="1152330"/>
            <a:ext cx="438539" cy="4385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B4EF6F6-C7B4-4BC6-87DC-8D5264A641A3}"/>
              </a:ext>
            </a:extLst>
          </p:cNvPr>
          <p:cNvSpPr/>
          <p:nvPr/>
        </p:nvSpPr>
        <p:spPr>
          <a:xfrm>
            <a:off x="9008706" y="1170992"/>
            <a:ext cx="438539" cy="4385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2673D56-54B1-4CAF-A01A-FA829B74E792}"/>
              </a:ext>
            </a:extLst>
          </p:cNvPr>
          <p:cNvSpPr/>
          <p:nvPr/>
        </p:nvSpPr>
        <p:spPr>
          <a:xfrm>
            <a:off x="9008705" y="4931229"/>
            <a:ext cx="438539" cy="4385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35E346B-2D21-46AE-8F6C-D12A5EF25DBE}"/>
              </a:ext>
            </a:extLst>
          </p:cNvPr>
          <p:cNvSpPr/>
          <p:nvPr/>
        </p:nvSpPr>
        <p:spPr>
          <a:xfrm>
            <a:off x="1335833" y="4931228"/>
            <a:ext cx="438539" cy="4385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92ED4D4-BFC0-4114-9FD3-7C56991904F9}"/>
              </a:ext>
            </a:extLst>
          </p:cNvPr>
          <p:cNvSpPr/>
          <p:nvPr/>
        </p:nvSpPr>
        <p:spPr>
          <a:xfrm>
            <a:off x="4203441" y="2663889"/>
            <a:ext cx="438539" cy="43853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1EC612D-6D2B-46E6-A399-9240839168DC}"/>
              </a:ext>
            </a:extLst>
          </p:cNvPr>
          <p:cNvSpPr/>
          <p:nvPr/>
        </p:nvSpPr>
        <p:spPr>
          <a:xfrm>
            <a:off x="6060232" y="2663888"/>
            <a:ext cx="438539" cy="43853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A733790-0591-40A0-9CDD-344A112CF264}"/>
              </a:ext>
            </a:extLst>
          </p:cNvPr>
          <p:cNvSpPr/>
          <p:nvPr/>
        </p:nvSpPr>
        <p:spPr>
          <a:xfrm>
            <a:off x="6096000" y="4931229"/>
            <a:ext cx="438539" cy="43853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4C717D2-7A6A-4156-9ED3-35BCC5230031}"/>
              </a:ext>
            </a:extLst>
          </p:cNvPr>
          <p:cNvSpPr/>
          <p:nvPr/>
        </p:nvSpPr>
        <p:spPr>
          <a:xfrm>
            <a:off x="4206551" y="4931228"/>
            <a:ext cx="438539" cy="43853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AC48180-DBF3-46DC-A76A-0A0BA0EFD406}"/>
              </a:ext>
            </a:extLst>
          </p:cNvPr>
          <p:cNvSpPr txBox="1"/>
          <p:nvPr/>
        </p:nvSpPr>
        <p:spPr>
          <a:xfrm>
            <a:off x="317241" y="289249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Case 1</a:t>
            </a:r>
          </a:p>
        </p:txBody>
      </p:sp>
    </p:spTree>
    <p:extLst>
      <p:ext uri="{BB962C8B-B14F-4D97-AF65-F5344CB8AC3E}">
        <p14:creationId xmlns:p14="http://schemas.microsoft.com/office/powerpoint/2010/main" val="1612628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25CC9A3-2182-4E64-BA93-D2E5FC78C512}"/>
              </a:ext>
            </a:extLst>
          </p:cNvPr>
          <p:cNvSpPr/>
          <p:nvPr/>
        </p:nvSpPr>
        <p:spPr>
          <a:xfrm>
            <a:off x="1558212" y="1371600"/>
            <a:ext cx="7669764" cy="3778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8BC7586-BF25-4151-8AC4-79E1FC1A8747}"/>
              </a:ext>
            </a:extLst>
          </p:cNvPr>
          <p:cNvSpPr/>
          <p:nvPr/>
        </p:nvSpPr>
        <p:spPr>
          <a:xfrm>
            <a:off x="1548878" y="2883158"/>
            <a:ext cx="1856792" cy="226733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F956C27-C891-443A-9EDA-E2D694E219F6}"/>
              </a:ext>
            </a:extLst>
          </p:cNvPr>
          <p:cNvSpPr/>
          <p:nvPr/>
        </p:nvSpPr>
        <p:spPr>
          <a:xfrm>
            <a:off x="1338942" y="1152330"/>
            <a:ext cx="438539" cy="4385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B4EF6F6-C7B4-4BC6-87DC-8D5264A641A3}"/>
              </a:ext>
            </a:extLst>
          </p:cNvPr>
          <p:cNvSpPr/>
          <p:nvPr/>
        </p:nvSpPr>
        <p:spPr>
          <a:xfrm>
            <a:off x="9008706" y="1170992"/>
            <a:ext cx="438539" cy="4385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2673D56-54B1-4CAF-A01A-FA829B74E792}"/>
              </a:ext>
            </a:extLst>
          </p:cNvPr>
          <p:cNvSpPr/>
          <p:nvPr/>
        </p:nvSpPr>
        <p:spPr>
          <a:xfrm>
            <a:off x="9008705" y="4931229"/>
            <a:ext cx="438539" cy="4385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92ED4D4-BFC0-4114-9FD3-7C56991904F9}"/>
              </a:ext>
            </a:extLst>
          </p:cNvPr>
          <p:cNvSpPr/>
          <p:nvPr/>
        </p:nvSpPr>
        <p:spPr>
          <a:xfrm>
            <a:off x="1329609" y="2663889"/>
            <a:ext cx="438539" cy="43853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1EC612D-6D2B-46E6-A399-9240839168DC}"/>
              </a:ext>
            </a:extLst>
          </p:cNvPr>
          <p:cNvSpPr/>
          <p:nvPr/>
        </p:nvSpPr>
        <p:spPr>
          <a:xfrm>
            <a:off x="3186400" y="2663888"/>
            <a:ext cx="438539" cy="43853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A733790-0591-40A0-9CDD-344A112CF264}"/>
              </a:ext>
            </a:extLst>
          </p:cNvPr>
          <p:cNvSpPr/>
          <p:nvPr/>
        </p:nvSpPr>
        <p:spPr>
          <a:xfrm>
            <a:off x="3222168" y="4931229"/>
            <a:ext cx="438539" cy="43853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4C717D2-7A6A-4156-9ED3-35BCC5230031}"/>
              </a:ext>
            </a:extLst>
          </p:cNvPr>
          <p:cNvSpPr/>
          <p:nvPr/>
        </p:nvSpPr>
        <p:spPr>
          <a:xfrm>
            <a:off x="1332719" y="4931228"/>
            <a:ext cx="438539" cy="43853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AC48180-DBF3-46DC-A76A-0A0BA0EFD406}"/>
              </a:ext>
            </a:extLst>
          </p:cNvPr>
          <p:cNvSpPr txBox="1"/>
          <p:nvPr/>
        </p:nvSpPr>
        <p:spPr>
          <a:xfrm>
            <a:off x="317241" y="289249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Case 2</a:t>
            </a:r>
          </a:p>
        </p:txBody>
      </p:sp>
    </p:spTree>
    <p:extLst>
      <p:ext uri="{BB962C8B-B14F-4D97-AF65-F5344CB8AC3E}">
        <p14:creationId xmlns:p14="http://schemas.microsoft.com/office/powerpoint/2010/main" val="1901072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25CC9A3-2182-4E64-BA93-D2E5FC78C512}"/>
              </a:ext>
            </a:extLst>
          </p:cNvPr>
          <p:cNvSpPr/>
          <p:nvPr/>
        </p:nvSpPr>
        <p:spPr>
          <a:xfrm>
            <a:off x="1558212" y="1371600"/>
            <a:ext cx="7669764" cy="3778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8BC7586-BF25-4151-8AC4-79E1FC1A8747}"/>
              </a:ext>
            </a:extLst>
          </p:cNvPr>
          <p:cNvSpPr/>
          <p:nvPr/>
        </p:nvSpPr>
        <p:spPr>
          <a:xfrm>
            <a:off x="4422710" y="2883160"/>
            <a:ext cx="1856792" cy="15115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F956C27-C891-443A-9EDA-E2D694E219F6}"/>
              </a:ext>
            </a:extLst>
          </p:cNvPr>
          <p:cNvSpPr/>
          <p:nvPr/>
        </p:nvSpPr>
        <p:spPr>
          <a:xfrm>
            <a:off x="1338942" y="1152330"/>
            <a:ext cx="438539" cy="4385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B4EF6F6-C7B4-4BC6-87DC-8D5264A641A3}"/>
              </a:ext>
            </a:extLst>
          </p:cNvPr>
          <p:cNvSpPr/>
          <p:nvPr/>
        </p:nvSpPr>
        <p:spPr>
          <a:xfrm>
            <a:off x="9008706" y="1170992"/>
            <a:ext cx="438539" cy="4385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2673D56-54B1-4CAF-A01A-FA829B74E792}"/>
              </a:ext>
            </a:extLst>
          </p:cNvPr>
          <p:cNvSpPr/>
          <p:nvPr/>
        </p:nvSpPr>
        <p:spPr>
          <a:xfrm>
            <a:off x="9008705" y="4931229"/>
            <a:ext cx="438539" cy="4385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35E346B-2D21-46AE-8F6C-D12A5EF25DBE}"/>
              </a:ext>
            </a:extLst>
          </p:cNvPr>
          <p:cNvSpPr/>
          <p:nvPr/>
        </p:nvSpPr>
        <p:spPr>
          <a:xfrm>
            <a:off x="1335833" y="4931228"/>
            <a:ext cx="438539" cy="4385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92ED4D4-BFC0-4114-9FD3-7C56991904F9}"/>
              </a:ext>
            </a:extLst>
          </p:cNvPr>
          <p:cNvSpPr/>
          <p:nvPr/>
        </p:nvSpPr>
        <p:spPr>
          <a:xfrm>
            <a:off x="4203441" y="2663889"/>
            <a:ext cx="438539" cy="43853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1EC612D-6D2B-46E6-A399-9240839168DC}"/>
              </a:ext>
            </a:extLst>
          </p:cNvPr>
          <p:cNvSpPr/>
          <p:nvPr/>
        </p:nvSpPr>
        <p:spPr>
          <a:xfrm>
            <a:off x="6060232" y="2663888"/>
            <a:ext cx="438539" cy="43853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A733790-0591-40A0-9CDD-344A112CF264}"/>
              </a:ext>
            </a:extLst>
          </p:cNvPr>
          <p:cNvSpPr/>
          <p:nvPr/>
        </p:nvSpPr>
        <p:spPr>
          <a:xfrm>
            <a:off x="6060232" y="4177780"/>
            <a:ext cx="438539" cy="43853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4C717D2-7A6A-4156-9ED3-35BCC5230031}"/>
              </a:ext>
            </a:extLst>
          </p:cNvPr>
          <p:cNvSpPr/>
          <p:nvPr/>
        </p:nvSpPr>
        <p:spPr>
          <a:xfrm>
            <a:off x="4203440" y="4175448"/>
            <a:ext cx="438539" cy="43853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AC48180-DBF3-46DC-A76A-0A0BA0EFD406}"/>
              </a:ext>
            </a:extLst>
          </p:cNvPr>
          <p:cNvSpPr txBox="1"/>
          <p:nvPr/>
        </p:nvSpPr>
        <p:spPr>
          <a:xfrm>
            <a:off x="317241" y="289249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Case 3</a:t>
            </a:r>
          </a:p>
        </p:txBody>
      </p:sp>
    </p:spTree>
    <p:extLst>
      <p:ext uri="{BB962C8B-B14F-4D97-AF65-F5344CB8AC3E}">
        <p14:creationId xmlns:p14="http://schemas.microsoft.com/office/powerpoint/2010/main" val="3590605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25CC9A3-2182-4E64-BA93-D2E5FC78C512}"/>
              </a:ext>
            </a:extLst>
          </p:cNvPr>
          <p:cNvSpPr/>
          <p:nvPr/>
        </p:nvSpPr>
        <p:spPr>
          <a:xfrm>
            <a:off x="1558212" y="1371600"/>
            <a:ext cx="7669764" cy="3778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8BC7586-BF25-4151-8AC4-79E1FC1A8747}"/>
              </a:ext>
            </a:extLst>
          </p:cNvPr>
          <p:cNvSpPr/>
          <p:nvPr/>
        </p:nvSpPr>
        <p:spPr>
          <a:xfrm>
            <a:off x="4422710" y="1642182"/>
            <a:ext cx="1856792" cy="15115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F956C27-C891-443A-9EDA-E2D694E219F6}"/>
              </a:ext>
            </a:extLst>
          </p:cNvPr>
          <p:cNvSpPr/>
          <p:nvPr/>
        </p:nvSpPr>
        <p:spPr>
          <a:xfrm>
            <a:off x="1338942" y="1152330"/>
            <a:ext cx="438539" cy="4385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B4EF6F6-C7B4-4BC6-87DC-8D5264A641A3}"/>
              </a:ext>
            </a:extLst>
          </p:cNvPr>
          <p:cNvSpPr/>
          <p:nvPr/>
        </p:nvSpPr>
        <p:spPr>
          <a:xfrm>
            <a:off x="9008706" y="1170992"/>
            <a:ext cx="438539" cy="4385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2673D56-54B1-4CAF-A01A-FA829B74E792}"/>
              </a:ext>
            </a:extLst>
          </p:cNvPr>
          <p:cNvSpPr/>
          <p:nvPr/>
        </p:nvSpPr>
        <p:spPr>
          <a:xfrm>
            <a:off x="9008705" y="4931229"/>
            <a:ext cx="438539" cy="4385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35E346B-2D21-46AE-8F6C-D12A5EF25DBE}"/>
              </a:ext>
            </a:extLst>
          </p:cNvPr>
          <p:cNvSpPr/>
          <p:nvPr/>
        </p:nvSpPr>
        <p:spPr>
          <a:xfrm>
            <a:off x="1335833" y="4931228"/>
            <a:ext cx="438539" cy="4385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92ED4D4-BFC0-4114-9FD3-7C56991904F9}"/>
              </a:ext>
            </a:extLst>
          </p:cNvPr>
          <p:cNvSpPr/>
          <p:nvPr/>
        </p:nvSpPr>
        <p:spPr>
          <a:xfrm>
            <a:off x="4203441" y="1422911"/>
            <a:ext cx="438539" cy="43853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1EC612D-6D2B-46E6-A399-9240839168DC}"/>
              </a:ext>
            </a:extLst>
          </p:cNvPr>
          <p:cNvSpPr/>
          <p:nvPr/>
        </p:nvSpPr>
        <p:spPr>
          <a:xfrm>
            <a:off x="6060232" y="1422910"/>
            <a:ext cx="438539" cy="43853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AC48180-DBF3-46DC-A76A-0A0BA0EFD406}"/>
              </a:ext>
            </a:extLst>
          </p:cNvPr>
          <p:cNvSpPr txBox="1"/>
          <p:nvPr/>
        </p:nvSpPr>
        <p:spPr>
          <a:xfrm>
            <a:off x="261257" y="289249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Case 4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DAD3145-E769-4BE1-A833-B0638A5A89B0}"/>
              </a:ext>
            </a:extLst>
          </p:cNvPr>
          <p:cNvSpPr/>
          <p:nvPr/>
        </p:nvSpPr>
        <p:spPr>
          <a:xfrm>
            <a:off x="4450701" y="3153738"/>
            <a:ext cx="1856792" cy="19967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A733790-0591-40A0-9CDD-344A112CF264}"/>
              </a:ext>
            </a:extLst>
          </p:cNvPr>
          <p:cNvSpPr/>
          <p:nvPr/>
        </p:nvSpPr>
        <p:spPr>
          <a:xfrm>
            <a:off x="6060232" y="2936802"/>
            <a:ext cx="438539" cy="43853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4C717D2-7A6A-4156-9ED3-35BCC5230031}"/>
              </a:ext>
            </a:extLst>
          </p:cNvPr>
          <p:cNvSpPr/>
          <p:nvPr/>
        </p:nvSpPr>
        <p:spPr>
          <a:xfrm>
            <a:off x="4203440" y="2934470"/>
            <a:ext cx="438539" cy="43853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576F8FC8-5621-455E-8A07-9C1DBE784A82}"/>
              </a:ext>
            </a:extLst>
          </p:cNvPr>
          <p:cNvSpPr/>
          <p:nvPr/>
        </p:nvSpPr>
        <p:spPr>
          <a:xfrm>
            <a:off x="6060231" y="4931228"/>
            <a:ext cx="438539" cy="43853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70F35FF-DD5A-4BC8-8815-4338BF7FA737}"/>
              </a:ext>
            </a:extLst>
          </p:cNvPr>
          <p:cNvSpPr/>
          <p:nvPr/>
        </p:nvSpPr>
        <p:spPr>
          <a:xfrm>
            <a:off x="4217435" y="4931228"/>
            <a:ext cx="438539" cy="43853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549734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25CC9A3-2182-4E64-BA93-D2E5FC78C512}"/>
              </a:ext>
            </a:extLst>
          </p:cNvPr>
          <p:cNvSpPr/>
          <p:nvPr/>
        </p:nvSpPr>
        <p:spPr>
          <a:xfrm>
            <a:off x="1558212" y="1371600"/>
            <a:ext cx="7669764" cy="3778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8BC7586-BF25-4151-8AC4-79E1FC1A8747}"/>
              </a:ext>
            </a:extLst>
          </p:cNvPr>
          <p:cNvSpPr/>
          <p:nvPr/>
        </p:nvSpPr>
        <p:spPr>
          <a:xfrm>
            <a:off x="4422710" y="1371600"/>
            <a:ext cx="1856792" cy="178213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F956C27-C891-443A-9EDA-E2D694E219F6}"/>
              </a:ext>
            </a:extLst>
          </p:cNvPr>
          <p:cNvSpPr/>
          <p:nvPr/>
        </p:nvSpPr>
        <p:spPr>
          <a:xfrm>
            <a:off x="1338942" y="1152330"/>
            <a:ext cx="438539" cy="4385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B4EF6F6-C7B4-4BC6-87DC-8D5264A641A3}"/>
              </a:ext>
            </a:extLst>
          </p:cNvPr>
          <p:cNvSpPr/>
          <p:nvPr/>
        </p:nvSpPr>
        <p:spPr>
          <a:xfrm>
            <a:off x="9008706" y="1170992"/>
            <a:ext cx="438539" cy="4385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2673D56-54B1-4CAF-A01A-FA829B74E792}"/>
              </a:ext>
            </a:extLst>
          </p:cNvPr>
          <p:cNvSpPr/>
          <p:nvPr/>
        </p:nvSpPr>
        <p:spPr>
          <a:xfrm>
            <a:off x="9008705" y="4931229"/>
            <a:ext cx="438539" cy="4385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35E346B-2D21-46AE-8F6C-D12A5EF25DBE}"/>
              </a:ext>
            </a:extLst>
          </p:cNvPr>
          <p:cNvSpPr/>
          <p:nvPr/>
        </p:nvSpPr>
        <p:spPr>
          <a:xfrm>
            <a:off x="1335833" y="4931228"/>
            <a:ext cx="438539" cy="4385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92ED4D4-BFC0-4114-9FD3-7C56991904F9}"/>
              </a:ext>
            </a:extLst>
          </p:cNvPr>
          <p:cNvSpPr/>
          <p:nvPr/>
        </p:nvSpPr>
        <p:spPr>
          <a:xfrm>
            <a:off x="4203441" y="1133662"/>
            <a:ext cx="438539" cy="43853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1EC612D-6D2B-46E6-A399-9240839168DC}"/>
              </a:ext>
            </a:extLst>
          </p:cNvPr>
          <p:cNvSpPr/>
          <p:nvPr/>
        </p:nvSpPr>
        <p:spPr>
          <a:xfrm>
            <a:off x="6060232" y="1133661"/>
            <a:ext cx="438539" cy="43853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AC48180-DBF3-46DC-A76A-0A0BA0EFD406}"/>
              </a:ext>
            </a:extLst>
          </p:cNvPr>
          <p:cNvSpPr txBox="1"/>
          <p:nvPr/>
        </p:nvSpPr>
        <p:spPr>
          <a:xfrm>
            <a:off x="261257" y="289249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Case 5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DAD3145-E769-4BE1-A833-B0638A5A89B0}"/>
              </a:ext>
            </a:extLst>
          </p:cNvPr>
          <p:cNvSpPr/>
          <p:nvPr/>
        </p:nvSpPr>
        <p:spPr>
          <a:xfrm>
            <a:off x="4450701" y="3153738"/>
            <a:ext cx="1856792" cy="19967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A733790-0591-40A0-9CDD-344A112CF264}"/>
              </a:ext>
            </a:extLst>
          </p:cNvPr>
          <p:cNvSpPr/>
          <p:nvPr/>
        </p:nvSpPr>
        <p:spPr>
          <a:xfrm>
            <a:off x="6060232" y="2936802"/>
            <a:ext cx="438539" cy="43853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4C717D2-7A6A-4156-9ED3-35BCC5230031}"/>
              </a:ext>
            </a:extLst>
          </p:cNvPr>
          <p:cNvSpPr/>
          <p:nvPr/>
        </p:nvSpPr>
        <p:spPr>
          <a:xfrm>
            <a:off x="4203440" y="2934470"/>
            <a:ext cx="438539" cy="43853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576F8FC8-5621-455E-8A07-9C1DBE784A82}"/>
              </a:ext>
            </a:extLst>
          </p:cNvPr>
          <p:cNvSpPr/>
          <p:nvPr/>
        </p:nvSpPr>
        <p:spPr>
          <a:xfrm>
            <a:off x="6060231" y="4931228"/>
            <a:ext cx="438539" cy="43853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70F35FF-DD5A-4BC8-8815-4338BF7FA737}"/>
              </a:ext>
            </a:extLst>
          </p:cNvPr>
          <p:cNvSpPr/>
          <p:nvPr/>
        </p:nvSpPr>
        <p:spPr>
          <a:xfrm>
            <a:off x="4217435" y="4931228"/>
            <a:ext cx="438539" cy="43853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4205103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25CC9A3-2182-4E64-BA93-D2E5FC78C512}"/>
              </a:ext>
            </a:extLst>
          </p:cNvPr>
          <p:cNvSpPr/>
          <p:nvPr/>
        </p:nvSpPr>
        <p:spPr>
          <a:xfrm>
            <a:off x="1558212" y="1371600"/>
            <a:ext cx="7669764" cy="3778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8BC7586-BF25-4151-8AC4-79E1FC1A8747}"/>
              </a:ext>
            </a:extLst>
          </p:cNvPr>
          <p:cNvSpPr/>
          <p:nvPr/>
        </p:nvSpPr>
        <p:spPr>
          <a:xfrm>
            <a:off x="4422710" y="1371599"/>
            <a:ext cx="1856792" cy="377889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F956C27-C891-443A-9EDA-E2D694E219F6}"/>
              </a:ext>
            </a:extLst>
          </p:cNvPr>
          <p:cNvSpPr/>
          <p:nvPr/>
        </p:nvSpPr>
        <p:spPr>
          <a:xfrm>
            <a:off x="1338942" y="1152330"/>
            <a:ext cx="438539" cy="4385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B4EF6F6-C7B4-4BC6-87DC-8D5264A641A3}"/>
              </a:ext>
            </a:extLst>
          </p:cNvPr>
          <p:cNvSpPr/>
          <p:nvPr/>
        </p:nvSpPr>
        <p:spPr>
          <a:xfrm>
            <a:off x="9008706" y="1170992"/>
            <a:ext cx="438539" cy="4385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2673D56-54B1-4CAF-A01A-FA829B74E792}"/>
              </a:ext>
            </a:extLst>
          </p:cNvPr>
          <p:cNvSpPr/>
          <p:nvPr/>
        </p:nvSpPr>
        <p:spPr>
          <a:xfrm>
            <a:off x="9008705" y="4931229"/>
            <a:ext cx="438539" cy="4385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35E346B-2D21-46AE-8F6C-D12A5EF25DBE}"/>
              </a:ext>
            </a:extLst>
          </p:cNvPr>
          <p:cNvSpPr/>
          <p:nvPr/>
        </p:nvSpPr>
        <p:spPr>
          <a:xfrm>
            <a:off x="1335833" y="4931228"/>
            <a:ext cx="438539" cy="4385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92ED4D4-BFC0-4114-9FD3-7C56991904F9}"/>
              </a:ext>
            </a:extLst>
          </p:cNvPr>
          <p:cNvSpPr/>
          <p:nvPr/>
        </p:nvSpPr>
        <p:spPr>
          <a:xfrm>
            <a:off x="4203441" y="1133662"/>
            <a:ext cx="438539" cy="43853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1EC612D-6D2B-46E6-A399-9240839168DC}"/>
              </a:ext>
            </a:extLst>
          </p:cNvPr>
          <p:cNvSpPr/>
          <p:nvPr/>
        </p:nvSpPr>
        <p:spPr>
          <a:xfrm>
            <a:off x="6060232" y="1133661"/>
            <a:ext cx="438539" cy="43853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AC48180-DBF3-46DC-A76A-0A0BA0EFD406}"/>
              </a:ext>
            </a:extLst>
          </p:cNvPr>
          <p:cNvSpPr txBox="1"/>
          <p:nvPr/>
        </p:nvSpPr>
        <p:spPr>
          <a:xfrm>
            <a:off x="261257" y="289249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Case 6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A733790-0591-40A0-9CDD-344A112CF264}"/>
              </a:ext>
            </a:extLst>
          </p:cNvPr>
          <p:cNvSpPr/>
          <p:nvPr/>
        </p:nvSpPr>
        <p:spPr>
          <a:xfrm>
            <a:off x="6060231" y="4949895"/>
            <a:ext cx="438539" cy="43853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4C717D2-7A6A-4156-9ED3-35BCC5230031}"/>
              </a:ext>
            </a:extLst>
          </p:cNvPr>
          <p:cNvSpPr/>
          <p:nvPr/>
        </p:nvSpPr>
        <p:spPr>
          <a:xfrm>
            <a:off x="4203441" y="4931226"/>
            <a:ext cx="438539" cy="43853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5441466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25CC9A3-2182-4E64-BA93-D2E5FC78C512}"/>
              </a:ext>
            </a:extLst>
          </p:cNvPr>
          <p:cNvSpPr/>
          <p:nvPr/>
        </p:nvSpPr>
        <p:spPr>
          <a:xfrm>
            <a:off x="1558212" y="1371600"/>
            <a:ext cx="7669764" cy="3778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8BC7586-BF25-4151-8AC4-79E1FC1A8747}"/>
              </a:ext>
            </a:extLst>
          </p:cNvPr>
          <p:cNvSpPr/>
          <p:nvPr/>
        </p:nvSpPr>
        <p:spPr>
          <a:xfrm>
            <a:off x="3079102" y="2550758"/>
            <a:ext cx="1856792" cy="15115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F956C27-C891-443A-9EDA-E2D694E219F6}"/>
              </a:ext>
            </a:extLst>
          </p:cNvPr>
          <p:cNvSpPr/>
          <p:nvPr/>
        </p:nvSpPr>
        <p:spPr>
          <a:xfrm>
            <a:off x="1338942" y="1152330"/>
            <a:ext cx="438539" cy="4385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B4EF6F6-C7B4-4BC6-87DC-8D5264A641A3}"/>
              </a:ext>
            </a:extLst>
          </p:cNvPr>
          <p:cNvSpPr/>
          <p:nvPr/>
        </p:nvSpPr>
        <p:spPr>
          <a:xfrm>
            <a:off x="9008706" y="1170992"/>
            <a:ext cx="438539" cy="4385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2673D56-54B1-4CAF-A01A-FA829B74E792}"/>
              </a:ext>
            </a:extLst>
          </p:cNvPr>
          <p:cNvSpPr/>
          <p:nvPr/>
        </p:nvSpPr>
        <p:spPr>
          <a:xfrm>
            <a:off x="9008705" y="4931229"/>
            <a:ext cx="438539" cy="4385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35E346B-2D21-46AE-8F6C-D12A5EF25DBE}"/>
              </a:ext>
            </a:extLst>
          </p:cNvPr>
          <p:cNvSpPr/>
          <p:nvPr/>
        </p:nvSpPr>
        <p:spPr>
          <a:xfrm>
            <a:off x="1335833" y="4931228"/>
            <a:ext cx="438539" cy="4385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92ED4D4-BFC0-4114-9FD3-7C56991904F9}"/>
              </a:ext>
            </a:extLst>
          </p:cNvPr>
          <p:cNvSpPr/>
          <p:nvPr/>
        </p:nvSpPr>
        <p:spPr>
          <a:xfrm>
            <a:off x="2859833" y="2331487"/>
            <a:ext cx="438539" cy="43853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4C717D2-7A6A-4156-9ED3-35BCC5230031}"/>
              </a:ext>
            </a:extLst>
          </p:cNvPr>
          <p:cNvSpPr/>
          <p:nvPr/>
        </p:nvSpPr>
        <p:spPr>
          <a:xfrm>
            <a:off x="2859832" y="3843046"/>
            <a:ext cx="438539" cy="43853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AC48180-DBF3-46DC-A76A-0A0BA0EFD406}"/>
              </a:ext>
            </a:extLst>
          </p:cNvPr>
          <p:cNvSpPr txBox="1"/>
          <p:nvPr/>
        </p:nvSpPr>
        <p:spPr>
          <a:xfrm>
            <a:off x="317241" y="289249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Case 7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8634BC9-66FD-480C-98FD-6E80339CE1AC}"/>
              </a:ext>
            </a:extLst>
          </p:cNvPr>
          <p:cNvSpPr/>
          <p:nvPr/>
        </p:nvSpPr>
        <p:spPr>
          <a:xfrm>
            <a:off x="4935893" y="2505271"/>
            <a:ext cx="1856792" cy="15115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1EC612D-6D2B-46E6-A399-9240839168DC}"/>
              </a:ext>
            </a:extLst>
          </p:cNvPr>
          <p:cNvSpPr/>
          <p:nvPr/>
        </p:nvSpPr>
        <p:spPr>
          <a:xfrm>
            <a:off x="4716624" y="2331486"/>
            <a:ext cx="438539" cy="43853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A733790-0591-40A0-9CDD-344A112CF264}"/>
              </a:ext>
            </a:extLst>
          </p:cNvPr>
          <p:cNvSpPr/>
          <p:nvPr/>
        </p:nvSpPr>
        <p:spPr>
          <a:xfrm>
            <a:off x="4716624" y="3845378"/>
            <a:ext cx="438539" cy="43853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2AD7FD4-5505-42E0-A3E0-F156AD9E3071}"/>
              </a:ext>
            </a:extLst>
          </p:cNvPr>
          <p:cNvSpPr/>
          <p:nvPr/>
        </p:nvSpPr>
        <p:spPr>
          <a:xfrm>
            <a:off x="6533761" y="2331485"/>
            <a:ext cx="438539" cy="43853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E265832-931D-49A0-BEE4-B283BCD8D3B1}"/>
              </a:ext>
            </a:extLst>
          </p:cNvPr>
          <p:cNvSpPr/>
          <p:nvPr/>
        </p:nvSpPr>
        <p:spPr>
          <a:xfrm>
            <a:off x="6598300" y="3752073"/>
            <a:ext cx="438539" cy="43853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715908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25CC9A3-2182-4E64-BA93-D2E5FC78C512}"/>
              </a:ext>
            </a:extLst>
          </p:cNvPr>
          <p:cNvSpPr/>
          <p:nvPr/>
        </p:nvSpPr>
        <p:spPr>
          <a:xfrm>
            <a:off x="1558212" y="1371600"/>
            <a:ext cx="7669764" cy="3778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8BC7586-BF25-4151-8AC4-79E1FC1A8747}"/>
              </a:ext>
            </a:extLst>
          </p:cNvPr>
          <p:cNvSpPr/>
          <p:nvPr/>
        </p:nvSpPr>
        <p:spPr>
          <a:xfrm>
            <a:off x="1558212" y="1371599"/>
            <a:ext cx="7666654" cy="377889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F956C27-C891-443A-9EDA-E2D694E219F6}"/>
              </a:ext>
            </a:extLst>
          </p:cNvPr>
          <p:cNvSpPr/>
          <p:nvPr/>
        </p:nvSpPr>
        <p:spPr>
          <a:xfrm>
            <a:off x="1338942" y="1152330"/>
            <a:ext cx="438539" cy="43853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B4EF6F6-C7B4-4BC6-87DC-8D5264A641A3}"/>
              </a:ext>
            </a:extLst>
          </p:cNvPr>
          <p:cNvSpPr/>
          <p:nvPr/>
        </p:nvSpPr>
        <p:spPr>
          <a:xfrm>
            <a:off x="9008706" y="1170992"/>
            <a:ext cx="438539" cy="43853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2673D56-54B1-4CAF-A01A-FA829B74E792}"/>
              </a:ext>
            </a:extLst>
          </p:cNvPr>
          <p:cNvSpPr/>
          <p:nvPr/>
        </p:nvSpPr>
        <p:spPr>
          <a:xfrm>
            <a:off x="9008705" y="4931229"/>
            <a:ext cx="438539" cy="43853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35E346B-2D21-46AE-8F6C-D12A5EF25DBE}"/>
              </a:ext>
            </a:extLst>
          </p:cNvPr>
          <p:cNvSpPr/>
          <p:nvPr/>
        </p:nvSpPr>
        <p:spPr>
          <a:xfrm>
            <a:off x="1335833" y="4931228"/>
            <a:ext cx="438539" cy="43853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AC48180-DBF3-46DC-A76A-0A0BA0EFD406}"/>
              </a:ext>
            </a:extLst>
          </p:cNvPr>
          <p:cNvSpPr txBox="1"/>
          <p:nvPr/>
        </p:nvSpPr>
        <p:spPr>
          <a:xfrm>
            <a:off x="261257" y="289249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Case 8</a:t>
            </a:r>
          </a:p>
        </p:txBody>
      </p:sp>
    </p:spTree>
    <p:extLst>
      <p:ext uri="{BB962C8B-B14F-4D97-AF65-F5344CB8AC3E}">
        <p14:creationId xmlns:p14="http://schemas.microsoft.com/office/powerpoint/2010/main" val="29676828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147</Words>
  <Application>Microsoft Office PowerPoint</Application>
  <PresentationFormat>Widescreen</PresentationFormat>
  <Paragraphs>105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Holes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Holes</dc:title>
  <dc:creator>Dan Macumber</dc:creator>
  <cp:lastModifiedBy>Dan Macumber</cp:lastModifiedBy>
  <cp:revision>3</cp:revision>
  <dcterms:created xsi:type="dcterms:W3CDTF">2020-08-22T00:25:04Z</dcterms:created>
  <dcterms:modified xsi:type="dcterms:W3CDTF">2020-08-29T18:00:44Z</dcterms:modified>
</cp:coreProperties>
</file>