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4D91-655F-4A76-A034-86EF00C0A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A5EDB-9362-4ADC-826A-41F6C50A5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B810D-A4F6-4578-A9E5-34AC1D66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6210-6E1A-49B1-B080-1C836F24212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5A8FD-6415-4D56-A622-9ADEFBF5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BE8CC-8B34-4A75-AFD7-086BB0FE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72A6-F9CB-4205-A63C-6CA80862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8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B9CD-43D2-4930-B681-97CC728E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60FBC-8F39-4979-9AE5-75BF8BFA9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FA0CF-544E-450C-AFB0-6717CA4B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6210-6E1A-49B1-B080-1C836F24212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C065D-B43B-4F03-B000-36403C35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EDD7E-7D57-4129-A52E-213A74BF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72A6-F9CB-4205-A63C-6CA80862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8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C8C9E-EB43-4BE9-9784-BCDA15A23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129B5-0D5F-4A80-9319-7D4DA7EF4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ED491-2378-488B-9757-5C26BD3B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6210-6E1A-49B1-B080-1C836F24212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D06DD-1B1A-4F02-AD7C-5AE16802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B6CFB-2608-4FC3-B521-543DC62C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72A6-F9CB-4205-A63C-6CA80862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8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5CD7-8E31-462A-B732-1B9E66BF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1A1A5-C6AC-4B90-A878-18AE7B5F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ABD95-D898-460C-9D56-F19A3900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6210-6E1A-49B1-B080-1C836F24212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32AC-6BA2-418A-8423-FB7486CA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96EC8-6199-432F-87D5-9D75B2AA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72A6-F9CB-4205-A63C-6CA80862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6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4CE0-A1AA-44DC-A913-F937CA14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0308B-63F6-4BE6-9A2D-6A59ED3F1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50D0F-9A95-4C4E-8294-A623A1A4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6210-6E1A-49B1-B080-1C836F24212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2517D-CFF6-4E78-9072-3648616D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DA8D-AB20-4C1F-A040-45C3A646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72A6-F9CB-4205-A63C-6CA80862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9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6E9B-381A-407E-AF0A-8B220AA0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F68E-3171-4C00-8227-91D4B0F15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2C23F-8552-4F5B-92F2-8D813DB62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791AE-D937-4F58-B5AB-2B4178BB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6210-6E1A-49B1-B080-1C836F24212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475A2-C1A5-4F63-9120-D4EA1850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1647D-6696-45E5-A6A2-1F535BC3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72A6-F9CB-4205-A63C-6CA80862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3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D177-78D9-4B70-A7A9-4EBDEBF0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BF7A3-EFDA-4352-B641-7D8FDC0DB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96C1F-0940-4BC0-B4B2-4D02317DA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BF243-CC2D-4625-BC20-AE2A11C9B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1C988-C5B7-4271-94FD-2AB480137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04F9D-F62C-4CE1-A799-B3556658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6210-6E1A-49B1-B080-1C836F24212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D2981-F658-4DAA-9690-9A1A835B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021EE-4819-4D1A-934B-DA66A4BF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72A6-F9CB-4205-A63C-6CA80862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2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25C8-0AFB-4841-ADB9-545596D8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6DF0F-781C-4B03-95FF-C44F3FC7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6210-6E1A-49B1-B080-1C836F24212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385C0-0B83-4F6E-A90A-A8269096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8540F-9B03-4709-B422-5E06AEF4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72A6-F9CB-4205-A63C-6CA80862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6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FE9D1-C0DC-44AF-B3AF-8EE76170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6210-6E1A-49B1-B080-1C836F24212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ED300-8DF4-4014-9606-52E2BCCC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958E1-2AF0-4170-88AA-ABB1C7CB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72A6-F9CB-4205-A63C-6CA80862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0C83-3310-4D79-9E16-8EA0E4E1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A7FD-B425-4D98-A410-9E2C3D772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C9668-14FE-47C0-874B-1064353F9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823F5-55FF-44FB-AB4C-ADBDA604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6210-6E1A-49B1-B080-1C836F24212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29C51-D594-4B8C-9D75-F61A8883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D475E-E889-42A9-B2AE-43ED882A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72A6-F9CB-4205-A63C-6CA80862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31B1-B750-4ADD-BDE1-8B95B41D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A06F3-4A6A-46B2-B608-200737E42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3F2EA-7682-4462-BD94-F93467889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EE556-2184-4747-BF48-0663428A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6210-6E1A-49B1-B080-1C836F24212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85BF9-DD32-4E0C-BF87-8B371C21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92A67-41D8-49C7-A650-BD402601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72A6-F9CB-4205-A63C-6CA80862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427E8-6EEE-4BF5-A149-AF5984C0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F7D90-1624-4E05-AEA1-39DDA576B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848EF-E7CD-40EC-8B89-F6EECA27F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06210-6E1A-49B1-B080-1C836F24212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74233-C43B-4AB6-BDD5-0B81BE783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F14DE-91E0-4DA1-A694-1185C1001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D72A6-F9CB-4205-A63C-6CA80862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2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2FBA3-0DCA-4F55-9DE1-D3E2A8EE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Geometry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6F31C3-D507-446B-A738-928592176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Geometry is very precise (down to floating point limits)</a:t>
            </a:r>
          </a:p>
          <a:p>
            <a:r>
              <a:rPr lang="en-US" dirty="0"/>
              <a:t>Topology is about connections, not precise geometry</a:t>
            </a:r>
          </a:p>
          <a:p>
            <a:r>
              <a:rPr lang="en-US" dirty="0"/>
              <a:t>Geometry -&gt; Topology </a:t>
            </a:r>
            <a:r>
              <a:rPr lang="en-US"/>
              <a:t>is intentionally lossy</a:t>
            </a:r>
            <a:endParaRPr lang="en-US" dirty="0"/>
          </a:p>
          <a:p>
            <a:r>
              <a:rPr lang="en-US" dirty="0"/>
              <a:t>Topology -&gt; Geometry is supported</a:t>
            </a:r>
          </a:p>
          <a:p>
            <a:r>
              <a:rPr lang="en-US" dirty="0" err="1"/>
              <a:t>Topolys</a:t>
            </a:r>
            <a:r>
              <a:rPr lang="en-US" dirty="0"/>
              <a:t> vertex is an id, includes points within a tolerance</a:t>
            </a:r>
          </a:p>
          <a:p>
            <a:r>
              <a:rPr lang="en-US" dirty="0" err="1"/>
              <a:t>Topolys</a:t>
            </a:r>
            <a:r>
              <a:rPr lang="en-US" dirty="0"/>
              <a:t> edge is an association between vertices, not an actual line</a:t>
            </a:r>
          </a:p>
        </p:txBody>
      </p:sp>
    </p:spTree>
    <p:extLst>
      <p:ext uri="{BB962C8B-B14F-4D97-AF65-F5344CB8AC3E}">
        <p14:creationId xmlns:p14="http://schemas.microsoft.com/office/powerpoint/2010/main" val="316423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810AAE0-98A5-41AE-A68B-785668610CC1}"/>
              </a:ext>
            </a:extLst>
          </p:cNvPr>
          <p:cNvGrpSpPr/>
          <p:nvPr/>
        </p:nvGrpSpPr>
        <p:grpSpPr>
          <a:xfrm>
            <a:off x="2346649" y="2090055"/>
            <a:ext cx="6419460" cy="3186408"/>
            <a:chOff x="611155" y="2192692"/>
            <a:chExt cx="6419460" cy="318640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3243106-962F-44B4-AF98-C0EB477B60D0}"/>
                </a:ext>
              </a:extLst>
            </p:cNvPr>
            <p:cNvSpPr/>
            <p:nvPr/>
          </p:nvSpPr>
          <p:spPr>
            <a:xfrm>
              <a:off x="839755" y="2407297"/>
              <a:ext cx="3741576" cy="2584580"/>
            </a:xfrm>
            <a:custGeom>
              <a:avLst/>
              <a:gdLst>
                <a:gd name="connsiteX0" fmla="*/ 0 w 3741576"/>
                <a:gd name="connsiteY0" fmla="*/ 2584580 h 2584580"/>
                <a:gd name="connsiteX1" fmla="*/ 1474237 w 3741576"/>
                <a:gd name="connsiteY1" fmla="*/ 0 h 2584580"/>
                <a:gd name="connsiteX2" fmla="*/ 3741576 w 3741576"/>
                <a:gd name="connsiteY2" fmla="*/ 0 h 2584580"/>
                <a:gd name="connsiteX3" fmla="*/ 2463282 w 3741576"/>
                <a:gd name="connsiteY3" fmla="*/ 2584580 h 2584580"/>
                <a:gd name="connsiteX4" fmla="*/ 0 w 3741576"/>
                <a:gd name="connsiteY4" fmla="*/ 258458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1576" h="2584580">
                  <a:moveTo>
                    <a:pt x="0" y="2584580"/>
                  </a:moveTo>
                  <a:lnTo>
                    <a:pt x="1474237" y="0"/>
                  </a:lnTo>
                  <a:lnTo>
                    <a:pt x="3741576" y="0"/>
                  </a:lnTo>
                  <a:lnTo>
                    <a:pt x="2463282" y="2584580"/>
                  </a:lnTo>
                  <a:lnTo>
                    <a:pt x="0" y="258458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F2FC9D5-A204-4A42-A657-D31B1946EE08}"/>
                </a:ext>
              </a:extLst>
            </p:cNvPr>
            <p:cNvSpPr/>
            <p:nvPr/>
          </p:nvSpPr>
          <p:spPr>
            <a:xfrm>
              <a:off x="3984171" y="2421292"/>
              <a:ext cx="2817845" cy="1558212"/>
            </a:xfrm>
            <a:custGeom>
              <a:avLst/>
              <a:gdLst>
                <a:gd name="connsiteX0" fmla="*/ 606490 w 2817845"/>
                <a:gd name="connsiteY0" fmla="*/ 9331 h 1558212"/>
                <a:gd name="connsiteX1" fmla="*/ 2817845 w 2817845"/>
                <a:gd name="connsiteY1" fmla="*/ 0 h 1558212"/>
                <a:gd name="connsiteX2" fmla="*/ 2183364 w 2817845"/>
                <a:gd name="connsiteY2" fmla="*/ 1558212 h 1558212"/>
                <a:gd name="connsiteX3" fmla="*/ 0 w 2817845"/>
                <a:gd name="connsiteY3" fmla="*/ 1427584 h 1558212"/>
                <a:gd name="connsiteX4" fmla="*/ 606490 w 2817845"/>
                <a:gd name="connsiteY4" fmla="*/ 9331 h 155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7845" h="1558212">
                  <a:moveTo>
                    <a:pt x="606490" y="9331"/>
                  </a:moveTo>
                  <a:lnTo>
                    <a:pt x="2817845" y="0"/>
                  </a:lnTo>
                  <a:lnTo>
                    <a:pt x="2183364" y="1558212"/>
                  </a:lnTo>
                  <a:lnTo>
                    <a:pt x="0" y="1427584"/>
                  </a:lnTo>
                  <a:lnTo>
                    <a:pt x="606490" y="9331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19E5C06-3853-4A4D-8B4D-984DE675E494}"/>
                </a:ext>
              </a:extLst>
            </p:cNvPr>
            <p:cNvSpPr/>
            <p:nvPr/>
          </p:nvSpPr>
          <p:spPr>
            <a:xfrm>
              <a:off x="3387012" y="3844212"/>
              <a:ext cx="2771192" cy="1315617"/>
            </a:xfrm>
            <a:custGeom>
              <a:avLst/>
              <a:gdLst>
                <a:gd name="connsiteX0" fmla="*/ 2771192 w 2771192"/>
                <a:gd name="connsiteY0" fmla="*/ 139959 h 1315617"/>
                <a:gd name="connsiteX1" fmla="*/ 2267339 w 2771192"/>
                <a:gd name="connsiteY1" fmla="*/ 1315617 h 1315617"/>
                <a:gd name="connsiteX2" fmla="*/ 0 w 2771192"/>
                <a:gd name="connsiteY2" fmla="*/ 1166327 h 1315617"/>
                <a:gd name="connsiteX3" fmla="*/ 606490 w 2771192"/>
                <a:gd name="connsiteY3" fmla="*/ 0 h 1315617"/>
                <a:gd name="connsiteX4" fmla="*/ 2771192 w 2771192"/>
                <a:gd name="connsiteY4" fmla="*/ 139959 h 1315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192" h="1315617">
                  <a:moveTo>
                    <a:pt x="2771192" y="139959"/>
                  </a:moveTo>
                  <a:lnTo>
                    <a:pt x="2267339" y="1315617"/>
                  </a:lnTo>
                  <a:lnTo>
                    <a:pt x="0" y="1166327"/>
                  </a:lnTo>
                  <a:lnTo>
                    <a:pt x="606490" y="0"/>
                  </a:lnTo>
                  <a:lnTo>
                    <a:pt x="2771192" y="139959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CE48D3-4C44-43AF-AD5A-4A2D73E9D89D}"/>
                </a:ext>
              </a:extLst>
            </p:cNvPr>
            <p:cNvSpPr/>
            <p:nvPr/>
          </p:nvSpPr>
          <p:spPr>
            <a:xfrm>
              <a:off x="4320073" y="2192694"/>
              <a:ext cx="457199" cy="45719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4410346-2E2C-4A6B-97A3-6BD2BB1E30AF}"/>
                </a:ext>
              </a:extLst>
            </p:cNvPr>
            <p:cNvSpPr/>
            <p:nvPr/>
          </p:nvSpPr>
          <p:spPr>
            <a:xfrm>
              <a:off x="3755571" y="3596947"/>
              <a:ext cx="457199" cy="45719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6600B7-9B7C-4434-8CEC-202C26B71908}"/>
                </a:ext>
              </a:extLst>
            </p:cNvPr>
            <p:cNvSpPr/>
            <p:nvPr/>
          </p:nvSpPr>
          <p:spPr>
            <a:xfrm>
              <a:off x="3068216" y="4730618"/>
              <a:ext cx="457199" cy="45719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473D7EE-E057-47E7-B39A-1EA6C2D67CFF}"/>
                </a:ext>
              </a:extLst>
            </p:cNvPr>
            <p:cNvSpPr/>
            <p:nvPr/>
          </p:nvSpPr>
          <p:spPr>
            <a:xfrm>
              <a:off x="5393093" y="4921901"/>
              <a:ext cx="457199" cy="45719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780F6E-5B9D-4BFE-8BE4-C25E6EAEE131}"/>
                </a:ext>
              </a:extLst>
            </p:cNvPr>
            <p:cNvSpPr/>
            <p:nvPr/>
          </p:nvSpPr>
          <p:spPr>
            <a:xfrm>
              <a:off x="5929604" y="3785895"/>
              <a:ext cx="457199" cy="45719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C2A450-57C5-495A-B279-32C8765154D2}"/>
                </a:ext>
              </a:extLst>
            </p:cNvPr>
            <p:cNvSpPr/>
            <p:nvPr/>
          </p:nvSpPr>
          <p:spPr>
            <a:xfrm>
              <a:off x="6573416" y="2192694"/>
              <a:ext cx="457199" cy="45719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080FCE-0F2D-4C88-908B-10B681C93C12}"/>
                </a:ext>
              </a:extLst>
            </p:cNvPr>
            <p:cNvSpPr/>
            <p:nvPr/>
          </p:nvSpPr>
          <p:spPr>
            <a:xfrm>
              <a:off x="2076060" y="2192692"/>
              <a:ext cx="457199" cy="45719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D7E5B8-B3E2-4441-984D-BF5157AA47E5}"/>
                </a:ext>
              </a:extLst>
            </p:cNvPr>
            <p:cNvSpPr/>
            <p:nvPr/>
          </p:nvSpPr>
          <p:spPr>
            <a:xfrm>
              <a:off x="611155" y="4763277"/>
              <a:ext cx="457199" cy="45719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438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Fuzzy Geometry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Geometry</dc:title>
  <dc:creator>Dan Macumber</dc:creator>
  <cp:lastModifiedBy>Dan Macumber</cp:lastModifiedBy>
  <cp:revision>2</cp:revision>
  <dcterms:created xsi:type="dcterms:W3CDTF">2020-09-05T16:44:52Z</dcterms:created>
  <dcterms:modified xsi:type="dcterms:W3CDTF">2020-09-05T16:57:12Z</dcterms:modified>
</cp:coreProperties>
</file>