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Overpass"/>
      <p:regular r:id="rId9"/>
      <p:bold r:id="rId10"/>
      <p:italic r:id="rId11"/>
      <p:boldItalic r:id="rId12"/>
    </p:embeddedFont>
    <p:embeddedFont>
      <p:font typeface="Red Hat Tex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verpass-italic.fntdata"/><Relationship Id="rId10" Type="http://schemas.openxmlformats.org/officeDocument/2006/relationships/font" Target="fonts/Overpass-bold.fntdata"/><Relationship Id="rId13" Type="http://schemas.openxmlformats.org/officeDocument/2006/relationships/font" Target="fonts/RedHatText-regular.fntdata"/><Relationship Id="rId12" Type="http://schemas.openxmlformats.org/officeDocument/2006/relationships/font" Target="fonts/Overpas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Overpass-regular.fntdata"/><Relationship Id="rId15" Type="http://schemas.openxmlformats.org/officeDocument/2006/relationships/font" Target="fonts/RedHatText-italic.fntdata"/><Relationship Id="rId14" Type="http://schemas.openxmlformats.org/officeDocument/2006/relationships/font" Target="fonts/RedHatText-bold.fntdata"/><Relationship Id="rId16" Type="http://schemas.openxmlformats.org/officeDocument/2006/relationships/font" Target="fonts/RedHatTex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&lt;?xml version="1.0" encoding="UTF-8"?&gt;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&lt;speak version="1.1"&gt;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&lt;prosody rate="110%"&gt;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これはタイトルスライドであり、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これから、サンプルスライドをご紹介します。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OpenShiftとVirtualizationの読み上げテストもします。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&lt;/prosody&gt;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&lt;/speak&gt;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c194409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c194409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&lt;?xml version="1.0" encoding="UTF-8"?&gt;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&lt;speak version="1.1"&gt;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&lt;prosody rate="110%"&gt;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これはテストスライドです。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サンプルテキストが読み上げられます。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&lt;/prosody&gt;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&lt;/speak&gt;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c194409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c194409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&lt;?xml version="1.0" encoding="UTF-8"?&gt;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&lt;speak version="1.1"&gt;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&lt;prosody rate="110%"&gt;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これは最終スライドです。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スライドの紹介を終わります。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&lt;/prosody&gt;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&lt;/speak&gt;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"/>
                <a:ea typeface="Overpass"/>
                <a:cs typeface="Overpass"/>
                <a:sym typeface="Overpass"/>
              </a:rPr>
              <a:t>サンプルスライドタイトル</a:t>
            </a:r>
            <a:endParaRPr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"/>
                <a:ea typeface="Overpass"/>
                <a:cs typeface="Overpass"/>
                <a:sym typeface="Overpass"/>
              </a:rPr>
              <a:t>Sample Slide Title</a:t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サンプルスライド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slide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テストスライド  Test Slide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これはサンプルテキストです。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is Sample Text.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最終スライド  Final Slide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最終スライドです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is final slide.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