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8" r:id="rId5"/>
    <p:sldId id="259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C243-58CA-415D-BD77-52D3F5ADD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7B522-F887-4492-890E-43F2FE6E8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86A7-A3C5-416E-84EB-BE2630A0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C0A8-9C2A-4A1D-94F3-7F81B9C6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7481-F430-4CE2-8D08-495133AF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5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7A27-C46C-47C8-80E7-D9C39E9A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0145C-6BDC-48E8-B61F-51B9E360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6CFA1-EE06-4F43-9C9F-5B1886EB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FE25-7C4C-4C04-B76E-AD318E35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8960-66B0-4850-AFD1-21D7436E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5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D5638-43C7-4129-8EDF-8682FBFD8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B8BC7-5A1A-49B3-AF19-64F73E40D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E750-306D-4BA5-BD9A-42A7405B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1079-6BE8-4FBC-A5FD-58B968D3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B76F-1C29-42DF-8061-A1DA6173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49F0-125D-4B5D-B416-2E038E5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D109-3F8F-495B-9B3E-2B126FA5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D298F-8478-4240-AFE0-93AD3D75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C80E-4B85-4F34-8ADD-C02B37FF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9F08-0113-4CBA-998F-183F2BB6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5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1D72-09CE-42EE-9F2F-826B01B8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2343F-15E0-4361-A1A1-955A8097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21E9-63B3-4DD4-8719-6712634F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9343-2E78-4F03-A109-DC08A800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E12A-8B04-4399-8A5C-4F70F91A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8C77-697A-45DE-B316-BC7043E6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7526-97FA-4005-B725-2339A5F6A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D01B3-D3DE-4D49-9C76-38958FB1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E0E91-A40C-4B62-B41E-B83A1916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9AE3-9182-4351-A1D0-01BB8637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31E7-839C-4645-8A87-AF2BEF86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4D2B-3A69-475D-835B-A035A78C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E49E8-40B5-40E6-8A1C-C9DD6B80C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7A1D8-5BA7-4E67-B442-D1FF4B5C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2458C-DBBB-4D7D-B9DA-956502276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F9AFD-61A9-455F-8FFF-F6E6D4C86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76A4F-7B0A-4B49-9F2C-501D8844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789EF-FF4B-4B55-9A4C-E39E3BA3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8986E-0A7A-4610-B149-B7F622EA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0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925C-F4E7-484D-AA00-1EBED691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6766F-3A73-42A3-A0F1-824479DE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F815C-CB0E-4740-97C5-A2B4B43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283BE-0EB0-464A-936B-9A3EA19A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EE325-030E-409C-9091-1C8B79E2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76ED7-104B-400C-80ED-CF9FD99E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6FA6-68A8-4F5F-A35C-38C62DE2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6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E6BE-963B-4332-95D1-4D3901E5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6632-D7A3-4AB7-A712-4513CA9BB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ECAB7-A741-4D58-B509-4C1E11558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5A996-F64A-4A2D-B0BA-7A6110B6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B573A-72F9-4EDC-B831-F5201C51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48314-E40A-4F8C-94F2-741620DE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9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D8BA-C996-42EE-900D-4E6FD79E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BB6DD-6F65-4816-984C-099F8C588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1150C-519D-48A0-A024-CD9C9094F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909C-3E46-47CA-9725-CEC7586F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0086-DB0A-4B60-BA40-731854A2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D320-474E-4737-A1AB-57C901C3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6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253D7-8E89-49D2-BA00-7A47BC46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9AD02-F792-4893-A047-AAD186A3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3ABF-52FD-48A0-B27D-F47E6C15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F907-9C1D-43B1-A0F3-E01D3D952F3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4EC8-04D8-438C-BB44-320933B59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664F-B867-481C-A1FA-FEDC29ACD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3234-AA9C-4537-8045-B63ACE4A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64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oftware-testing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de.migali.soft.apkinfo&amp;hl=en" TargetMode="External"/><Relationship Id="rId3" Type="http://schemas.openxmlformats.org/officeDocument/2006/relationships/hyperlink" Target="https://www.guru99.com/install-java.html" TargetMode="External"/><Relationship Id="rId7" Type="http://schemas.openxmlformats.org/officeDocument/2006/relationships/hyperlink" Target="http://appium.io/docs/en/about-appium/appium-clients/index.html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introduction-to-selenium-grid.html#1" TargetMode="External"/><Relationship Id="rId5" Type="http://schemas.openxmlformats.org/officeDocument/2006/relationships/hyperlink" Target="https://www.guru99.com/all-about-testng-and-selenium.html#1" TargetMode="External"/><Relationship Id="rId4" Type="http://schemas.openxmlformats.org/officeDocument/2006/relationships/hyperlink" Target="http://www.eclipse.org/download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CD9C-B148-4BAD-ABF6-B7D83B655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1177"/>
            <a:ext cx="9144000" cy="7557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Appium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BAE5A-A507-4A20-9D46-A17CE99E8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881"/>
            <a:ext cx="9144000" cy="459066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Appium is a freely distributed open source mobile application UI</a:t>
            </a:r>
            <a:r>
              <a:rPr lang="en-US" b="0" i="0" u="none" strike="noStrike" dirty="0">
                <a:solidFill>
                  <a:srgbClr val="04B8E6"/>
                </a:solidFill>
                <a:effectLst/>
                <a:latin typeface="Source Sans Pro" panose="020B0503030403020204" pitchFamily="34" charset="0"/>
                <a:hlinkClick r:id="rId2"/>
              </a:rPr>
              <a:t> 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</a:rPr>
              <a:t>Testing</a:t>
            </a:r>
            <a:r>
              <a:rPr lang="en-US" dirty="0">
                <a:solidFill>
                  <a:srgbClr val="04B8E6"/>
                </a:solidFill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framework. </a:t>
            </a:r>
          </a:p>
          <a:p>
            <a:pPr algn="l"/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Supports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Appium allows native, hybrid and web application testing.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Automation test on physical devices as well as an emulator or simulator both.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 panose="020B0503030403020204" pitchFamily="34" charset="0"/>
              </a:rPr>
              <a:t>W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rapper that translate</a:t>
            </a:r>
            <a:r>
              <a:rPr lang="en-IN" b="0" i="0" u="none" strike="noStrike" dirty="0">
                <a:solidFill>
                  <a:srgbClr val="04B8E6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N" dirty="0">
                <a:solidFill>
                  <a:schemeClr val="accent1"/>
                </a:solidFill>
                <a:latin typeface="Source Sans Pro" panose="020B0503030403020204" pitchFamily="34" charset="0"/>
              </a:rPr>
              <a:t>Selenium</a:t>
            </a:r>
            <a:r>
              <a:rPr lang="en-IN" b="0" i="0" u="none" strike="noStrike" dirty="0">
                <a:solidFill>
                  <a:srgbClr val="04B8E6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Web driver commands into UIAutomation (iOS) or UIAutomator (Android)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89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671-BC79-4B2F-9B86-2AB0DD83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Appium</a:t>
            </a:r>
            <a:r>
              <a:rPr lang="en-IN" b="1" i="0" dirty="0">
                <a:solidFill>
                  <a:srgbClr val="333333"/>
                </a:solidFill>
                <a:effectLst/>
                <a:latin typeface="PT Serif"/>
              </a:rPr>
              <a:t> </a:t>
            </a:r>
            <a:r>
              <a:rPr lang="en-IN" sz="5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Workflow Diagram:</a:t>
            </a:r>
            <a:br>
              <a:rPr lang="en-IN" b="1" i="0" dirty="0">
                <a:solidFill>
                  <a:srgbClr val="333333"/>
                </a:solidFill>
                <a:effectLst/>
                <a:latin typeface="PT Serif"/>
              </a:rPr>
            </a:br>
            <a:endParaRPr lang="en-IN" dirty="0"/>
          </a:p>
        </p:txBody>
      </p:sp>
      <p:pic>
        <p:nvPicPr>
          <p:cNvPr id="4098" name="Picture 2" descr="Appium workflow Diagram">
            <a:extLst>
              <a:ext uri="{FF2B5EF4-FFF2-40B4-BE49-F238E27FC236}">
                <a16:creationId xmlns:a16="http://schemas.microsoft.com/office/drawing/2014/main" id="{091CF98A-1795-45C4-A847-CA8B300C42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1560"/>
            <a:ext cx="10515600" cy="462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1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9802-A81E-4168-95C3-53566309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9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Appium</a:t>
            </a:r>
            <a:r>
              <a:rPr lang="en-IN" dirty="0"/>
              <a:t> </a:t>
            </a:r>
            <a:r>
              <a:rPr lang="en-IN" sz="49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supports </a:t>
            </a:r>
            <a:r>
              <a:rPr lang="en-IN" sz="4900" b="1">
                <a:solidFill>
                  <a:srgbClr val="222222"/>
                </a:solidFill>
                <a:latin typeface="Source Sans Pro" panose="020B0503030403020204" pitchFamily="34" charset="0"/>
              </a:rPr>
              <a:t>cloud providers:</a:t>
            </a:r>
            <a:endParaRPr lang="en-IN" sz="4900" b="1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FDFE85-B59B-4CD0-9BDC-154BD7DB0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27" y="1914347"/>
            <a:ext cx="9078686" cy="4095584"/>
          </a:xfrm>
        </p:spPr>
      </p:pic>
    </p:spTree>
    <p:extLst>
      <p:ext uri="{BB962C8B-B14F-4D97-AF65-F5344CB8AC3E}">
        <p14:creationId xmlns:p14="http://schemas.microsoft.com/office/powerpoint/2010/main" val="385928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10B2-36BB-486A-AC27-802B4486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Prerequisite to use APPIUM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9297-EC00-48D2-A5FD-D2DBAC47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>
            <a:normAutofit/>
          </a:bodyPr>
          <a:lstStyle/>
          <a:p>
            <a:pPr algn="l"/>
            <a:endParaRPr lang="en-IN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Install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ANDROID SDK (Studio)[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]-</a:t>
            </a:r>
          </a:p>
          <a:p>
            <a:pPr algn="l">
              <a:buFont typeface="+mj-lt"/>
              <a:buAutoNum type="arabicPeriod"/>
            </a:pP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Install JDK (Java Development Kit) [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Install Eclipse [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Install TestNg for Eclipse [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Install Selenium Server JAR [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Appium Client Library[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APK App Info on Google Play [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IN" sz="18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js</a:t>
            </a: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 (Not Required - Whenever Appium server is installed, it by default comes with "Node.exe" &amp; NPM. It's included in Current version of Appium.)</a:t>
            </a:r>
          </a:p>
          <a:p>
            <a:pPr algn="l">
              <a:buFont typeface="+mj-lt"/>
              <a:buAutoNum type="arabicPeriod"/>
            </a:pPr>
            <a:r>
              <a:rPr lang="en-IN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Install Appium Desktop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09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3F0A-CF48-4DFA-B0C5-34CCDE65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22222"/>
                </a:solidFill>
                <a:latin typeface="Source Sans Pro" panose="020B0503030403020204" pitchFamily="34" charset="0"/>
              </a:rPr>
              <a:t>Locator Strategies</a:t>
            </a:r>
            <a:br>
              <a:rPr lang="en-IN" b="0" i="0" dirty="0">
                <a:solidFill>
                  <a:srgbClr val="515151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0188-271F-4AF3-B73A-F3CC7AD6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All the locator strategies">
            <a:extLst>
              <a:ext uri="{FF2B5EF4-FFF2-40B4-BE49-F238E27FC236}">
                <a16:creationId xmlns:a16="http://schemas.microsoft.com/office/drawing/2014/main" id="{09D2F8A8-6008-4974-A699-A0EEDB3F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12" y="1690688"/>
            <a:ext cx="10599576" cy="48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41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E6FA-7B73-447A-81B7-9A93585B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Desired capabilities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10FF8-F5F6-457B-A9CD-F557B3F1E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9" y="1782147"/>
            <a:ext cx="10515600" cy="4227364"/>
          </a:xfrm>
        </p:spPr>
      </p:pic>
    </p:spTree>
    <p:extLst>
      <p:ext uri="{BB962C8B-B14F-4D97-AF65-F5344CB8AC3E}">
        <p14:creationId xmlns:p14="http://schemas.microsoft.com/office/powerpoint/2010/main" val="6016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B54A-E25E-439D-8111-DB011DD0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Limitation of Appium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5642-7F55-4345-858D-80BC5818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Appium does not allow the testing for Android versions lower than 4.2.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Appium provides limited support for testing Hybrid applications.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2000" dirty="0">
                <a:solidFill>
                  <a:srgbClr val="222222"/>
                </a:solidFill>
                <a:latin typeface="Source Sans Pro" panose="020B0503030403020204" pitchFamily="34" charset="0"/>
              </a:rPr>
              <a:t> E.g., Switching action of application is not possible to test i.e., web app to native app and vice versa.</a:t>
            </a:r>
            <a:endParaRPr lang="en-US" sz="24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7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00E28-BB4A-424D-BB70-91FCBCA8174E}"/>
              </a:ext>
            </a:extLst>
          </p:cNvPr>
          <p:cNvSpPr/>
          <p:nvPr/>
        </p:nvSpPr>
        <p:spPr>
          <a:xfrm>
            <a:off x="4551411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736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217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erdana</vt:lpstr>
      <vt:lpstr>Helvetica Neue</vt:lpstr>
      <vt:lpstr>PT Serif</vt:lpstr>
      <vt:lpstr>Source Sans Pro</vt:lpstr>
      <vt:lpstr>Office Theme</vt:lpstr>
      <vt:lpstr>Appium</vt:lpstr>
      <vt:lpstr>Appium Workflow Diagram: </vt:lpstr>
      <vt:lpstr>Appium supports cloud providers:</vt:lpstr>
      <vt:lpstr>Prerequisite to use APPIUM</vt:lpstr>
      <vt:lpstr>Locator Strategies </vt:lpstr>
      <vt:lpstr>Desired capabilities</vt:lpstr>
      <vt:lpstr>Limitation of Appium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</dc:title>
  <dc:creator>Raghuchandra RC</dc:creator>
  <cp:lastModifiedBy>Raghuchandra RC</cp:lastModifiedBy>
  <cp:revision>31</cp:revision>
  <dcterms:created xsi:type="dcterms:W3CDTF">2020-12-09T11:38:53Z</dcterms:created>
  <dcterms:modified xsi:type="dcterms:W3CDTF">2020-12-16T11:25:43Z</dcterms:modified>
</cp:coreProperties>
</file>