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B5721-B632-4BEB-B630-FC306AD6EB6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60446-7CDE-4F06-8B69-CCE02962C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5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60446-7CDE-4F06-8B69-CCE02962CB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E66A-750A-4F17-BB60-C4D8FD66A5B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095B-751F-4073-8356-A75EA156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E66A-750A-4F17-BB60-C4D8FD66A5B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095B-751F-4073-8356-A75EA156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2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E66A-750A-4F17-BB60-C4D8FD66A5B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095B-751F-4073-8356-A75EA156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20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508000" y="914400"/>
            <a:ext cx="11379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000" y="414902"/>
            <a:ext cx="9144000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baseline="0" dirty="0">
                <a:solidFill>
                  <a:srgbClr val="7030A0"/>
                </a:solidFill>
                <a:latin typeface="Arial" pitchFamily="34" charset="0"/>
                <a:ea typeface="Segoe UI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0"/>
            <a:ext cx="11379200" cy="54102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²"/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76200"/>
            <a:ext cx="1219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3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E66A-750A-4F17-BB60-C4D8FD66A5B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095B-751F-4073-8356-A75EA156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E66A-750A-4F17-BB60-C4D8FD66A5B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095B-751F-4073-8356-A75EA156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0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E66A-750A-4F17-BB60-C4D8FD66A5B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095B-751F-4073-8356-A75EA156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9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E66A-750A-4F17-BB60-C4D8FD66A5B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095B-751F-4073-8356-A75EA156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2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E66A-750A-4F17-BB60-C4D8FD66A5B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095B-751F-4073-8356-A75EA156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E66A-750A-4F17-BB60-C4D8FD66A5B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095B-751F-4073-8356-A75EA156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6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E66A-750A-4F17-BB60-C4D8FD66A5B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095B-751F-4073-8356-A75EA156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E66A-750A-4F17-BB60-C4D8FD66A5B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095B-751F-4073-8356-A75EA156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2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E66A-750A-4F17-BB60-C4D8FD66A5BF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095B-751F-4073-8356-A75EA156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4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7684" y="2711196"/>
            <a:ext cx="999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Difference </a:t>
            </a:r>
            <a:r>
              <a:rPr lang="en-US" sz="4000" b="1" dirty="0" smtClean="0"/>
              <a:t>between </a:t>
            </a:r>
            <a:r>
              <a:rPr lang="en-US" sz="4000" b="1" dirty="0" err="1" smtClean="0"/>
              <a:t>ReactJS</a:t>
            </a:r>
            <a:r>
              <a:rPr lang="en-US" sz="4000" b="1" dirty="0" smtClean="0"/>
              <a:t> and AngularJS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98532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821500" y="118738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dirty="0" smtClean="0"/>
              <a:t>ReactJS</a:t>
            </a:r>
            <a:endParaRPr lang="en-IN" b="1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821500" y="1874520"/>
            <a:ext cx="5157787" cy="4745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UI Library with a component-based architecture using JavaScript and JSX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Current Version – 16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Server-Side rendering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Has Virtual DOM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Bundle Size : 97.5KB</a:t>
            </a:r>
            <a:endParaRPr lang="en-I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One-way Data Binding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Better Performance than Angular(Loading time 7ms</a:t>
            </a:r>
            <a:r>
              <a:rPr lang="en-IN" sz="1800" dirty="0" smtClean="0"/>
              <a:t>)</a:t>
            </a:r>
            <a:endParaRPr lang="en-I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Full Backward compatible	</a:t>
            </a:r>
            <a:endParaRPr lang="en-I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Applications : YouTube, PayPal, Walmart, Gmail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Popularity  : Stack Overflow Survey – 74.5%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Testing tools : WebDriverIO, Nightwatch.js, Nightmare.js, Jest, Mocha, Protactor</a:t>
            </a:r>
            <a:r>
              <a:rPr lang="en-IN" sz="1800" dirty="0"/>
              <a:t> </a:t>
            </a:r>
            <a:r>
              <a:rPr lang="en-IN" sz="1800" dirty="0" smtClean="0"/>
              <a:t>and</a:t>
            </a:r>
            <a:r>
              <a:rPr lang="en-IN" sz="1800" dirty="0" smtClean="0"/>
              <a:t> Enzyme.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5815584" y="1187387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dirty="0" smtClean="0"/>
              <a:t>AngularJS</a:t>
            </a:r>
            <a:endParaRPr lang="en-IN" b="1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153912" y="1874520"/>
            <a:ext cx="5183188" cy="4745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Component-based framework using TypeScript and 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Current Version -9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Client-Side rendering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Has Real DOM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Bundle Size : </a:t>
            </a:r>
            <a:r>
              <a:rPr lang="en-IN" sz="1800" dirty="0" smtClean="0"/>
              <a:t>766KB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Two-way Data Binding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Performance (Loading time 10ms</a:t>
            </a:r>
            <a:r>
              <a:rPr lang="en-IN" sz="18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Need to Install updates</a:t>
            </a: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Applications : Facebook, Instagram, Airbnb, WhatsApp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Popularity : Stack Overflow Survey – 57.5%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/>
              <a:t>Testing tools: ngWebDriver</a:t>
            </a:r>
            <a:r>
              <a:rPr lang="en-IN" sz="1800" dirty="0"/>
              <a:t> </a:t>
            </a:r>
            <a:r>
              <a:rPr lang="en-IN" sz="1800" dirty="0" smtClean="0"/>
              <a:t>and</a:t>
            </a:r>
            <a:r>
              <a:rPr lang="en-IN" sz="1800" dirty="0" smtClean="0"/>
              <a:t> Protactor.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4623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100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</vt:vector>
  </TitlesOfParts>
  <Company>SLKSOFT.COM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praveena.levine</dc:creator>
  <cp:lastModifiedBy>Windows User</cp:lastModifiedBy>
  <cp:revision>57</cp:revision>
  <dcterms:created xsi:type="dcterms:W3CDTF">2020-06-12T12:30:02Z</dcterms:created>
  <dcterms:modified xsi:type="dcterms:W3CDTF">2020-11-10T03:40:22Z</dcterms:modified>
</cp:coreProperties>
</file>