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02F596-DE22-407A-95B4-9D61FCC05369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Davis" userId="fe0a185790875ed3" providerId="LiveId" clId="{FAB36398-6989-4A2B-BA60-DADE477B001D}"/>
    <pc:docChg chg="undo custSel addSld delSld modSld sldOrd delMainMaster modMainMaster delSection">
      <pc:chgData name="Marcus Davis" userId="fe0a185790875ed3" providerId="LiveId" clId="{FAB36398-6989-4A2B-BA60-DADE477B001D}" dt="2018-05-05T17:24:50.868" v="667" actId="20577"/>
      <pc:docMkLst>
        <pc:docMk/>
      </pc:docMkLst>
      <pc:sldChg chg="modSp">
        <pc:chgData name="Marcus Davis" userId="fe0a185790875ed3" providerId="LiveId" clId="{FAB36398-6989-4A2B-BA60-DADE477B001D}" dt="2018-05-04T21:00:54.479" v="22" actId="207"/>
        <pc:sldMkLst>
          <pc:docMk/>
          <pc:sldMk cId="145017099" sldId="256"/>
        </pc:sldMkLst>
        <pc:spChg chg="mod">
          <ac:chgData name="Marcus Davis" userId="fe0a185790875ed3" providerId="LiveId" clId="{FAB36398-6989-4A2B-BA60-DADE477B001D}" dt="2018-05-04T21:00:54.479" v="22" actId="207"/>
          <ac:spMkLst>
            <pc:docMk/>
            <pc:sldMk cId="145017099" sldId="256"/>
            <ac:spMk id="8" creationId="{B9E7D8CD-9206-40EA-A35D-42B3870275D2}"/>
          </ac:spMkLst>
        </pc:spChg>
        <pc:cxnChg chg="mod">
          <ac:chgData name="Marcus Davis" userId="fe0a185790875ed3" providerId="LiveId" clId="{FAB36398-6989-4A2B-BA60-DADE477B001D}" dt="2018-05-04T20:45:09.459" v="20" actId="14100"/>
          <ac:cxnSpMkLst>
            <pc:docMk/>
            <pc:sldMk cId="145017099" sldId="256"/>
            <ac:cxnSpMk id="9" creationId="{A2699DA5-A126-41E4-9744-00B53EA2E074}"/>
          </ac:cxnSpMkLst>
        </pc:cxnChg>
      </pc:sldChg>
      <pc:sldChg chg="addSp modSp add">
        <pc:chgData name="Marcus Davis" userId="fe0a185790875ed3" providerId="LiveId" clId="{FAB36398-6989-4A2B-BA60-DADE477B001D}" dt="2018-05-04T21:50:35.070" v="307" actId="1076"/>
        <pc:sldMkLst>
          <pc:docMk/>
          <pc:sldMk cId="2809889898" sldId="257"/>
        </pc:sldMkLst>
        <pc:spChg chg="add mod">
          <ac:chgData name="Marcus Davis" userId="fe0a185790875ed3" providerId="LiveId" clId="{FAB36398-6989-4A2B-BA60-DADE477B001D}" dt="2018-05-04T21:30:31.914" v="250" actId="1076"/>
          <ac:spMkLst>
            <pc:docMk/>
            <pc:sldMk cId="2809889898" sldId="257"/>
            <ac:spMk id="2" creationId="{F4292263-DEFE-4DC6-AB17-368075CEE957}"/>
          </ac:spMkLst>
        </pc:spChg>
        <pc:spChg chg="add mod">
          <ac:chgData name="Marcus Davis" userId="fe0a185790875ed3" providerId="LiveId" clId="{FAB36398-6989-4A2B-BA60-DADE477B001D}" dt="2018-05-04T21:50:35.070" v="307" actId="1076"/>
          <ac:spMkLst>
            <pc:docMk/>
            <pc:sldMk cId="2809889898" sldId="257"/>
            <ac:spMk id="3" creationId="{8A4DC476-11C5-45BC-9818-13559C027CBD}"/>
          </ac:spMkLst>
        </pc:spChg>
      </pc:sldChg>
      <pc:sldChg chg="add del">
        <pc:chgData name="Marcus Davis" userId="fe0a185790875ed3" providerId="LiveId" clId="{FAB36398-6989-4A2B-BA60-DADE477B001D}" dt="2018-05-04T20:44:47.659" v="6" actId="2696"/>
        <pc:sldMkLst>
          <pc:docMk/>
          <pc:sldMk cId="3053815130" sldId="257"/>
        </pc:sldMkLst>
      </pc:sldChg>
      <pc:sldChg chg="add del">
        <pc:chgData name="Marcus Davis" userId="fe0a185790875ed3" providerId="LiveId" clId="{FAB36398-6989-4A2B-BA60-DADE477B001D}" dt="2018-05-04T20:44:05.748" v="4" actId="2696"/>
        <pc:sldMkLst>
          <pc:docMk/>
          <pc:sldMk cId="3561501221" sldId="257"/>
        </pc:sldMkLst>
      </pc:sldChg>
      <pc:sldChg chg="addSp delSp modSp add ord">
        <pc:chgData name="Marcus Davis" userId="fe0a185790875ed3" providerId="LiveId" clId="{FAB36398-6989-4A2B-BA60-DADE477B001D}" dt="2018-05-05T17:15:16.301" v="641" actId="6549"/>
        <pc:sldMkLst>
          <pc:docMk/>
          <pc:sldMk cId="134676164" sldId="258"/>
        </pc:sldMkLst>
        <pc:spChg chg="add mod">
          <ac:chgData name="Marcus Davis" userId="fe0a185790875ed3" providerId="LiveId" clId="{FAB36398-6989-4A2B-BA60-DADE477B001D}" dt="2018-05-05T17:15:16.301" v="641" actId="6549"/>
          <ac:spMkLst>
            <pc:docMk/>
            <pc:sldMk cId="134676164" sldId="258"/>
            <ac:spMk id="3" creationId="{CE7349D8-AF21-4CF7-9A02-E38CA947EDA2}"/>
          </ac:spMkLst>
        </pc:spChg>
        <pc:picChg chg="add del mod">
          <ac:chgData name="Marcus Davis" userId="fe0a185790875ed3" providerId="LiveId" clId="{FAB36398-6989-4A2B-BA60-DADE477B001D}" dt="2018-05-04T21:18:56.317" v="48"/>
          <ac:picMkLst>
            <pc:docMk/>
            <pc:sldMk cId="134676164" sldId="258"/>
            <ac:picMk id="2" creationId="{BBA834AA-EA73-4D51-9805-299F0C675498}"/>
          </ac:picMkLst>
        </pc:picChg>
      </pc:sldChg>
      <pc:sldChg chg="add del">
        <pc:chgData name="Marcus Davis" userId="fe0a185790875ed3" providerId="LiveId" clId="{FAB36398-6989-4A2B-BA60-DADE477B001D}" dt="2018-05-04T20:44:05.011" v="3" actId="2696"/>
        <pc:sldMkLst>
          <pc:docMk/>
          <pc:sldMk cId="1870063002" sldId="258"/>
        </pc:sldMkLst>
      </pc:sldChg>
      <pc:sldChg chg="addSp delSp modSp add">
        <pc:chgData name="Marcus Davis" userId="fe0a185790875ed3" providerId="LiveId" clId="{FAB36398-6989-4A2B-BA60-DADE477B001D}" dt="2018-05-04T21:52:37.353" v="367" actId="20577"/>
        <pc:sldMkLst>
          <pc:docMk/>
          <pc:sldMk cId="2207403464" sldId="259"/>
        </pc:sldMkLst>
        <pc:spChg chg="add del mod">
          <ac:chgData name="Marcus Davis" userId="fe0a185790875ed3" providerId="LiveId" clId="{FAB36398-6989-4A2B-BA60-DADE477B001D}" dt="2018-05-04T21:44:28.216" v="260"/>
          <ac:spMkLst>
            <pc:docMk/>
            <pc:sldMk cId="2207403464" sldId="259"/>
            <ac:spMk id="5" creationId="{0FE2DD64-DA0E-4B3A-92EB-D24C37BEE72F}"/>
          </ac:spMkLst>
        </pc:spChg>
        <pc:spChg chg="add mod">
          <ac:chgData name="Marcus Davis" userId="fe0a185790875ed3" providerId="LiveId" clId="{FAB36398-6989-4A2B-BA60-DADE477B001D}" dt="2018-05-04T21:47:13.281" v="284" actId="1076"/>
          <ac:spMkLst>
            <pc:docMk/>
            <pc:sldMk cId="2207403464" sldId="259"/>
            <ac:spMk id="6" creationId="{A8166E45-61BA-4A1D-AF5C-59D0B3A96FA8}"/>
          </ac:spMkLst>
        </pc:spChg>
        <pc:spChg chg="add mod">
          <ac:chgData name="Marcus Davis" userId="fe0a185790875ed3" providerId="LiveId" clId="{FAB36398-6989-4A2B-BA60-DADE477B001D}" dt="2018-05-04T21:52:37.353" v="367" actId="20577"/>
          <ac:spMkLst>
            <pc:docMk/>
            <pc:sldMk cId="2207403464" sldId="259"/>
            <ac:spMk id="7" creationId="{8D328777-533E-4B82-B460-073C281BF20A}"/>
          </ac:spMkLst>
        </pc:spChg>
        <pc:picChg chg="add del mod">
          <ac:chgData name="Marcus Davis" userId="fe0a185790875ed3" providerId="LiveId" clId="{FAB36398-6989-4A2B-BA60-DADE477B001D}" dt="2018-05-04T21:25:42.694" v="228" actId="478"/>
          <ac:picMkLst>
            <pc:docMk/>
            <pc:sldMk cId="2207403464" sldId="259"/>
            <ac:picMk id="2" creationId="{81750049-4DDD-4792-B2AA-1435BEB68DEF}"/>
          </ac:picMkLst>
        </pc:picChg>
        <pc:picChg chg="add mod">
          <ac:chgData name="Marcus Davis" userId="fe0a185790875ed3" providerId="LiveId" clId="{FAB36398-6989-4A2B-BA60-DADE477B001D}" dt="2018-05-04T21:27:29.250" v="237" actId="1076"/>
          <ac:picMkLst>
            <pc:docMk/>
            <pc:sldMk cId="2207403464" sldId="259"/>
            <ac:picMk id="3" creationId="{E813B20B-36E8-4CC1-B3B7-6F14047CC4D4}"/>
          </ac:picMkLst>
        </pc:picChg>
        <pc:picChg chg="add mod">
          <ac:chgData name="Marcus Davis" userId="fe0a185790875ed3" providerId="LiveId" clId="{FAB36398-6989-4A2B-BA60-DADE477B001D}" dt="2018-05-04T21:27:19.256" v="236" actId="1076"/>
          <ac:picMkLst>
            <pc:docMk/>
            <pc:sldMk cId="2207403464" sldId="259"/>
            <ac:picMk id="4" creationId="{A0CD890F-13D2-4ABA-909D-FB30C59C7605}"/>
          </ac:picMkLst>
        </pc:picChg>
      </pc:sldChg>
      <pc:sldChg chg="addSp delSp modSp add">
        <pc:chgData name="Marcus Davis" userId="fe0a185790875ed3" providerId="LiveId" clId="{FAB36398-6989-4A2B-BA60-DADE477B001D}" dt="2018-05-04T21:53:07.994" v="386"/>
        <pc:sldMkLst>
          <pc:docMk/>
          <pc:sldMk cId="2946056668" sldId="260"/>
        </pc:sldMkLst>
        <pc:spChg chg="add del mod">
          <ac:chgData name="Marcus Davis" userId="fe0a185790875ed3" providerId="LiveId" clId="{FAB36398-6989-4A2B-BA60-DADE477B001D}" dt="2018-05-04T21:53:07.994" v="386"/>
          <ac:spMkLst>
            <pc:docMk/>
            <pc:sldMk cId="2946056668" sldId="260"/>
            <ac:spMk id="4" creationId="{35A8BC4C-8B7A-49F8-AECC-A3B51A87C545}"/>
          </ac:spMkLst>
        </pc:spChg>
        <pc:picChg chg="add mod">
          <ac:chgData name="Marcus Davis" userId="fe0a185790875ed3" providerId="LiveId" clId="{FAB36398-6989-4A2B-BA60-DADE477B001D}" dt="2018-05-04T21:29:12.411" v="247" actId="1076"/>
          <ac:picMkLst>
            <pc:docMk/>
            <pc:sldMk cId="2946056668" sldId="260"/>
            <ac:picMk id="2" creationId="{42BF70EC-C552-4115-ADDA-08892FA03CAE}"/>
          </ac:picMkLst>
        </pc:picChg>
        <pc:picChg chg="add mod">
          <ac:chgData name="Marcus Davis" userId="fe0a185790875ed3" providerId="LiveId" clId="{FAB36398-6989-4A2B-BA60-DADE477B001D}" dt="2018-05-04T21:29:07.173" v="246" actId="1076"/>
          <ac:picMkLst>
            <pc:docMk/>
            <pc:sldMk cId="2946056668" sldId="260"/>
            <ac:picMk id="3" creationId="{BAD32D1B-61FE-4776-8D1E-3FA6CEE45BAA}"/>
          </ac:picMkLst>
        </pc:picChg>
      </pc:sldChg>
      <pc:sldChg chg="addSp modSp add">
        <pc:chgData name="Marcus Davis" userId="fe0a185790875ed3" providerId="LiveId" clId="{FAB36398-6989-4A2B-BA60-DADE477B001D}" dt="2018-05-04T21:53:34.374" v="437" actId="20577"/>
        <pc:sldMkLst>
          <pc:docMk/>
          <pc:sldMk cId="2437183546" sldId="261"/>
        </pc:sldMkLst>
        <pc:spChg chg="add mod">
          <ac:chgData name="Marcus Davis" userId="fe0a185790875ed3" providerId="LiveId" clId="{FAB36398-6989-4A2B-BA60-DADE477B001D}" dt="2018-05-04T21:45:13.786" v="279" actId="1076"/>
          <ac:spMkLst>
            <pc:docMk/>
            <pc:sldMk cId="2437183546" sldId="261"/>
            <ac:spMk id="3" creationId="{F25B8065-86E1-4565-924F-0764B8497E4D}"/>
          </ac:spMkLst>
        </pc:spChg>
        <pc:spChg chg="add mod">
          <ac:chgData name="Marcus Davis" userId="fe0a185790875ed3" providerId="LiveId" clId="{FAB36398-6989-4A2B-BA60-DADE477B001D}" dt="2018-05-04T21:53:34.374" v="437" actId="20577"/>
          <ac:spMkLst>
            <pc:docMk/>
            <pc:sldMk cId="2437183546" sldId="261"/>
            <ac:spMk id="4" creationId="{FB7A4246-5287-48A9-99C3-60717BEBFB0F}"/>
          </ac:spMkLst>
        </pc:spChg>
        <pc:picChg chg="add mod">
          <ac:chgData name="Marcus Davis" userId="fe0a185790875ed3" providerId="LiveId" clId="{FAB36398-6989-4A2B-BA60-DADE477B001D}" dt="2018-05-04T21:41:57.437" v="256" actId="14100"/>
          <ac:picMkLst>
            <pc:docMk/>
            <pc:sldMk cId="2437183546" sldId="261"/>
            <ac:picMk id="2" creationId="{88CCDA4B-C78B-4ADA-B2BE-D53606A246B8}"/>
          </ac:picMkLst>
        </pc:picChg>
      </pc:sldChg>
      <pc:sldChg chg="addSp delSp modSp add">
        <pc:chgData name="Marcus Davis" userId="fe0a185790875ed3" providerId="LiveId" clId="{FAB36398-6989-4A2B-BA60-DADE477B001D}" dt="2018-05-04T21:53:51.725" v="438" actId="478"/>
        <pc:sldMkLst>
          <pc:docMk/>
          <pc:sldMk cId="2041392805" sldId="262"/>
        </pc:sldMkLst>
        <pc:spChg chg="add del">
          <ac:chgData name="Marcus Davis" userId="fe0a185790875ed3" providerId="LiveId" clId="{FAB36398-6989-4A2B-BA60-DADE477B001D}" dt="2018-05-04T21:53:51.725" v="438" actId="478"/>
          <ac:spMkLst>
            <pc:docMk/>
            <pc:sldMk cId="2041392805" sldId="262"/>
            <ac:spMk id="6" creationId="{E9A90343-0472-4262-9931-87187E880716}"/>
          </ac:spMkLst>
        </pc:spChg>
        <pc:picChg chg="add del mod">
          <ac:chgData name="Marcus Davis" userId="fe0a185790875ed3" providerId="LiveId" clId="{FAB36398-6989-4A2B-BA60-DADE477B001D}" dt="2018-05-04T21:48:09.224" v="289"/>
          <ac:picMkLst>
            <pc:docMk/>
            <pc:sldMk cId="2041392805" sldId="262"/>
            <ac:picMk id="2" creationId="{BB6E6CC0-2860-4B6C-99C3-855FE06F661B}"/>
          </ac:picMkLst>
        </pc:picChg>
        <pc:picChg chg="add mod">
          <ac:chgData name="Marcus Davis" userId="fe0a185790875ed3" providerId="LiveId" clId="{FAB36398-6989-4A2B-BA60-DADE477B001D}" dt="2018-05-04T21:51:50.442" v="312" actId="1076"/>
          <ac:picMkLst>
            <pc:docMk/>
            <pc:sldMk cId="2041392805" sldId="262"/>
            <ac:picMk id="3" creationId="{731D1913-0F2C-4AE2-9CDD-AF5E82198B00}"/>
          </ac:picMkLst>
        </pc:picChg>
        <pc:picChg chg="add mod">
          <ac:chgData name="Marcus Davis" userId="fe0a185790875ed3" providerId="LiveId" clId="{FAB36398-6989-4A2B-BA60-DADE477B001D}" dt="2018-05-04T21:49:12.179" v="300" actId="1076"/>
          <ac:picMkLst>
            <pc:docMk/>
            <pc:sldMk cId="2041392805" sldId="262"/>
            <ac:picMk id="4" creationId="{08B853D8-34CB-49B0-8AD5-E6FAC228E72E}"/>
          </ac:picMkLst>
        </pc:picChg>
        <pc:picChg chg="add mod">
          <ac:chgData name="Marcus Davis" userId="fe0a185790875ed3" providerId="LiveId" clId="{FAB36398-6989-4A2B-BA60-DADE477B001D}" dt="2018-05-04T21:49:08.070" v="299" actId="1076"/>
          <ac:picMkLst>
            <pc:docMk/>
            <pc:sldMk cId="2041392805" sldId="262"/>
            <ac:picMk id="5" creationId="{F648B098-15D2-4E47-B9D7-4E9D8D864608}"/>
          </ac:picMkLst>
        </pc:picChg>
      </pc:sldChg>
      <pc:sldChg chg="addSp delSp modSp add">
        <pc:chgData name="Marcus Davis" userId="fe0a185790875ed3" providerId="LiveId" clId="{FAB36398-6989-4A2B-BA60-DADE477B001D}" dt="2018-05-05T16:19:31.587" v="640" actId="20577"/>
        <pc:sldMkLst>
          <pc:docMk/>
          <pc:sldMk cId="286087508" sldId="263"/>
        </pc:sldMkLst>
        <pc:spChg chg="add mod">
          <ac:chgData name="Marcus Davis" userId="fe0a185790875ed3" providerId="LiveId" clId="{FAB36398-6989-4A2B-BA60-DADE477B001D}" dt="2018-05-05T16:19:31.587" v="640" actId="20577"/>
          <ac:spMkLst>
            <pc:docMk/>
            <pc:sldMk cId="286087508" sldId="263"/>
            <ac:spMk id="2" creationId="{00FC1716-2062-4539-832F-41DF31D49F45}"/>
          </ac:spMkLst>
        </pc:spChg>
        <pc:spChg chg="add del mod">
          <ac:chgData name="Marcus Davis" userId="fe0a185790875ed3" providerId="LiveId" clId="{FAB36398-6989-4A2B-BA60-DADE477B001D}" dt="2018-05-04T21:57:00.166" v="462" actId="478"/>
          <ac:spMkLst>
            <pc:docMk/>
            <pc:sldMk cId="286087508" sldId="263"/>
            <ac:spMk id="4" creationId="{57D43E56-D666-40F3-88AC-1E870DA4AAC8}"/>
          </ac:spMkLst>
        </pc:spChg>
        <pc:spChg chg="add mod">
          <ac:chgData name="Marcus Davis" userId="fe0a185790875ed3" providerId="LiveId" clId="{FAB36398-6989-4A2B-BA60-DADE477B001D}" dt="2018-05-05T16:18:49.709" v="581" actId="20577"/>
          <ac:spMkLst>
            <pc:docMk/>
            <pc:sldMk cId="286087508" sldId="263"/>
            <ac:spMk id="8" creationId="{F4DD7581-057C-4C8E-93FE-37A332D16C65}"/>
          </ac:spMkLst>
        </pc:spChg>
        <pc:graphicFrameChg chg="add del modGraphic">
          <ac:chgData name="Marcus Davis" userId="fe0a185790875ed3" providerId="LiveId" clId="{FAB36398-6989-4A2B-BA60-DADE477B001D}" dt="2018-05-04T21:57:29.800" v="467" actId="478"/>
          <ac:graphicFrameMkLst>
            <pc:docMk/>
            <pc:sldMk cId="286087508" sldId="263"/>
            <ac:graphicFrameMk id="3" creationId="{2A744346-A18D-4B7C-931E-8F81564A1087}"/>
          </ac:graphicFrameMkLst>
        </pc:graphicFrameChg>
        <pc:graphicFrameChg chg="add mod modGraphic">
          <ac:chgData name="Marcus Davis" userId="fe0a185790875ed3" providerId="LiveId" clId="{FAB36398-6989-4A2B-BA60-DADE477B001D}" dt="2018-05-05T16:17:13.411" v="540" actId="1076"/>
          <ac:graphicFrameMkLst>
            <pc:docMk/>
            <pc:sldMk cId="286087508" sldId="263"/>
            <ac:graphicFrameMk id="5" creationId="{DA7F6DE5-7FF5-47A9-B6BC-2C78F973096C}"/>
          </ac:graphicFrameMkLst>
        </pc:graphicFrameChg>
        <pc:picChg chg="add mod">
          <ac:chgData name="Marcus Davis" userId="fe0a185790875ed3" providerId="LiveId" clId="{FAB36398-6989-4A2B-BA60-DADE477B001D}" dt="2018-05-05T16:17:03.977" v="537" actId="1076"/>
          <ac:picMkLst>
            <pc:docMk/>
            <pc:sldMk cId="286087508" sldId="263"/>
            <ac:picMk id="6" creationId="{BC820F33-B692-407C-AB78-7642F081BE0F}"/>
          </ac:picMkLst>
        </pc:picChg>
        <pc:picChg chg="add mod">
          <ac:chgData name="Marcus Davis" userId="fe0a185790875ed3" providerId="LiveId" clId="{FAB36398-6989-4A2B-BA60-DADE477B001D}" dt="2018-05-05T16:17:08.543" v="539" actId="14100"/>
          <ac:picMkLst>
            <pc:docMk/>
            <pc:sldMk cId="286087508" sldId="263"/>
            <ac:picMk id="7" creationId="{F4B2E914-9DA6-48D8-8E05-D591B9E58D9D}"/>
          </ac:picMkLst>
        </pc:picChg>
      </pc:sldChg>
      <pc:sldChg chg="addSp modSp add">
        <pc:chgData name="Marcus Davis" userId="fe0a185790875ed3" providerId="LiveId" clId="{FAB36398-6989-4A2B-BA60-DADE477B001D}" dt="2018-05-05T17:24:50.868" v="667" actId="20577"/>
        <pc:sldMkLst>
          <pc:docMk/>
          <pc:sldMk cId="2909848850" sldId="264"/>
        </pc:sldMkLst>
        <pc:spChg chg="add mod">
          <ac:chgData name="Marcus Davis" userId="fe0a185790875ed3" providerId="LiveId" clId="{FAB36398-6989-4A2B-BA60-DADE477B001D}" dt="2018-05-05T17:24:50.868" v="667" actId="20577"/>
          <ac:spMkLst>
            <pc:docMk/>
            <pc:sldMk cId="2909848850" sldId="264"/>
            <ac:spMk id="2" creationId="{517AA8FF-0338-4AED-881B-FA3DBA782502}"/>
          </ac:spMkLst>
        </pc:spChg>
      </pc:sldChg>
      <pc:sldMasterChg chg="addSp delSp modSp">
        <pc:chgData name="Marcus Davis" userId="fe0a185790875ed3" providerId="LiveId" clId="{FAB36398-6989-4A2B-BA60-DADE477B001D}" dt="2018-05-04T21:10:07.665" v="43"/>
        <pc:sldMasterMkLst>
          <pc:docMk/>
          <pc:sldMasterMk cId="880662245" sldId="2147483648"/>
        </pc:sldMasterMkLst>
        <pc:spChg chg="del mod">
          <ac:chgData name="Marcus Davis" userId="fe0a185790875ed3" providerId="LiveId" clId="{FAB36398-6989-4A2B-BA60-DADE477B001D}" dt="2018-05-04T21:09:59.492" v="39" actId="478"/>
          <ac:spMkLst>
            <pc:docMk/>
            <pc:sldMasterMk cId="880662245" sldId="2147483648"/>
            <ac:spMk id="2" creationId="{CA6D563E-EDDF-42D4-9B32-4C89F8DDB053}"/>
          </ac:spMkLst>
        </pc:spChg>
        <pc:spChg chg="del">
          <ac:chgData name="Marcus Davis" userId="fe0a185790875ed3" providerId="LiveId" clId="{FAB36398-6989-4A2B-BA60-DADE477B001D}" dt="2018-05-04T21:09:58.176" v="38" actId="478"/>
          <ac:spMkLst>
            <pc:docMk/>
            <pc:sldMasterMk cId="880662245" sldId="2147483648"/>
            <ac:spMk id="3" creationId="{3990AF06-2394-40E1-B6E7-E2077FFB56A3}"/>
          </ac:spMkLst>
        </pc:spChg>
        <pc:spChg chg="del">
          <ac:chgData name="Marcus Davis" userId="fe0a185790875ed3" providerId="LiveId" clId="{FAB36398-6989-4A2B-BA60-DADE477B001D}" dt="2018-05-04T21:10:01.746" v="40" actId="478"/>
          <ac:spMkLst>
            <pc:docMk/>
            <pc:sldMasterMk cId="880662245" sldId="2147483648"/>
            <ac:spMk id="4" creationId="{9E158797-5BDA-465D-AB51-424D7DD85528}"/>
          </ac:spMkLst>
        </pc:spChg>
        <pc:spChg chg="del">
          <ac:chgData name="Marcus Davis" userId="fe0a185790875ed3" providerId="LiveId" clId="{FAB36398-6989-4A2B-BA60-DADE477B001D}" dt="2018-05-04T21:10:02.615" v="41" actId="478"/>
          <ac:spMkLst>
            <pc:docMk/>
            <pc:sldMasterMk cId="880662245" sldId="2147483648"/>
            <ac:spMk id="5" creationId="{D393018E-6FD9-4581-B7E7-96DCC4F2E8E2}"/>
          </ac:spMkLst>
        </pc:spChg>
        <pc:spChg chg="del">
          <ac:chgData name="Marcus Davis" userId="fe0a185790875ed3" providerId="LiveId" clId="{FAB36398-6989-4A2B-BA60-DADE477B001D}" dt="2018-05-04T21:10:04.178" v="42" actId="478"/>
          <ac:spMkLst>
            <pc:docMk/>
            <pc:sldMasterMk cId="880662245" sldId="2147483648"/>
            <ac:spMk id="6" creationId="{DC486A75-D25C-4D13-B678-69B562B6F17B}"/>
          </ac:spMkLst>
        </pc:spChg>
        <pc:spChg chg="add">
          <ac:chgData name="Marcus Davis" userId="fe0a185790875ed3" providerId="LiveId" clId="{FAB36398-6989-4A2B-BA60-DADE477B001D}" dt="2018-05-04T21:10:07.665" v="43"/>
          <ac:spMkLst>
            <pc:docMk/>
            <pc:sldMasterMk cId="880662245" sldId="2147483648"/>
            <ac:spMk id="9" creationId="{D0F45DBC-8478-4E2D-937B-D64173B95B0B}"/>
          </ac:spMkLst>
        </pc:spChg>
        <pc:picChg chg="add">
          <ac:chgData name="Marcus Davis" userId="fe0a185790875ed3" providerId="LiveId" clId="{FAB36398-6989-4A2B-BA60-DADE477B001D}" dt="2018-05-04T21:10:07.665" v="43"/>
          <ac:picMkLst>
            <pc:docMk/>
            <pc:sldMasterMk cId="880662245" sldId="2147483648"/>
            <ac:picMk id="7" creationId="{D92341DA-7FFB-4F35-8FFD-C8AF1AC51EEC}"/>
          </ac:picMkLst>
        </pc:picChg>
        <pc:cxnChg chg="add">
          <ac:chgData name="Marcus Davis" userId="fe0a185790875ed3" providerId="LiveId" clId="{FAB36398-6989-4A2B-BA60-DADE477B001D}" dt="2018-05-04T21:10:07.665" v="43"/>
          <ac:cxnSpMkLst>
            <pc:docMk/>
            <pc:sldMasterMk cId="880662245" sldId="2147483648"/>
            <ac:cxnSpMk id="8" creationId="{FF6199D0-0EE2-45D2-BE76-F1164F73D215}"/>
          </ac:cxnSpMkLst>
        </pc:cxnChg>
        <pc:cxnChg chg="add">
          <ac:chgData name="Marcus Davis" userId="fe0a185790875ed3" providerId="LiveId" clId="{FAB36398-6989-4A2B-BA60-DADE477B001D}" dt="2018-05-04T21:10:07.665" v="43"/>
          <ac:cxnSpMkLst>
            <pc:docMk/>
            <pc:sldMasterMk cId="880662245" sldId="2147483648"/>
            <ac:cxnSpMk id="10" creationId="{24E8D190-735E-4B81-B447-97C2120FF272}"/>
          </ac:cxnSpMkLst>
        </pc:cxnChg>
      </pc:sldMasterChg>
      <pc:sldMasterChg chg="addSp modSp del delSldLayout">
        <pc:chgData name="Marcus Davis" userId="fe0a185790875ed3" providerId="LiveId" clId="{FAB36398-6989-4A2B-BA60-DADE477B001D}" dt="2018-05-04T21:04:31.252" v="36" actId="2696"/>
        <pc:sldMasterMkLst>
          <pc:docMk/>
          <pc:sldMasterMk cId="3256064193" sldId="2147483661"/>
        </pc:sldMasterMkLst>
        <pc:spChg chg="add mod">
          <ac:chgData name="Marcus Davis" userId="fe0a185790875ed3" providerId="LiveId" clId="{FAB36398-6989-4A2B-BA60-DADE477B001D}" dt="2018-05-04T21:04:11.935" v="24"/>
          <ac:spMkLst>
            <pc:docMk/>
            <pc:sldMasterMk cId="3256064193" sldId="2147483661"/>
            <ac:spMk id="2" creationId="{E1E881D3-8B38-4F17-9D00-294C6A79B0F5}"/>
          </ac:spMkLst>
        </pc:spChg>
        <pc:spChg chg="add mod">
          <ac:chgData name="Marcus Davis" userId="fe0a185790875ed3" providerId="LiveId" clId="{FAB36398-6989-4A2B-BA60-DADE477B001D}" dt="2018-05-04T21:04:11.935" v="24"/>
          <ac:spMkLst>
            <pc:docMk/>
            <pc:sldMasterMk cId="3256064193" sldId="2147483661"/>
            <ac:spMk id="3" creationId="{50F8CB60-B37B-406F-AB66-ED6000DE64DE}"/>
          </ac:spMkLst>
        </pc:spChg>
        <pc:spChg chg="add mod">
          <ac:chgData name="Marcus Davis" userId="fe0a185790875ed3" providerId="LiveId" clId="{FAB36398-6989-4A2B-BA60-DADE477B001D}" dt="2018-05-04T21:04:11.935" v="24"/>
          <ac:spMkLst>
            <pc:docMk/>
            <pc:sldMasterMk cId="3256064193" sldId="2147483661"/>
            <ac:spMk id="4" creationId="{36BB8CC9-CAB0-4F95-9DCC-5119F6AEFCD4}"/>
          </ac:spMkLst>
        </pc:spChg>
        <pc:spChg chg="add mod">
          <ac:chgData name="Marcus Davis" userId="fe0a185790875ed3" providerId="LiveId" clId="{FAB36398-6989-4A2B-BA60-DADE477B001D}" dt="2018-05-04T21:04:11.935" v="24"/>
          <ac:spMkLst>
            <pc:docMk/>
            <pc:sldMasterMk cId="3256064193" sldId="2147483661"/>
            <ac:spMk id="5" creationId="{0ADD1C16-FB7F-4B12-8C0F-D7FCFB99AA50}"/>
          </ac:spMkLst>
        </pc:spChg>
        <pc:spChg chg="add mod">
          <ac:chgData name="Marcus Davis" userId="fe0a185790875ed3" providerId="LiveId" clId="{FAB36398-6989-4A2B-BA60-DADE477B001D}" dt="2018-05-04T21:04:11.935" v="24"/>
          <ac:spMkLst>
            <pc:docMk/>
            <pc:sldMasterMk cId="3256064193" sldId="2147483661"/>
            <ac:spMk id="6" creationId="{3A53128B-ECC9-4097-BBCA-EE3370D30B78}"/>
          </ac:spMkLst>
        </pc:spChg>
        <pc:sldLayoutChg chg="del">
          <pc:chgData name="Marcus Davis" userId="fe0a185790875ed3" providerId="LiveId" clId="{FAB36398-6989-4A2B-BA60-DADE477B001D}" dt="2018-05-04T21:04:31.237" v="25" actId="2696"/>
          <pc:sldLayoutMkLst>
            <pc:docMk/>
            <pc:sldMasterMk cId="3256064193" sldId="2147483661"/>
            <pc:sldLayoutMk cId="3643427539" sldId="2147483662"/>
          </pc:sldLayoutMkLst>
        </pc:sldLayoutChg>
        <pc:sldLayoutChg chg="del">
          <pc:chgData name="Marcus Davis" userId="fe0a185790875ed3" providerId="LiveId" clId="{FAB36398-6989-4A2B-BA60-DADE477B001D}" dt="2018-05-04T21:04:31.239" v="26" actId="2696"/>
          <pc:sldLayoutMkLst>
            <pc:docMk/>
            <pc:sldMasterMk cId="3256064193" sldId="2147483661"/>
            <pc:sldLayoutMk cId="792433326" sldId="2147483663"/>
          </pc:sldLayoutMkLst>
        </pc:sldLayoutChg>
        <pc:sldLayoutChg chg="del">
          <pc:chgData name="Marcus Davis" userId="fe0a185790875ed3" providerId="LiveId" clId="{FAB36398-6989-4A2B-BA60-DADE477B001D}" dt="2018-05-04T21:04:31.240" v="27" actId="2696"/>
          <pc:sldLayoutMkLst>
            <pc:docMk/>
            <pc:sldMasterMk cId="3256064193" sldId="2147483661"/>
            <pc:sldLayoutMk cId="222231101" sldId="2147483664"/>
          </pc:sldLayoutMkLst>
        </pc:sldLayoutChg>
        <pc:sldLayoutChg chg="del">
          <pc:chgData name="Marcus Davis" userId="fe0a185790875ed3" providerId="LiveId" clId="{FAB36398-6989-4A2B-BA60-DADE477B001D}" dt="2018-05-04T21:04:31.242" v="28" actId="2696"/>
          <pc:sldLayoutMkLst>
            <pc:docMk/>
            <pc:sldMasterMk cId="3256064193" sldId="2147483661"/>
            <pc:sldLayoutMk cId="235564857" sldId="2147483665"/>
          </pc:sldLayoutMkLst>
        </pc:sldLayoutChg>
        <pc:sldLayoutChg chg="del">
          <pc:chgData name="Marcus Davis" userId="fe0a185790875ed3" providerId="LiveId" clId="{FAB36398-6989-4A2B-BA60-DADE477B001D}" dt="2018-05-04T21:04:31.243" v="29" actId="2696"/>
          <pc:sldLayoutMkLst>
            <pc:docMk/>
            <pc:sldMasterMk cId="3256064193" sldId="2147483661"/>
            <pc:sldLayoutMk cId="2967299323" sldId="2147483666"/>
          </pc:sldLayoutMkLst>
        </pc:sldLayoutChg>
        <pc:sldLayoutChg chg="del">
          <pc:chgData name="Marcus Davis" userId="fe0a185790875ed3" providerId="LiveId" clId="{FAB36398-6989-4A2B-BA60-DADE477B001D}" dt="2018-05-04T21:04:31.244" v="30" actId="2696"/>
          <pc:sldLayoutMkLst>
            <pc:docMk/>
            <pc:sldMasterMk cId="3256064193" sldId="2147483661"/>
            <pc:sldLayoutMk cId="339970783" sldId="2147483667"/>
          </pc:sldLayoutMkLst>
        </pc:sldLayoutChg>
        <pc:sldLayoutChg chg="del">
          <pc:chgData name="Marcus Davis" userId="fe0a185790875ed3" providerId="LiveId" clId="{FAB36398-6989-4A2B-BA60-DADE477B001D}" dt="2018-05-04T21:04:31.245" v="31" actId="2696"/>
          <pc:sldLayoutMkLst>
            <pc:docMk/>
            <pc:sldMasterMk cId="3256064193" sldId="2147483661"/>
            <pc:sldLayoutMk cId="26002866" sldId="2147483668"/>
          </pc:sldLayoutMkLst>
        </pc:sldLayoutChg>
        <pc:sldLayoutChg chg="del">
          <pc:chgData name="Marcus Davis" userId="fe0a185790875ed3" providerId="LiveId" clId="{FAB36398-6989-4A2B-BA60-DADE477B001D}" dt="2018-05-04T21:04:31.247" v="32" actId="2696"/>
          <pc:sldLayoutMkLst>
            <pc:docMk/>
            <pc:sldMasterMk cId="3256064193" sldId="2147483661"/>
            <pc:sldLayoutMk cId="2132324329" sldId="2147483669"/>
          </pc:sldLayoutMkLst>
        </pc:sldLayoutChg>
        <pc:sldLayoutChg chg="del">
          <pc:chgData name="Marcus Davis" userId="fe0a185790875ed3" providerId="LiveId" clId="{FAB36398-6989-4A2B-BA60-DADE477B001D}" dt="2018-05-04T21:04:31.248" v="33" actId="2696"/>
          <pc:sldLayoutMkLst>
            <pc:docMk/>
            <pc:sldMasterMk cId="3256064193" sldId="2147483661"/>
            <pc:sldLayoutMk cId="3703851235" sldId="2147483670"/>
          </pc:sldLayoutMkLst>
        </pc:sldLayoutChg>
        <pc:sldLayoutChg chg="del">
          <pc:chgData name="Marcus Davis" userId="fe0a185790875ed3" providerId="LiveId" clId="{FAB36398-6989-4A2B-BA60-DADE477B001D}" dt="2018-05-04T21:04:31.249" v="34" actId="2696"/>
          <pc:sldLayoutMkLst>
            <pc:docMk/>
            <pc:sldMasterMk cId="3256064193" sldId="2147483661"/>
            <pc:sldLayoutMk cId="931080315" sldId="2147483671"/>
          </pc:sldLayoutMkLst>
        </pc:sldLayoutChg>
        <pc:sldLayoutChg chg="del">
          <pc:chgData name="Marcus Davis" userId="fe0a185790875ed3" providerId="LiveId" clId="{FAB36398-6989-4A2B-BA60-DADE477B001D}" dt="2018-05-04T21:04:31.250" v="35" actId="2696"/>
          <pc:sldLayoutMkLst>
            <pc:docMk/>
            <pc:sldMasterMk cId="3256064193" sldId="2147483661"/>
            <pc:sldLayoutMk cId="2168861125" sldId="2147483672"/>
          </pc:sldLayoutMkLst>
        </pc:sldLayoutChg>
      </pc:sldMasterChg>
      <pc:sldMasterChg chg="addSp modSp">
        <pc:chgData name="Marcus Davis" userId="fe0a185790875ed3" providerId="LiveId" clId="{FAB36398-6989-4A2B-BA60-DADE477B001D}" dt="2018-05-04T21:10:14.924" v="44"/>
        <pc:sldMasterMkLst>
          <pc:docMk/>
          <pc:sldMasterMk cId="3746590640" sldId="2147483661"/>
        </pc:sldMasterMkLst>
        <pc:spChg chg="add mod">
          <ac:chgData name="Marcus Davis" userId="fe0a185790875ed3" providerId="LiveId" clId="{FAB36398-6989-4A2B-BA60-DADE477B001D}" dt="2018-05-04T21:10:14.924" v="44"/>
          <ac:spMkLst>
            <pc:docMk/>
            <pc:sldMasterMk cId="3746590640" sldId="2147483661"/>
            <ac:spMk id="2" creationId="{9EAA72B4-5F64-49A4-A1B1-24F224C73ACD}"/>
          </ac:spMkLst>
        </pc:spChg>
        <pc:spChg chg="add mod">
          <ac:chgData name="Marcus Davis" userId="fe0a185790875ed3" providerId="LiveId" clId="{FAB36398-6989-4A2B-BA60-DADE477B001D}" dt="2018-05-04T21:10:14.924" v="44"/>
          <ac:spMkLst>
            <pc:docMk/>
            <pc:sldMasterMk cId="3746590640" sldId="2147483661"/>
            <ac:spMk id="3" creationId="{6E997DF2-EBE3-4018-AF62-57410647D7F0}"/>
          </ac:spMkLst>
        </pc:spChg>
        <pc:spChg chg="add mod">
          <ac:chgData name="Marcus Davis" userId="fe0a185790875ed3" providerId="LiveId" clId="{FAB36398-6989-4A2B-BA60-DADE477B001D}" dt="2018-05-04T21:10:14.924" v="44"/>
          <ac:spMkLst>
            <pc:docMk/>
            <pc:sldMasterMk cId="3746590640" sldId="2147483661"/>
            <ac:spMk id="4" creationId="{5CD5109A-069C-4AD7-8C3B-BFF0F547FAB6}"/>
          </ac:spMkLst>
        </pc:spChg>
        <pc:spChg chg="add mod">
          <ac:chgData name="Marcus Davis" userId="fe0a185790875ed3" providerId="LiveId" clId="{FAB36398-6989-4A2B-BA60-DADE477B001D}" dt="2018-05-04T21:10:14.924" v="44"/>
          <ac:spMkLst>
            <pc:docMk/>
            <pc:sldMasterMk cId="3746590640" sldId="2147483661"/>
            <ac:spMk id="5" creationId="{9F85492C-90C6-4AE7-9552-899D752DF872}"/>
          </ac:spMkLst>
        </pc:spChg>
        <pc:spChg chg="add mod">
          <ac:chgData name="Marcus Davis" userId="fe0a185790875ed3" providerId="LiveId" clId="{FAB36398-6989-4A2B-BA60-DADE477B001D}" dt="2018-05-04T21:10:14.924" v="44"/>
          <ac:spMkLst>
            <pc:docMk/>
            <pc:sldMasterMk cId="3746590640" sldId="2147483661"/>
            <ac:spMk id="6" creationId="{B8621C9A-A111-4650-8E47-689336CB0458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C130E-C311-43DF-87CB-22DD7065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C3FFD0-21B4-4F59-810C-CE9DDDAC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33186D-46E3-4EBD-9ED5-CC8FA559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C182E4-FAEB-4199-A0D8-A9CF2A33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C0EA83-77DA-4EEB-B7A7-1718B8D6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A08E5-66C6-4DF9-AE47-7E186D98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7EB871-D533-4CBE-8FEB-7B4E431AE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282812-4483-4152-8897-A089C38B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18058E-96DB-4EA9-9BA9-62D88A99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16982B-670E-4691-ABEC-51D798A3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DAA1E1-F605-4B11-9710-8466D98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D4979-F0FC-4DC1-9FFB-1D63059D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E80B18-3872-4CE5-967E-0E7E73DE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3D1CB-7884-491D-B68B-AE2287E4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BC6B14-2FB3-41CC-8F78-E0B13C70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D7E6D-4DA9-4F7E-97C8-C0D99DD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0719B0-5F41-47F8-9406-F242B072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48D775-40FA-480D-90F8-E50B9B4C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11B71-18C7-4D7E-85DB-37ED44D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EA81CA-CE00-4023-B56D-2875A695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084A02-8B6D-4D94-A729-5712E21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64829-39AD-4BDB-85C2-F4A46725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A9600-1F02-4A08-83C9-9AF7EABE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949B5B-769A-4FA0-BB70-301166D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8DAE1-C402-4095-B811-B1B52935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122007-A646-4080-99A2-BCB6AF4C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C9333-E0F2-40DB-803B-14997ECE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66636C-442A-4B07-9EA1-8B295B08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C1D921-2956-47A6-AEA0-212A6042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875ECD-359C-491D-97D3-2CE492E1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3332C-22C4-4DE0-9A0E-D14D67EE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571A9-09B2-44C8-A15E-FED10E7E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E3FD3-7D09-4D43-9238-DCEF20AC6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4ABBE7-2DC5-473D-AAB0-F089F97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295618-09B1-4BA4-A7B6-95FF9A56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26751-CE4C-4CDD-8617-432AC29F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235BDF-FF8D-4297-897E-B3CF676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948EC-378A-4738-914D-2F1DBBB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1FD82F-05C4-42CF-8887-E1AE0747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2B30BE-ABA3-4183-BA6A-3741085E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096B34-9BB1-4F39-AEF1-D9A089C4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6180A4-FD32-49A6-BBA9-20C01935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C2AEEE-42D7-4075-985B-D92D038E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3EC70A-EE3D-4A74-89E0-2C758D83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3E614A-4BB0-4421-82C5-662BE68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C77C2-AB54-4AB2-8A5F-03595D24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A245894-D67A-4F0E-863B-CD75D44E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A4FF75-E318-4852-8C2D-0CC67E30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CAF792-8B47-4FA2-8268-1E242A00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9D7D5C-A4B4-4834-8E57-E0809AE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262B0F-286B-4703-B8AF-ED249E12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A18245-E365-44E5-BCF3-7EAFBBE9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789C4D-814C-4DC0-BC4D-5E69EA6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B4E77-C732-48CA-B336-F4443E11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F7E97-A624-400F-940D-63F319FB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1007D6-49FF-49C0-888F-EFAAD822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DB9B35-AEA9-4B72-BC44-DD2A8BA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B46FC0-F6F1-432B-928E-BA9560A8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758DC-AC24-4D2D-834D-D30E788F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53C0FD-A902-41FE-8718-6A4B5DE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ABCF6-84F6-4517-A213-881E0AE31A8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4CE904-1A7E-4536-AA9E-5DD48308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DEEFE5-89B3-4434-9CC9-582E1D3D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170FF0-1515-4343-A6BE-BDE40627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2341DA-7FFB-4F35-8FFD-C8AF1AC51EE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" y="6129499"/>
            <a:ext cx="2472608" cy="6165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F6199D0-0EE2-45D2-BE76-F1164F73D215}"/>
              </a:ext>
            </a:extLst>
          </p:cNvPr>
          <p:cNvCxnSpPr/>
          <p:nvPr userDrawn="1"/>
        </p:nvCxnSpPr>
        <p:spPr>
          <a:xfrm>
            <a:off x="289249" y="6111551"/>
            <a:ext cx="11467322" cy="0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xmlns="" id="{D0F45DBC-8478-4E2D-937B-D64173B95B0B}"/>
              </a:ext>
            </a:extLst>
          </p:cNvPr>
          <p:cNvSpPr txBox="1"/>
          <p:nvPr userDrawn="1"/>
        </p:nvSpPr>
        <p:spPr>
          <a:xfrm>
            <a:off x="559837" y="382553"/>
            <a:ext cx="40027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ESP-NOW Overview and 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4E8D190-735E-4B81-B447-97C2120FF272}"/>
              </a:ext>
            </a:extLst>
          </p:cNvPr>
          <p:cNvCxnSpPr>
            <a:cxnSpLocks/>
            <a:stCxn id="9" idx="3"/>
          </p:cNvCxnSpPr>
          <p:nvPr userDrawn="1"/>
        </p:nvCxnSpPr>
        <p:spPr>
          <a:xfrm>
            <a:off x="4562599" y="567219"/>
            <a:ext cx="6889999" cy="178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8512B8-9DC0-4893-B802-CAA1748A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" y="6129499"/>
            <a:ext cx="2472608" cy="6165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668D3BB-F03A-46E4-B3C6-D9B5D893296A}"/>
              </a:ext>
            </a:extLst>
          </p:cNvPr>
          <p:cNvCxnSpPr/>
          <p:nvPr/>
        </p:nvCxnSpPr>
        <p:spPr>
          <a:xfrm>
            <a:off x="289249" y="6111551"/>
            <a:ext cx="11467322" cy="0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xmlns="" id="{B9E7D8CD-9206-40EA-A35D-42B3870275D2}"/>
              </a:ext>
            </a:extLst>
          </p:cNvPr>
          <p:cNvSpPr txBox="1"/>
          <p:nvPr/>
        </p:nvSpPr>
        <p:spPr>
          <a:xfrm>
            <a:off x="559837" y="382553"/>
            <a:ext cx="40027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ESP-NOW Overview and Implementation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2699DA5-A126-41E4-9744-00B53EA2E07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62599" y="567219"/>
            <a:ext cx="6889999" cy="17875"/>
          </a:xfrm>
          <a:prstGeom prst="line">
            <a:avLst/>
          </a:prstGeom>
          <a:ln w="38100" cap="rnd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7349D8-AF21-4CF7-9A02-E38CA947EDA2}"/>
              </a:ext>
            </a:extLst>
          </p:cNvPr>
          <p:cNvSpPr txBox="1"/>
          <p:nvPr/>
        </p:nvSpPr>
        <p:spPr>
          <a:xfrm>
            <a:off x="1520890" y="1539551"/>
            <a:ext cx="7620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ESP-NOW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ESP8266 </a:t>
            </a:r>
            <a:r>
              <a:rPr lang="en-US" sz="3200" dirty="0" smtClean="0"/>
              <a:t>ESP-NOW Implementation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Three ESP8266 </a:t>
            </a:r>
            <a:r>
              <a:rPr lang="en-US" sz="3200" dirty="0" smtClean="0"/>
              <a:t>ESP-NOW Implementation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Battery Powered Considerations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4292263-DEFE-4DC6-AB17-368075CEE957}"/>
              </a:ext>
            </a:extLst>
          </p:cNvPr>
          <p:cNvSpPr/>
          <p:nvPr/>
        </p:nvSpPr>
        <p:spPr>
          <a:xfrm>
            <a:off x="2441510" y="1953217"/>
            <a:ext cx="79154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ESP-NOW is a kind of connectionless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WiFi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communication protocol which is defined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Espressif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4DC476-11C5-45BC-9818-13559C027CBD}"/>
              </a:ext>
            </a:extLst>
          </p:cNvPr>
          <p:cNvSpPr/>
          <p:nvPr/>
        </p:nvSpPr>
        <p:spPr>
          <a:xfrm>
            <a:off x="586963" y="986325"/>
            <a:ext cx="201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is ESP-NOW ?</a:t>
            </a:r>
          </a:p>
        </p:txBody>
      </p:sp>
    </p:spTree>
    <p:extLst>
      <p:ext uri="{BB962C8B-B14F-4D97-AF65-F5344CB8AC3E}">
        <p14:creationId xmlns:p14="http://schemas.microsoft.com/office/powerpoint/2010/main" val="28098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13B20B-36E8-4CC1-B3B7-6F14047C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54" y="1761428"/>
            <a:ext cx="6612375" cy="3090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CD890F-13D2-4ABA-909D-FB30C59C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3" y="4024983"/>
            <a:ext cx="1820236" cy="1818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166E45-61BA-4A1D-AF5C-59D0B3A96FA8}"/>
              </a:ext>
            </a:extLst>
          </p:cNvPr>
          <p:cNvSpPr/>
          <p:nvPr/>
        </p:nvSpPr>
        <p:spPr>
          <a:xfrm>
            <a:off x="3197289" y="5129984"/>
            <a:ext cx="6235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{"mailbox":{"description": "mailbox opened","supply":3032,"deviceid":18040501}}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328777-533E-4B82-B460-073C281BF20A}"/>
              </a:ext>
            </a:extLst>
          </p:cNvPr>
          <p:cNvSpPr/>
          <p:nvPr/>
        </p:nvSpPr>
        <p:spPr>
          <a:xfrm>
            <a:off x="586963" y="986325"/>
            <a:ext cx="394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 ESP8266 </a:t>
            </a:r>
            <a:r>
              <a:rPr lang="en-US" dirty="0" smtClean="0"/>
              <a:t>ESP-NOW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2BF70EC-C552-4115-ADDA-08892FA0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37" y="1141550"/>
            <a:ext cx="3054295" cy="3745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D32D1B-61FE-4776-8D1E-3FA6CEE4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14" y="810641"/>
            <a:ext cx="1956535" cy="57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8CCDA4B-C78B-4ADA-B2BE-D53606A2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83" y="1055291"/>
            <a:ext cx="6531493" cy="395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25B8065-86E1-4565-924F-0764B8497E4D}"/>
              </a:ext>
            </a:extLst>
          </p:cNvPr>
          <p:cNvSpPr/>
          <p:nvPr/>
        </p:nvSpPr>
        <p:spPr>
          <a:xfrm>
            <a:off x="2516136" y="5364719"/>
            <a:ext cx="8074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{“Enviro":{"temp":78.6,"humidity":29,"supply":3041,"deviceid":18040501}}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7A4246-5287-48A9-99C3-60717BEBFB0F}"/>
              </a:ext>
            </a:extLst>
          </p:cNvPr>
          <p:cNvSpPr/>
          <p:nvPr/>
        </p:nvSpPr>
        <p:spPr>
          <a:xfrm>
            <a:off x="586963" y="986325"/>
            <a:ext cx="4104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Three </a:t>
            </a:r>
            <a:r>
              <a:rPr lang="en-US"/>
              <a:t>ESP8266 </a:t>
            </a:r>
            <a:r>
              <a:rPr lang="en-US" smtClean="0"/>
              <a:t>ESP-NOW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1D1913-0F2C-4AE2-9CDD-AF5E8219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3" y="1626743"/>
            <a:ext cx="2842307" cy="3840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B853D8-34CB-49B0-8AD5-E6FAC228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74" y="850036"/>
            <a:ext cx="2121358" cy="5073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48B098-15D2-4E47-B9D7-4E9D8D86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466" y="850036"/>
            <a:ext cx="2121358" cy="47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0FC1716-2062-4539-832F-41DF31D49F45}"/>
              </a:ext>
            </a:extLst>
          </p:cNvPr>
          <p:cNvSpPr/>
          <p:nvPr/>
        </p:nvSpPr>
        <p:spPr>
          <a:xfrm>
            <a:off x="586963" y="986325"/>
            <a:ext cx="278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Drain Considerations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A7F6DE5-7FF5-47A9-B6BC-2C78F9730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0924"/>
              </p:ext>
            </p:extLst>
          </p:nvPr>
        </p:nvGraphicFramePr>
        <p:xfrm>
          <a:off x="1060642" y="1875307"/>
          <a:ext cx="4407284" cy="1381760"/>
        </p:xfrm>
        <a:graphic>
          <a:graphicData uri="http://schemas.openxmlformats.org/drawingml/2006/table">
            <a:tbl>
              <a:tblPr/>
              <a:tblGrid>
                <a:gridCol w="1914248">
                  <a:extLst>
                    <a:ext uri="{9D8B030D-6E8A-4147-A177-3AD203B41FA5}">
                      <a16:colId xmlns:a16="http://schemas.microsoft.com/office/drawing/2014/main" xmlns="" val="2308138972"/>
                    </a:ext>
                  </a:extLst>
                </a:gridCol>
                <a:gridCol w="1221296">
                  <a:extLst>
                    <a:ext uri="{9D8B030D-6E8A-4147-A177-3AD203B41FA5}">
                      <a16:colId xmlns:a16="http://schemas.microsoft.com/office/drawing/2014/main" xmlns="" val="3324113163"/>
                    </a:ext>
                  </a:extLst>
                </a:gridCol>
                <a:gridCol w="1271740">
                  <a:extLst>
                    <a:ext uri="{9D8B030D-6E8A-4147-A177-3AD203B41FA5}">
                      <a16:colId xmlns:a16="http://schemas.microsoft.com/office/drawing/2014/main" xmlns="" val="640206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Deep Sleep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Sending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469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All Components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19.8 mA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134 mA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707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Remove Regulator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16.3 mA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116 mA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457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Disconnected UART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21 uA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86 mA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60501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820F33-B692-407C-AB78-7642F081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69" y="805006"/>
            <a:ext cx="3490278" cy="2284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B2E914-9DA6-48D8-8E05-D591B9E5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69" y="3428999"/>
            <a:ext cx="3490278" cy="2593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4DD7581-057C-4C8E-93FE-37A332D16C65}"/>
              </a:ext>
            </a:extLst>
          </p:cNvPr>
          <p:cNvSpPr/>
          <p:nvPr/>
        </p:nvSpPr>
        <p:spPr>
          <a:xfrm>
            <a:off x="966645" y="3528575"/>
            <a:ext cx="3045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Calculations:</a:t>
            </a:r>
          </a:p>
          <a:p>
            <a:r>
              <a:rPr lang="en-US" sz="1200" dirty="0">
                <a:latin typeface="Calibri" panose="020F0502020204030204" pitchFamily="34" charset="0"/>
              </a:rPr>
              <a:t>Battery: 1000mAh</a:t>
            </a:r>
          </a:p>
          <a:p>
            <a:r>
              <a:rPr lang="en-US" sz="12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200" u="sng" dirty="0">
                <a:latin typeface="Calibri" panose="020F0502020204030204" pitchFamily="34" charset="0"/>
              </a:rPr>
              <a:t>Deep Sleep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1000mAh/.021mA ~ 2k days (~ 5 years)</a:t>
            </a:r>
          </a:p>
          <a:p>
            <a:r>
              <a:rPr lang="en-US" sz="12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200" u="sng" dirty="0">
                <a:latin typeface="Calibri" panose="020F0502020204030204" pitchFamily="34" charset="0"/>
              </a:rPr>
              <a:t>Sending Data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Tx(s) &lt; 1sec</a:t>
            </a:r>
          </a:p>
          <a:p>
            <a:r>
              <a:rPr lang="en-US" sz="1200" dirty="0">
                <a:latin typeface="Calibri" panose="020F0502020204030204" pitchFamily="34" charset="0"/>
              </a:rPr>
              <a:t>[1000mAh/(86mA)] * (3600s/1h) = 42k-sec</a:t>
            </a:r>
          </a:p>
          <a:p>
            <a:r>
              <a:rPr lang="en-US" sz="1200" dirty="0">
                <a:latin typeface="Calibri" panose="020F0502020204030204" pitchFamily="34" charset="0"/>
              </a:rPr>
              <a:t>Assume 4 cycles/day (~ 28 years) </a:t>
            </a:r>
          </a:p>
        </p:txBody>
      </p:sp>
    </p:spTree>
    <p:extLst>
      <p:ext uri="{BB962C8B-B14F-4D97-AF65-F5344CB8AC3E}">
        <p14:creationId xmlns:p14="http://schemas.microsoft.com/office/powerpoint/2010/main" val="2860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7AA8FF-0338-4AED-881B-FA3DBA782502}"/>
              </a:ext>
            </a:extLst>
          </p:cNvPr>
          <p:cNvSpPr/>
          <p:nvPr/>
        </p:nvSpPr>
        <p:spPr>
          <a:xfrm>
            <a:off x="586963" y="986325"/>
            <a:ext cx="21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Summary/Discussion</a:t>
            </a:r>
          </a:p>
        </p:txBody>
      </p:sp>
    </p:spTree>
    <p:extLst>
      <p:ext uri="{BB962C8B-B14F-4D97-AF65-F5344CB8AC3E}">
        <p14:creationId xmlns:p14="http://schemas.microsoft.com/office/powerpoint/2010/main" val="290984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113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Davis</dc:creator>
  <cp:lastModifiedBy>Marcus Davis</cp:lastModifiedBy>
  <cp:revision>9</cp:revision>
  <dcterms:created xsi:type="dcterms:W3CDTF">2018-05-04T20:27:56Z</dcterms:created>
  <dcterms:modified xsi:type="dcterms:W3CDTF">2018-05-10T00:51:20Z</dcterms:modified>
</cp:coreProperties>
</file>