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8" r:id="rId3"/>
    <p:sldId id="278" r:id="rId5"/>
    <p:sldId id="279" r:id="rId6"/>
    <p:sldId id="257" r:id="rId7"/>
    <p:sldId id="293" r:id="rId8"/>
    <p:sldId id="320" r:id="rId9"/>
    <p:sldId id="321" r:id="rId10"/>
    <p:sldId id="322" r:id="rId11"/>
    <p:sldId id="284" r:id="rId12"/>
    <p:sldId id="285" r:id="rId13"/>
    <p:sldId id="294" r:id="rId14"/>
    <p:sldId id="295" r:id="rId15"/>
    <p:sldId id="296" r:id="rId16"/>
    <p:sldId id="323" r:id="rId17"/>
    <p:sldId id="324" r:id="rId18"/>
    <p:sldId id="325" r:id="rId19"/>
    <p:sldId id="327" r:id="rId20"/>
    <p:sldId id="328" r:id="rId21"/>
    <p:sldId id="329" r:id="rId22"/>
    <p:sldId id="330" r:id="rId23"/>
    <p:sldId id="331" r:id="rId24"/>
    <p:sldId id="283" r:id="rId25"/>
  </p:sldIdLst>
  <p:sldSz cx="12192000" cy="6858000"/>
  <p:notesSz cx="6858000" cy="9144000"/>
  <p:embeddedFontLst>
    <p:embeddedFont>
      <p:font typeface="方正中等线繁体" panose="03000509000000000000" pitchFamily="65" charset="-122"/>
      <p:regular r:id="rId30"/>
    </p:embeddedFont>
    <p:embeddedFont>
      <p:font typeface="等线" panose="02010600030101010101" charset="-122"/>
      <p:regular r:id="rId31"/>
    </p:embeddedFont>
    <p:embeddedFont>
      <p:font typeface="等线 Light" panose="02010600030101010101" charset="-122"/>
      <p:regular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1C0"/>
    <a:srgbClr val="FF8417"/>
    <a:srgbClr val="5AACEC"/>
    <a:srgbClr val="48C253"/>
    <a:srgbClr val="7FC41C"/>
    <a:srgbClr val="44546A"/>
    <a:srgbClr val="FF7200"/>
    <a:srgbClr val="63AD10"/>
    <a:srgbClr val="008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6196" autoAdjust="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>
        <p:guide orient="horz" pos="2727"/>
        <p:guide pos="38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607C-13CA-4B33-B7BB-C15C9C8C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734630" y="568545"/>
            <a:ext cx="5048177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gradFill>
                  <a:gsLst>
                    <a:gs pos="0">
                      <a:srgbClr val="32D8C2"/>
                    </a:gs>
                    <a:gs pos="100000">
                      <a:srgbClr val="52AFFD"/>
                    </a:gs>
                  </a:gsLst>
                  <a:lin ang="5400000" scaled="1"/>
                </a:gradFill>
                <a:latin typeface="方正中等线繁体" panose="03000509000000000000" pitchFamily="65" charset="-122"/>
                <a:ea typeface="方正中等线繁体" panose="03000509000000000000" pitchFamily="65" charset="-122"/>
              </a:defRPr>
            </a:lvl1pPr>
          </a:lstStyle>
          <a:p>
            <a:r>
              <a:rPr lang="en-US" altLang="zh-CN" sz="3200" dirty="0">
                <a:solidFill>
                  <a:srgbClr val="231815"/>
                </a:solidFill>
              </a:rPr>
              <a:t>BUSINSS INFOGRAPHICS</a:t>
            </a:r>
            <a:endParaRPr lang="zh-CN" altLang="en-US" sz="3200" dirty="0">
              <a:solidFill>
                <a:srgbClr val="231815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861141" y="446671"/>
            <a:ext cx="4795155" cy="828522"/>
            <a:chOff x="1802911" y="403700"/>
            <a:chExt cx="4795155" cy="82852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802911" y="1232222"/>
              <a:ext cx="479515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802911" y="403700"/>
              <a:ext cx="479515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 userDrawn="1"/>
        </p:nvGrpSpPr>
        <p:grpSpPr>
          <a:xfrm>
            <a:off x="10549792" y="5788894"/>
            <a:ext cx="1642210" cy="1069106"/>
            <a:chOff x="10549792" y="5788894"/>
            <a:chExt cx="1642210" cy="1069106"/>
          </a:xfrm>
        </p:grpSpPr>
        <p:sp>
          <p:nvSpPr>
            <p:cNvPr id="45" name="任意多边形 44"/>
            <p:cNvSpPr/>
            <p:nvPr/>
          </p:nvSpPr>
          <p:spPr bwMode="auto">
            <a:xfrm flipH="1">
              <a:off x="12056009" y="6556217"/>
              <a:ext cx="135993" cy="84285"/>
            </a:xfrm>
            <a:custGeom>
              <a:avLst/>
              <a:gdLst>
                <a:gd name="connsiteX0" fmla="*/ 0 w 135993"/>
                <a:gd name="connsiteY0" fmla="*/ 0 h 84285"/>
                <a:gd name="connsiteX1" fmla="*/ 0 w 135993"/>
                <a:gd name="connsiteY1" fmla="*/ 84285 h 84285"/>
                <a:gd name="connsiteX2" fmla="*/ 135993 w 135993"/>
                <a:gd name="connsiteY2" fmla="*/ 16824 h 8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93" h="84285">
                  <a:moveTo>
                    <a:pt x="0" y="0"/>
                  </a:moveTo>
                  <a:lnTo>
                    <a:pt x="0" y="84285"/>
                  </a:lnTo>
                  <a:lnTo>
                    <a:pt x="135993" y="16824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 bwMode="auto">
            <a:xfrm flipH="1">
              <a:off x="12056008" y="6573040"/>
              <a:ext cx="135993" cy="284960"/>
            </a:xfrm>
            <a:custGeom>
              <a:avLst/>
              <a:gdLst>
                <a:gd name="connsiteX0" fmla="*/ 135993 w 135993"/>
                <a:gd name="connsiteY0" fmla="*/ 0 h 284960"/>
                <a:gd name="connsiteX1" fmla="*/ 0 w 135993"/>
                <a:gd name="connsiteY1" fmla="*/ 67461 h 284960"/>
                <a:gd name="connsiteX2" fmla="*/ 0 w 135993"/>
                <a:gd name="connsiteY2" fmla="*/ 284960 h 284960"/>
                <a:gd name="connsiteX3" fmla="*/ 13867 w 135993"/>
                <a:gd name="connsiteY3" fmla="*/ 284960 h 2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93" h="284960">
                  <a:moveTo>
                    <a:pt x="135993" y="0"/>
                  </a:moveTo>
                  <a:lnTo>
                    <a:pt x="0" y="67461"/>
                  </a:lnTo>
                  <a:lnTo>
                    <a:pt x="0" y="284960"/>
                  </a:lnTo>
                  <a:lnTo>
                    <a:pt x="13867" y="284960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Freeform 15"/>
            <p:cNvSpPr/>
            <p:nvPr/>
          </p:nvSpPr>
          <p:spPr bwMode="auto">
            <a:xfrm flipH="1">
              <a:off x="11120755" y="6777626"/>
              <a:ext cx="1057379" cy="80374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"/>
            <p:cNvSpPr/>
            <p:nvPr/>
          </p:nvSpPr>
          <p:spPr bwMode="auto">
            <a:xfrm flipH="1">
              <a:off x="10549792" y="6585566"/>
              <a:ext cx="843398" cy="272434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7"/>
            <p:cNvSpPr/>
            <p:nvPr/>
          </p:nvSpPr>
          <p:spPr bwMode="auto">
            <a:xfrm flipH="1">
              <a:off x="11020550" y="6084537"/>
              <a:ext cx="403954" cy="693089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8"/>
            <p:cNvSpPr/>
            <p:nvPr/>
          </p:nvSpPr>
          <p:spPr bwMode="auto">
            <a:xfrm flipH="1">
              <a:off x="11413022" y="6084537"/>
              <a:ext cx="213981" cy="680563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9"/>
            <p:cNvSpPr/>
            <p:nvPr/>
          </p:nvSpPr>
          <p:spPr bwMode="auto">
            <a:xfrm flipH="1">
              <a:off x="11393190" y="6573040"/>
              <a:ext cx="784944" cy="284960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0"/>
            <p:cNvSpPr/>
            <p:nvPr/>
          </p:nvSpPr>
          <p:spPr bwMode="auto">
            <a:xfrm flipH="1">
              <a:off x="11424504" y="6084537"/>
              <a:ext cx="361158" cy="345501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1"/>
            <p:cNvSpPr/>
            <p:nvPr/>
          </p:nvSpPr>
          <p:spPr bwMode="auto">
            <a:xfrm flipH="1">
              <a:off x="11413022" y="6175348"/>
              <a:ext cx="642986" cy="589752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 bwMode="auto">
            <a:xfrm flipH="1">
              <a:off x="12056009" y="6039382"/>
              <a:ext cx="135993" cy="533659"/>
            </a:xfrm>
            <a:custGeom>
              <a:avLst/>
              <a:gdLst>
                <a:gd name="connsiteX0" fmla="*/ 0 w 135993"/>
                <a:gd name="connsiteY0" fmla="*/ 0 h 533659"/>
                <a:gd name="connsiteX1" fmla="*/ 0 w 135993"/>
                <a:gd name="connsiteY1" fmla="*/ 516835 h 533659"/>
                <a:gd name="connsiteX2" fmla="*/ 135993 w 135993"/>
                <a:gd name="connsiteY2" fmla="*/ 533659 h 53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93" h="533659">
                  <a:moveTo>
                    <a:pt x="0" y="0"/>
                  </a:moveTo>
                  <a:lnTo>
                    <a:pt x="0" y="516835"/>
                  </a:lnTo>
                  <a:lnTo>
                    <a:pt x="135993" y="533659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 bwMode="auto">
            <a:xfrm flipH="1">
              <a:off x="11785663" y="5788894"/>
              <a:ext cx="406339" cy="784146"/>
            </a:xfrm>
            <a:custGeom>
              <a:avLst/>
              <a:gdLst>
                <a:gd name="connsiteX0" fmla="*/ 0 w 406339"/>
                <a:gd name="connsiteY0" fmla="*/ 0 h 784146"/>
                <a:gd name="connsiteX1" fmla="*/ 0 w 406339"/>
                <a:gd name="connsiteY1" fmla="*/ 250487 h 784146"/>
                <a:gd name="connsiteX2" fmla="*/ 135993 w 406339"/>
                <a:gd name="connsiteY2" fmla="*/ 784146 h 784146"/>
                <a:gd name="connsiteX3" fmla="*/ 406339 w 406339"/>
                <a:gd name="connsiteY3" fmla="*/ 386455 h 7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39" h="784146">
                  <a:moveTo>
                    <a:pt x="0" y="0"/>
                  </a:moveTo>
                  <a:lnTo>
                    <a:pt x="0" y="250487"/>
                  </a:lnTo>
                  <a:lnTo>
                    <a:pt x="135993" y="784146"/>
                  </a:lnTo>
                  <a:lnTo>
                    <a:pt x="406339" y="386455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 userDrawn="1"/>
        </p:nvGrpSpPr>
        <p:grpSpPr>
          <a:xfrm rot="16200000" flipV="1">
            <a:off x="-245429" y="219387"/>
            <a:ext cx="1340470" cy="872668"/>
            <a:chOff x="10549792" y="5788894"/>
            <a:chExt cx="1642210" cy="1069106"/>
          </a:xfrm>
        </p:grpSpPr>
        <p:sp>
          <p:nvSpPr>
            <p:cNvPr id="49" name="任意多边形 48"/>
            <p:cNvSpPr/>
            <p:nvPr/>
          </p:nvSpPr>
          <p:spPr bwMode="auto">
            <a:xfrm flipH="1">
              <a:off x="12056009" y="6556217"/>
              <a:ext cx="135993" cy="84285"/>
            </a:xfrm>
            <a:custGeom>
              <a:avLst/>
              <a:gdLst>
                <a:gd name="connsiteX0" fmla="*/ 0 w 135993"/>
                <a:gd name="connsiteY0" fmla="*/ 0 h 84285"/>
                <a:gd name="connsiteX1" fmla="*/ 0 w 135993"/>
                <a:gd name="connsiteY1" fmla="*/ 84285 h 84285"/>
                <a:gd name="connsiteX2" fmla="*/ 135993 w 135993"/>
                <a:gd name="connsiteY2" fmla="*/ 16824 h 8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93" h="84285">
                  <a:moveTo>
                    <a:pt x="0" y="0"/>
                  </a:moveTo>
                  <a:lnTo>
                    <a:pt x="0" y="84285"/>
                  </a:lnTo>
                  <a:lnTo>
                    <a:pt x="135993" y="16824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 bwMode="auto">
            <a:xfrm flipH="1">
              <a:off x="12056008" y="6573040"/>
              <a:ext cx="135993" cy="284960"/>
            </a:xfrm>
            <a:custGeom>
              <a:avLst/>
              <a:gdLst>
                <a:gd name="connsiteX0" fmla="*/ 135993 w 135993"/>
                <a:gd name="connsiteY0" fmla="*/ 0 h 284960"/>
                <a:gd name="connsiteX1" fmla="*/ 0 w 135993"/>
                <a:gd name="connsiteY1" fmla="*/ 67461 h 284960"/>
                <a:gd name="connsiteX2" fmla="*/ 0 w 135993"/>
                <a:gd name="connsiteY2" fmla="*/ 284960 h 284960"/>
                <a:gd name="connsiteX3" fmla="*/ 13867 w 135993"/>
                <a:gd name="connsiteY3" fmla="*/ 284960 h 2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93" h="284960">
                  <a:moveTo>
                    <a:pt x="135993" y="0"/>
                  </a:moveTo>
                  <a:lnTo>
                    <a:pt x="0" y="67461"/>
                  </a:lnTo>
                  <a:lnTo>
                    <a:pt x="0" y="284960"/>
                  </a:lnTo>
                  <a:lnTo>
                    <a:pt x="13867" y="284960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Freeform 15"/>
            <p:cNvSpPr/>
            <p:nvPr/>
          </p:nvSpPr>
          <p:spPr bwMode="auto">
            <a:xfrm flipH="1">
              <a:off x="11120755" y="6777626"/>
              <a:ext cx="1057379" cy="80374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6"/>
            <p:cNvSpPr/>
            <p:nvPr/>
          </p:nvSpPr>
          <p:spPr bwMode="auto">
            <a:xfrm flipH="1">
              <a:off x="10549792" y="6585566"/>
              <a:ext cx="843398" cy="272434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7"/>
            <p:cNvSpPr/>
            <p:nvPr/>
          </p:nvSpPr>
          <p:spPr bwMode="auto">
            <a:xfrm flipH="1">
              <a:off x="11020550" y="6084537"/>
              <a:ext cx="403954" cy="693089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8"/>
            <p:cNvSpPr/>
            <p:nvPr/>
          </p:nvSpPr>
          <p:spPr bwMode="auto">
            <a:xfrm flipH="1">
              <a:off x="11413022" y="6084537"/>
              <a:ext cx="213981" cy="680563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9"/>
            <p:cNvSpPr/>
            <p:nvPr/>
          </p:nvSpPr>
          <p:spPr bwMode="auto">
            <a:xfrm flipH="1">
              <a:off x="11393190" y="6573040"/>
              <a:ext cx="784944" cy="284960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0"/>
            <p:cNvSpPr/>
            <p:nvPr/>
          </p:nvSpPr>
          <p:spPr bwMode="auto">
            <a:xfrm flipH="1">
              <a:off x="11424504" y="6084537"/>
              <a:ext cx="361158" cy="345501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1"/>
            <p:cNvSpPr/>
            <p:nvPr/>
          </p:nvSpPr>
          <p:spPr bwMode="auto">
            <a:xfrm flipH="1">
              <a:off x="11413022" y="6175348"/>
              <a:ext cx="642986" cy="589752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 bwMode="auto">
            <a:xfrm flipH="1">
              <a:off x="12056009" y="6039382"/>
              <a:ext cx="135993" cy="533659"/>
            </a:xfrm>
            <a:custGeom>
              <a:avLst/>
              <a:gdLst>
                <a:gd name="connsiteX0" fmla="*/ 0 w 135993"/>
                <a:gd name="connsiteY0" fmla="*/ 0 h 533659"/>
                <a:gd name="connsiteX1" fmla="*/ 0 w 135993"/>
                <a:gd name="connsiteY1" fmla="*/ 516835 h 533659"/>
                <a:gd name="connsiteX2" fmla="*/ 135993 w 135993"/>
                <a:gd name="connsiteY2" fmla="*/ 533659 h 53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93" h="533659">
                  <a:moveTo>
                    <a:pt x="0" y="0"/>
                  </a:moveTo>
                  <a:lnTo>
                    <a:pt x="0" y="516835"/>
                  </a:lnTo>
                  <a:lnTo>
                    <a:pt x="135993" y="533659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 bwMode="auto">
            <a:xfrm flipH="1">
              <a:off x="11785663" y="5788894"/>
              <a:ext cx="406339" cy="784146"/>
            </a:xfrm>
            <a:custGeom>
              <a:avLst/>
              <a:gdLst>
                <a:gd name="connsiteX0" fmla="*/ 0 w 406339"/>
                <a:gd name="connsiteY0" fmla="*/ 0 h 784146"/>
                <a:gd name="connsiteX1" fmla="*/ 0 w 406339"/>
                <a:gd name="connsiteY1" fmla="*/ 250487 h 784146"/>
                <a:gd name="connsiteX2" fmla="*/ 135993 w 406339"/>
                <a:gd name="connsiteY2" fmla="*/ 784146 h 784146"/>
                <a:gd name="connsiteX3" fmla="*/ 406339 w 406339"/>
                <a:gd name="connsiteY3" fmla="*/ 386455 h 7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39" h="784146">
                  <a:moveTo>
                    <a:pt x="0" y="0"/>
                  </a:moveTo>
                  <a:lnTo>
                    <a:pt x="0" y="250487"/>
                  </a:lnTo>
                  <a:lnTo>
                    <a:pt x="135993" y="784146"/>
                  </a:lnTo>
                  <a:lnTo>
                    <a:pt x="406339" y="386455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B54A-62E0-4580-84F1-25A89534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88B7-83D8-401A-ABA6-64479C2C5D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-17829" y="5110162"/>
            <a:ext cx="5588000" cy="1747838"/>
            <a:chOff x="-17829" y="5110162"/>
            <a:chExt cx="5588000" cy="1747838"/>
          </a:xfrm>
        </p:grpSpPr>
        <p:sp>
          <p:nvSpPr>
            <p:cNvPr id="7" name="Freeform 5"/>
            <p:cNvSpPr/>
            <p:nvPr/>
          </p:nvSpPr>
          <p:spPr bwMode="auto">
            <a:xfrm>
              <a:off x="-17829" y="6538912"/>
              <a:ext cx="481013" cy="319088"/>
            </a:xfrm>
            <a:custGeom>
              <a:avLst/>
              <a:gdLst>
                <a:gd name="T0" fmla="*/ 0 w 303"/>
                <a:gd name="T1" fmla="*/ 201 h 201"/>
                <a:gd name="T2" fmla="*/ 17 w 303"/>
                <a:gd name="T3" fmla="*/ 0 h 201"/>
                <a:gd name="T4" fmla="*/ 303 w 303"/>
                <a:gd name="T5" fmla="*/ 101 h 201"/>
                <a:gd name="T6" fmla="*/ 0 w 303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201">
                  <a:moveTo>
                    <a:pt x="0" y="201"/>
                  </a:moveTo>
                  <a:lnTo>
                    <a:pt x="17" y="0"/>
                  </a:lnTo>
                  <a:lnTo>
                    <a:pt x="303" y="1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75071" y="6302374"/>
            <a:ext cx="873125" cy="555625"/>
            <a:chOff x="6675071" y="6302374"/>
            <a:chExt cx="873125" cy="555625"/>
          </a:xfrm>
        </p:grpSpPr>
        <p:sp>
          <p:nvSpPr>
            <p:cNvPr id="27" name="Freeform 25"/>
            <p:cNvSpPr/>
            <p:nvPr/>
          </p:nvSpPr>
          <p:spPr bwMode="auto">
            <a:xfrm>
              <a:off x="6675071" y="6302374"/>
              <a:ext cx="387350" cy="515938"/>
            </a:xfrm>
            <a:custGeom>
              <a:avLst/>
              <a:gdLst>
                <a:gd name="T0" fmla="*/ 0 w 244"/>
                <a:gd name="T1" fmla="*/ 117 h 325"/>
                <a:gd name="T2" fmla="*/ 244 w 244"/>
                <a:gd name="T3" fmla="*/ 0 h 325"/>
                <a:gd name="T4" fmla="*/ 43 w 244"/>
                <a:gd name="T5" fmla="*/ 325 h 325"/>
                <a:gd name="T6" fmla="*/ 0 w 244"/>
                <a:gd name="T7" fmla="*/ 1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325">
                  <a:moveTo>
                    <a:pt x="0" y="117"/>
                  </a:moveTo>
                  <a:lnTo>
                    <a:pt x="244" y="0"/>
                  </a:lnTo>
                  <a:lnTo>
                    <a:pt x="43" y="325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3B8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743334" y="6302374"/>
              <a:ext cx="736600" cy="555625"/>
            </a:xfrm>
            <a:custGeom>
              <a:avLst/>
              <a:gdLst>
                <a:gd name="T0" fmla="*/ 464 w 464"/>
                <a:gd name="T1" fmla="*/ 350 h 350"/>
                <a:gd name="T2" fmla="*/ 201 w 464"/>
                <a:gd name="T3" fmla="*/ 0 h 350"/>
                <a:gd name="T4" fmla="*/ 0 w 464"/>
                <a:gd name="T5" fmla="*/ 325 h 350"/>
                <a:gd name="T6" fmla="*/ 115 w 464"/>
                <a:gd name="T7" fmla="*/ 350 h 350"/>
                <a:gd name="T8" fmla="*/ 464 w 464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350">
                  <a:moveTo>
                    <a:pt x="464" y="350"/>
                  </a:moveTo>
                  <a:lnTo>
                    <a:pt x="201" y="0"/>
                  </a:lnTo>
                  <a:lnTo>
                    <a:pt x="0" y="325"/>
                  </a:lnTo>
                  <a:lnTo>
                    <a:pt x="115" y="350"/>
                  </a:lnTo>
                  <a:lnTo>
                    <a:pt x="464" y="350"/>
                  </a:lnTo>
                  <a:close/>
                </a:path>
              </a:pathLst>
            </a:custGeom>
            <a:solidFill>
              <a:srgbClr val="54B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062421" y="6302374"/>
              <a:ext cx="485775" cy="555625"/>
            </a:xfrm>
            <a:custGeom>
              <a:avLst/>
              <a:gdLst>
                <a:gd name="T0" fmla="*/ 306 w 306"/>
                <a:gd name="T1" fmla="*/ 350 h 350"/>
                <a:gd name="T2" fmla="*/ 263 w 306"/>
                <a:gd name="T3" fmla="*/ 350 h 350"/>
                <a:gd name="T4" fmla="*/ 0 w 306"/>
                <a:gd name="T5" fmla="*/ 0 h 350"/>
                <a:gd name="T6" fmla="*/ 263 w 306"/>
                <a:gd name="T7" fmla="*/ 179 h 350"/>
                <a:gd name="T8" fmla="*/ 306 w 306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350">
                  <a:moveTo>
                    <a:pt x="306" y="350"/>
                  </a:moveTo>
                  <a:lnTo>
                    <a:pt x="263" y="350"/>
                  </a:lnTo>
                  <a:lnTo>
                    <a:pt x="0" y="0"/>
                  </a:lnTo>
                  <a:lnTo>
                    <a:pt x="263" y="179"/>
                  </a:lnTo>
                  <a:lnTo>
                    <a:pt x="306" y="350"/>
                  </a:lnTo>
                  <a:close/>
                </a:path>
              </a:pathLst>
            </a:custGeom>
            <a:solidFill>
              <a:srgbClr val="3D8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 rot="480127">
            <a:off x="1606988" y="3093605"/>
            <a:ext cx="695326" cy="458788"/>
            <a:chOff x="3403234" y="2608263"/>
            <a:chExt cx="695326" cy="458788"/>
          </a:xfrm>
        </p:grpSpPr>
        <p:sp>
          <p:nvSpPr>
            <p:cNvPr id="32" name="Freeform 30"/>
            <p:cNvSpPr/>
            <p:nvPr/>
          </p:nvSpPr>
          <p:spPr bwMode="auto">
            <a:xfrm>
              <a:off x="3403234" y="2608263"/>
              <a:ext cx="361950" cy="279400"/>
            </a:xfrm>
            <a:custGeom>
              <a:avLst/>
              <a:gdLst>
                <a:gd name="T0" fmla="*/ 0 w 228"/>
                <a:gd name="T1" fmla="*/ 176 h 176"/>
                <a:gd name="T2" fmla="*/ 209 w 228"/>
                <a:gd name="T3" fmla="*/ 0 h 176"/>
                <a:gd name="T4" fmla="*/ 228 w 228"/>
                <a:gd name="T5" fmla="*/ 141 h 176"/>
                <a:gd name="T6" fmla="*/ 0 w 228"/>
                <a:gd name="T7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176">
                  <a:moveTo>
                    <a:pt x="0" y="176"/>
                  </a:moveTo>
                  <a:lnTo>
                    <a:pt x="209" y="0"/>
                  </a:lnTo>
                  <a:lnTo>
                    <a:pt x="228" y="141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19B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3403234" y="2832100"/>
              <a:ext cx="695325" cy="234950"/>
            </a:xfrm>
            <a:custGeom>
              <a:avLst/>
              <a:gdLst>
                <a:gd name="T0" fmla="*/ 438 w 438"/>
                <a:gd name="T1" fmla="*/ 148 h 148"/>
                <a:gd name="T2" fmla="*/ 228 w 438"/>
                <a:gd name="T3" fmla="*/ 0 h 148"/>
                <a:gd name="T4" fmla="*/ 0 w 438"/>
                <a:gd name="T5" fmla="*/ 35 h 148"/>
                <a:gd name="T6" fmla="*/ 438 w 438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8" h="148">
                  <a:moveTo>
                    <a:pt x="438" y="148"/>
                  </a:moveTo>
                  <a:lnTo>
                    <a:pt x="228" y="0"/>
                  </a:lnTo>
                  <a:lnTo>
                    <a:pt x="0" y="35"/>
                  </a:lnTo>
                  <a:lnTo>
                    <a:pt x="438" y="148"/>
                  </a:lnTo>
                  <a:close/>
                </a:path>
              </a:pathLst>
            </a:custGeom>
            <a:solidFill>
              <a:srgbClr val="1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3735022" y="2608263"/>
              <a:ext cx="363538" cy="458788"/>
            </a:xfrm>
            <a:custGeom>
              <a:avLst/>
              <a:gdLst>
                <a:gd name="T0" fmla="*/ 0 w 229"/>
                <a:gd name="T1" fmla="*/ 0 h 289"/>
                <a:gd name="T2" fmla="*/ 229 w 229"/>
                <a:gd name="T3" fmla="*/ 289 h 289"/>
                <a:gd name="T4" fmla="*/ 19 w 229"/>
                <a:gd name="T5" fmla="*/ 141 h 289"/>
                <a:gd name="T6" fmla="*/ 0 w 229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89">
                  <a:moveTo>
                    <a:pt x="0" y="0"/>
                  </a:moveTo>
                  <a:lnTo>
                    <a:pt x="229" y="289"/>
                  </a:lnTo>
                  <a:lnTo>
                    <a:pt x="19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B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300087" y="308667"/>
            <a:ext cx="2620226" cy="1669242"/>
            <a:chOff x="-300087" y="308667"/>
            <a:chExt cx="2620226" cy="1669242"/>
          </a:xfrm>
        </p:grpSpPr>
        <p:sp>
          <p:nvSpPr>
            <p:cNvPr id="90" name="任意多边形 89"/>
            <p:cNvSpPr/>
            <p:nvPr/>
          </p:nvSpPr>
          <p:spPr bwMode="auto">
            <a:xfrm rot="1963052">
              <a:off x="-98455" y="692833"/>
              <a:ext cx="2156671" cy="1285076"/>
            </a:xfrm>
            <a:custGeom>
              <a:avLst/>
              <a:gdLst>
                <a:gd name="connsiteX0" fmla="*/ 0 w 2156671"/>
                <a:gd name="connsiteY0" fmla="*/ 776914 h 1285076"/>
                <a:gd name="connsiteX1" fmla="*/ 2156671 w 2156671"/>
                <a:gd name="connsiteY1" fmla="*/ 0 h 1285076"/>
                <a:gd name="connsiteX2" fmla="*/ 326453 w 2156671"/>
                <a:gd name="connsiteY2" fmla="*/ 1285076 h 128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6671" h="1285076">
                  <a:moveTo>
                    <a:pt x="0" y="776914"/>
                  </a:moveTo>
                  <a:lnTo>
                    <a:pt x="2156671" y="0"/>
                  </a:lnTo>
                  <a:lnTo>
                    <a:pt x="326453" y="1285076"/>
                  </a:lnTo>
                  <a:close/>
                </a:path>
              </a:pathLst>
            </a:custGeom>
            <a:solidFill>
              <a:srgbClr val="038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 91"/>
            <p:cNvSpPr/>
            <p:nvPr/>
          </p:nvSpPr>
          <p:spPr bwMode="auto">
            <a:xfrm rot="1963052">
              <a:off x="-300087" y="308667"/>
              <a:ext cx="2620226" cy="1101915"/>
            </a:xfrm>
            <a:custGeom>
              <a:avLst/>
              <a:gdLst>
                <a:gd name="connsiteX0" fmla="*/ 0 w 2620226"/>
                <a:gd name="connsiteY0" fmla="*/ 380321 h 1101915"/>
                <a:gd name="connsiteX1" fmla="*/ 592012 w 2620226"/>
                <a:gd name="connsiteY1" fmla="*/ 0 h 1101915"/>
                <a:gd name="connsiteX2" fmla="*/ 2620226 w 2620226"/>
                <a:gd name="connsiteY2" fmla="*/ 324982 h 1101915"/>
                <a:gd name="connsiteX3" fmla="*/ 463567 w 2620226"/>
                <a:gd name="connsiteY3" fmla="*/ 1101915 h 110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226" h="1101915">
                  <a:moveTo>
                    <a:pt x="0" y="380321"/>
                  </a:moveTo>
                  <a:lnTo>
                    <a:pt x="592012" y="0"/>
                  </a:lnTo>
                  <a:lnTo>
                    <a:pt x="2620226" y="324982"/>
                  </a:lnTo>
                  <a:lnTo>
                    <a:pt x="463567" y="1101915"/>
                  </a:lnTo>
                  <a:close/>
                </a:path>
              </a:pathLst>
            </a:custGeom>
            <a:solidFill>
              <a:srgbClr val="03D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566263" y="-38100"/>
            <a:ext cx="4725987" cy="1103313"/>
            <a:chOff x="7566263" y="-38100"/>
            <a:chExt cx="4725987" cy="1103313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566263" y="-38100"/>
              <a:ext cx="2900363" cy="484188"/>
              <a:chOff x="7566263" y="-38100"/>
              <a:chExt cx="2900363" cy="484188"/>
            </a:xfrm>
          </p:grpSpPr>
          <p:sp>
            <p:nvSpPr>
              <p:cNvPr id="37" name="Freeform 35"/>
              <p:cNvSpPr/>
              <p:nvPr/>
            </p:nvSpPr>
            <p:spPr bwMode="auto">
              <a:xfrm>
                <a:off x="7566263" y="-17462"/>
                <a:ext cx="433388" cy="379413"/>
              </a:xfrm>
              <a:custGeom>
                <a:avLst/>
                <a:gdLst>
                  <a:gd name="T0" fmla="*/ 0 w 273"/>
                  <a:gd name="T1" fmla="*/ 0 h 239"/>
                  <a:gd name="T2" fmla="*/ 70 w 273"/>
                  <a:gd name="T3" fmla="*/ 156 h 239"/>
                  <a:gd name="T4" fmla="*/ 273 w 273"/>
                  <a:gd name="T5" fmla="*/ 239 h 239"/>
                  <a:gd name="T6" fmla="*/ 0 w 273"/>
                  <a:gd name="T7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239">
                    <a:moveTo>
                      <a:pt x="0" y="0"/>
                    </a:moveTo>
                    <a:lnTo>
                      <a:pt x="70" y="156"/>
                    </a:lnTo>
                    <a:lnTo>
                      <a:pt x="273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8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7566263" y="-38100"/>
                <a:ext cx="433388" cy="400050"/>
              </a:xfrm>
              <a:custGeom>
                <a:avLst/>
                <a:gdLst>
                  <a:gd name="T0" fmla="*/ 205 w 273"/>
                  <a:gd name="T1" fmla="*/ 0 h 252"/>
                  <a:gd name="T2" fmla="*/ 0 w 273"/>
                  <a:gd name="T3" fmla="*/ 13 h 252"/>
                  <a:gd name="T4" fmla="*/ 273 w 273"/>
                  <a:gd name="T5" fmla="*/ 252 h 252"/>
                  <a:gd name="T6" fmla="*/ 205 w 273"/>
                  <a:gd name="T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252">
                    <a:moveTo>
                      <a:pt x="205" y="0"/>
                    </a:moveTo>
                    <a:lnTo>
                      <a:pt x="0" y="13"/>
                    </a:lnTo>
                    <a:lnTo>
                      <a:pt x="273" y="252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18A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7891700" y="-38100"/>
                <a:ext cx="257175" cy="400050"/>
              </a:xfrm>
              <a:custGeom>
                <a:avLst/>
                <a:gdLst>
                  <a:gd name="T0" fmla="*/ 162 w 162"/>
                  <a:gd name="T1" fmla="*/ 0 h 252"/>
                  <a:gd name="T2" fmla="*/ 0 w 162"/>
                  <a:gd name="T3" fmla="*/ 0 h 252"/>
                  <a:gd name="T4" fmla="*/ 68 w 162"/>
                  <a:gd name="T5" fmla="*/ 252 h 252"/>
                  <a:gd name="T6" fmla="*/ 162 w 162"/>
                  <a:gd name="T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52">
                    <a:moveTo>
                      <a:pt x="162" y="0"/>
                    </a:moveTo>
                    <a:lnTo>
                      <a:pt x="0" y="0"/>
                    </a:lnTo>
                    <a:lnTo>
                      <a:pt x="68" y="252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20A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7999650" y="-38100"/>
                <a:ext cx="247650" cy="400050"/>
              </a:xfrm>
              <a:custGeom>
                <a:avLst/>
                <a:gdLst>
                  <a:gd name="T0" fmla="*/ 156 w 156"/>
                  <a:gd name="T1" fmla="*/ 139 h 252"/>
                  <a:gd name="T2" fmla="*/ 94 w 156"/>
                  <a:gd name="T3" fmla="*/ 0 h 252"/>
                  <a:gd name="T4" fmla="*/ 0 w 156"/>
                  <a:gd name="T5" fmla="*/ 252 h 252"/>
                  <a:gd name="T6" fmla="*/ 156 w 156"/>
                  <a:gd name="T7" fmla="*/ 13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52">
                    <a:moveTo>
                      <a:pt x="156" y="139"/>
                    </a:moveTo>
                    <a:lnTo>
                      <a:pt x="94" y="0"/>
                    </a:lnTo>
                    <a:lnTo>
                      <a:pt x="0" y="252"/>
                    </a:lnTo>
                    <a:lnTo>
                      <a:pt x="156" y="139"/>
                    </a:lnTo>
                    <a:close/>
                  </a:path>
                </a:pathLst>
              </a:custGeom>
              <a:solidFill>
                <a:srgbClr val="1789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8598138" y="-38100"/>
                <a:ext cx="433388" cy="301625"/>
              </a:xfrm>
              <a:custGeom>
                <a:avLst/>
                <a:gdLst>
                  <a:gd name="T0" fmla="*/ 12 w 273"/>
                  <a:gd name="T1" fmla="*/ 0 h 190"/>
                  <a:gd name="T2" fmla="*/ 0 w 273"/>
                  <a:gd name="T3" fmla="*/ 190 h 190"/>
                  <a:gd name="T4" fmla="*/ 273 w 273"/>
                  <a:gd name="T5" fmla="*/ 0 h 190"/>
                  <a:gd name="T6" fmla="*/ 12 w 273"/>
                  <a:gd name="T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190">
                    <a:moveTo>
                      <a:pt x="12" y="0"/>
                    </a:moveTo>
                    <a:lnTo>
                      <a:pt x="0" y="190"/>
                    </a:lnTo>
                    <a:lnTo>
                      <a:pt x="27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1F8D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8702913" y="-17462"/>
                <a:ext cx="1255713" cy="463550"/>
              </a:xfrm>
              <a:custGeom>
                <a:avLst/>
                <a:gdLst>
                  <a:gd name="T0" fmla="*/ 0 w 791"/>
                  <a:gd name="T1" fmla="*/ 0 h 292"/>
                  <a:gd name="T2" fmla="*/ 429 w 791"/>
                  <a:gd name="T3" fmla="*/ 292 h 292"/>
                  <a:gd name="T4" fmla="*/ 791 w 791"/>
                  <a:gd name="T5" fmla="*/ 94 h 292"/>
                  <a:gd name="T6" fmla="*/ 0 w 791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1" h="292">
                    <a:moveTo>
                      <a:pt x="0" y="0"/>
                    </a:moveTo>
                    <a:lnTo>
                      <a:pt x="429" y="292"/>
                    </a:lnTo>
                    <a:lnTo>
                      <a:pt x="791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A8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8702913" y="-38100"/>
                <a:ext cx="1763713" cy="169863"/>
              </a:xfrm>
              <a:custGeom>
                <a:avLst/>
                <a:gdLst>
                  <a:gd name="T0" fmla="*/ 1111 w 1111"/>
                  <a:gd name="T1" fmla="*/ 0 h 107"/>
                  <a:gd name="T2" fmla="*/ 0 w 1111"/>
                  <a:gd name="T3" fmla="*/ 13 h 107"/>
                  <a:gd name="T4" fmla="*/ 791 w 1111"/>
                  <a:gd name="T5" fmla="*/ 107 h 107"/>
                  <a:gd name="T6" fmla="*/ 1111 w 1111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1" h="107">
                    <a:moveTo>
                      <a:pt x="1111" y="0"/>
                    </a:moveTo>
                    <a:lnTo>
                      <a:pt x="0" y="13"/>
                    </a:lnTo>
                    <a:lnTo>
                      <a:pt x="791" y="107"/>
                    </a:lnTo>
                    <a:lnTo>
                      <a:pt x="1111" y="0"/>
                    </a:lnTo>
                    <a:close/>
                  </a:path>
                </a:pathLst>
              </a:custGeom>
              <a:solidFill>
                <a:srgbClr val="7EC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9958625" y="-38100"/>
              <a:ext cx="2333625" cy="1103313"/>
              <a:chOff x="9958625" y="-38100"/>
              <a:chExt cx="2333625" cy="1103313"/>
            </a:xfrm>
          </p:grpSpPr>
          <p:sp>
            <p:nvSpPr>
              <p:cNvPr id="44" name="Freeform 42"/>
              <p:cNvSpPr/>
              <p:nvPr/>
            </p:nvSpPr>
            <p:spPr bwMode="auto">
              <a:xfrm>
                <a:off x="9958625" y="131763"/>
                <a:ext cx="735013" cy="542925"/>
              </a:xfrm>
              <a:custGeom>
                <a:avLst/>
                <a:gdLst>
                  <a:gd name="T0" fmla="*/ 463 w 463"/>
                  <a:gd name="T1" fmla="*/ 51 h 342"/>
                  <a:gd name="T2" fmla="*/ 341 w 463"/>
                  <a:gd name="T3" fmla="*/ 342 h 342"/>
                  <a:gd name="T4" fmla="*/ 0 w 463"/>
                  <a:gd name="T5" fmla="*/ 0 h 342"/>
                  <a:gd name="T6" fmla="*/ 463 w 463"/>
                  <a:gd name="T7" fmla="*/ 5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42">
                    <a:moveTo>
                      <a:pt x="463" y="51"/>
                    </a:moveTo>
                    <a:lnTo>
                      <a:pt x="341" y="342"/>
                    </a:lnTo>
                    <a:lnTo>
                      <a:pt x="0" y="0"/>
                    </a:lnTo>
                    <a:lnTo>
                      <a:pt x="463" y="51"/>
                    </a:lnTo>
                    <a:close/>
                  </a:path>
                </a:pathLst>
              </a:custGeom>
              <a:solidFill>
                <a:srgbClr val="529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9958625" y="-38100"/>
                <a:ext cx="793750" cy="250825"/>
              </a:xfrm>
              <a:custGeom>
                <a:avLst/>
                <a:gdLst>
                  <a:gd name="T0" fmla="*/ 500 w 500"/>
                  <a:gd name="T1" fmla="*/ 0 h 158"/>
                  <a:gd name="T2" fmla="*/ 463 w 500"/>
                  <a:gd name="T3" fmla="*/ 158 h 158"/>
                  <a:gd name="T4" fmla="*/ 0 w 500"/>
                  <a:gd name="T5" fmla="*/ 107 h 158"/>
                  <a:gd name="T6" fmla="*/ 320 w 500"/>
                  <a:gd name="T7" fmla="*/ 0 h 158"/>
                  <a:gd name="T8" fmla="*/ 500 w 500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158">
                    <a:moveTo>
                      <a:pt x="500" y="0"/>
                    </a:moveTo>
                    <a:lnTo>
                      <a:pt x="463" y="158"/>
                    </a:lnTo>
                    <a:lnTo>
                      <a:pt x="0" y="107"/>
                    </a:lnTo>
                    <a:lnTo>
                      <a:pt x="320" y="0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B4D1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10693638" y="-38100"/>
                <a:ext cx="328613" cy="250825"/>
              </a:xfrm>
              <a:custGeom>
                <a:avLst/>
                <a:gdLst>
                  <a:gd name="T0" fmla="*/ 207 w 207"/>
                  <a:gd name="T1" fmla="*/ 0 h 158"/>
                  <a:gd name="T2" fmla="*/ 0 w 207"/>
                  <a:gd name="T3" fmla="*/ 158 h 158"/>
                  <a:gd name="T4" fmla="*/ 37 w 207"/>
                  <a:gd name="T5" fmla="*/ 0 h 158"/>
                  <a:gd name="T6" fmla="*/ 207 w 207"/>
                  <a:gd name="T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158">
                    <a:moveTo>
                      <a:pt x="207" y="0"/>
                    </a:moveTo>
                    <a:lnTo>
                      <a:pt x="0" y="158"/>
                    </a:lnTo>
                    <a:lnTo>
                      <a:pt x="37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749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10693638" y="144463"/>
                <a:ext cx="876300" cy="920750"/>
              </a:xfrm>
              <a:custGeom>
                <a:avLst/>
                <a:gdLst>
                  <a:gd name="T0" fmla="*/ 552 w 552"/>
                  <a:gd name="T1" fmla="*/ 0 h 580"/>
                  <a:gd name="T2" fmla="*/ 265 w 552"/>
                  <a:gd name="T3" fmla="*/ 580 h 580"/>
                  <a:gd name="T4" fmla="*/ 0 w 552"/>
                  <a:gd name="T5" fmla="*/ 43 h 580"/>
                  <a:gd name="T6" fmla="*/ 552 w 552"/>
                  <a:gd name="T7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580">
                    <a:moveTo>
                      <a:pt x="552" y="0"/>
                    </a:moveTo>
                    <a:lnTo>
                      <a:pt x="265" y="580"/>
                    </a:lnTo>
                    <a:lnTo>
                      <a:pt x="0" y="43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6EA7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10499963" y="212725"/>
                <a:ext cx="614363" cy="852488"/>
              </a:xfrm>
              <a:custGeom>
                <a:avLst/>
                <a:gdLst>
                  <a:gd name="T0" fmla="*/ 0 w 387"/>
                  <a:gd name="T1" fmla="*/ 291 h 537"/>
                  <a:gd name="T2" fmla="*/ 387 w 387"/>
                  <a:gd name="T3" fmla="*/ 537 h 537"/>
                  <a:gd name="T4" fmla="*/ 122 w 387"/>
                  <a:gd name="T5" fmla="*/ 0 h 537"/>
                  <a:gd name="T6" fmla="*/ 0 w 387"/>
                  <a:gd name="T7" fmla="*/ 291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7" h="537">
                    <a:moveTo>
                      <a:pt x="0" y="291"/>
                    </a:moveTo>
                    <a:lnTo>
                      <a:pt x="387" y="537"/>
                    </a:lnTo>
                    <a:lnTo>
                      <a:pt x="122" y="0"/>
                    </a:lnTo>
                    <a:lnTo>
                      <a:pt x="0" y="291"/>
                    </a:lnTo>
                    <a:close/>
                  </a:path>
                </a:pathLst>
              </a:custGeom>
              <a:solidFill>
                <a:srgbClr val="85C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10693638" y="-38100"/>
                <a:ext cx="876300" cy="250825"/>
              </a:xfrm>
              <a:custGeom>
                <a:avLst/>
                <a:gdLst>
                  <a:gd name="T0" fmla="*/ 440 w 552"/>
                  <a:gd name="T1" fmla="*/ 0 h 158"/>
                  <a:gd name="T2" fmla="*/ 552 w 552"/>
                  <a:gd name="T3" fmla="*/ 115 h 158"/>
                  <a:gd name="T4" fmla="*/ 0 w 552"/>
                  <a:gd name="T5" fmla="*/ 158 h 158"/>
                  <a:gd name="T6" fmla="*/ 207 w 552"/>
                  <a:gd name="T7" fmla="*/ 0 h 158"/>
                  <a:gd name="T8" fmla="*/ 440 w 552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158">
                    <a:moveTo>
                      <a:pt x="440" y="0"/>
                    </a:moveTo>
                    <a:lnTo>
                      <a:pt x="552" y="115"/>
                    </a:lnTo>
                    <a:lnTo>
                      <a:pt x="0" y="158"/>
                    </a:lnTo>
                    <a:lnTo>
                      <a:pt x="207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E1E6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8"/>
              <p:cNvSpPr/>
              <p:nvPr/>
            </p:nvSpPr>
            <p:spPr bwMode="auto">
              <a:xfrm>
                <a:off x="11114325" y="144463"/>
                <a:ext cx="927100" cy="920750"/>
              </a:xfrm>
              <a:custGeom>
                <a:avLst/>
                <a:gdLst>
                  <a:gd name="T0" fmla="*/ 584 w 584"/>
                  <a:gd name="T1" fmla="*/ 248 h 580"/>
                  <a:gd name="T2" fmla="*/ 287 w 584"/>
                  <a:gd name="T3" fmla="*/ 0 h 580"/>
                  <a:gd name="T4" fmla="*/ 0 w 584"/>
                  <a:gd name="T5" fmla="*/ 580 h 580"/>
                  <a:gd name="T6" fmla="*/ 584 w 584"/>
                  <a:gd name="T7" fmla="*/ 248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4" h="580">
                    <a:moveTo>
                      <a:pt x="584" y="248"/>
                    </a:moveTo>
                    <a:lnTo>
                      <a:pt x="287" y="0"/>
                    </a:lnTo>
                    <a:lnTo>
                      <a:pt x="0" y="580"/>
                    </a:lnTo>
                    <a:lnTo>
                      <a:pt x="584" y="248"/>
                    </a:lnTo>
                    <a:close/>
                  </a:path>
                </a:pathLst>
              </a:custGeom>
              <a:solidFill>
                <a:srgbClr val="BAC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49"/>
              <p:cNvSpPr/>
              <p:nvPr/>
            </p:nvSpPr>
            <p:spPr bwMode="auto">
              <a:xfrm>
                <a:off x="11392138" y="-38100"/>
                <a:ext cx="649288" cy="576263"/>
              </a:xfrm>
              <a:custGeom>
                <a:avLst/>
                <a:gdLst>
                  <a:gd name="T0" fmla="*/ 274 w 409"/>
                  <a:gd name="T1" fmla="*/ 0 h 363"/>
                  <a:gd name="T2" fmla="*/ 409 w 409"/>
                  <a:gd name="T3" fmla="*/ 363 h 363"/>
                  <a:gd name="T4" fmla="*/ 112 w 409"/>
                  <a:gd name="T5" fmla="*/ 115 h 363"/>
                  <a:gd name="T6" fmla="*/ 0 w 409"/>
                  <a:gd name="T7" fmla="*/ 0 h 363"/>
                  <a:gd name="T8" fmla="*/ 274 w 409"/>
                  <a:gd name="T9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363">
                    <a:moveTo>
                      <a:pt x="274" y="0"/>
                    </a:moveTo>
                    <a:lnTo>
                      <a:pt x="409" y="363"/>
                    </a:lnTo>
                    <a:lnTo>
                      <a:pt x="112" y="115"/>
                    </a:lnTo>
                    <a:lnTo>
                      <a:pt x="0" y="0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C6B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0"/>
              <p:cNvSpPr/>
              <p:nvPr/>
            </p:nvSpPr>
            <p:spPr bwMode="auto">
              <a:xfrm>
                <a:off x="12041425" y="-38100"/>
                <a:ext cx="250825" cy="576263"/>
              </a:xfrm>
              <a:custGeom>
                <a:avLst/>
                <a:gdLst>
                  <a:gd name="T0" fmla="*/ 68 w 158"/>
                  <a:gd name="T1" fmla="*/ 0 h 363"/>
                  <a:gd name="T2" fmla="*/ 0 w 158"/>
                  <a:gd name="T3" fmla="*/ 363 h 363"/>
                  <a:gd name="T4" fmla="*/ 158 w 158"/>
                  <a:gd name="T5" fmla="*/ 0 h 363"/>
                  <a:gd name="T6" fmla="*/ 68 w 158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8" h="363">
                    <a:moveTo>
                      <a:pt x="68" y="0"/>
                    </a:moveTo>
                    <a:lnTo>
                      <a:pt x="0" y="363"/>
                    </a:lnTo>
                    <a:lnTo>
                      <a:pt x="158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5AD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1"/>
              <p:cNvSpPr/>
              <p:nvPr/>
            </p:nvSpPr>
            <p:spPr bwMode="auto">
              <a:xfrm>
                <a:off x="11827113" y="-38100"/>
                <a:ext cx="322263" cy="576263"/>
              </a:xfrm>
              <a:custGeom>
                <a:avLst/>
                <a:gdLst>
                  <a:gd name="T0" fmla="*/ 0 w 203"/>
                  <a:gd name="T1" fmla="*/ 0 h 363"/>
                  <a:gd name="T2" fmla="*/ 135 w 203"/>
                  <a:gd name="T3" fmla="*/ 363 h 363"/>
                  <a:gd name="T4" fmla="*/ 203 w 203"/>
                  <a:gd name="T5" fmla="*/ 0 h 363"/>
                  <a:gd name="T6" fmla="*/ 0 w 203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363">
                    <a:moveTo>
                      <a:pt x="0" y="0"/>
                    </a:moveTo>
                    <a:lnTo>
                      <a:pt x="135" y="363"/>
                    </a:lnTo>
                    <a:lnTo>
                      <a:pt x="2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C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 rot="929614">
            <a:off x="10131571" y="6318248"/>
            <a:ext cx="1113870" cy="682625"/>
            <a:chOff x="11330348" y="6699814"/>
            <a:chExt cx="1113870" cy="682625"/>
          </a:xfrm>
        </p:grpSpPr>
        <p:sp>
          <p:nvSpPr>
            <p:cNvPr id="30" name="Freeform 28"/>
            <p:cNvSpPr/>
            <p:nvPr/>
          </p:nvSpPr>
          <p:spPr bwMode="auto">
            <a:xfrm rot="1245937">
              <a:off x="11352018" y="6703785"/>
              <a:ext cx="1092200" cy="560388"/>
            </a:xfrm>
            <a:custGeom>
              <a:avLst/>
              <a:gdLst>
                <a:gd name="T0" fmla="*/ 688 w 688"/>
                <a:gd name="T1" fmla="*/ 0 h 353"/>
                <a:gd name="T2" fmla="*/ 0 w 688"/>
                <a:gd name="T3" fmla="*/ 353 h 353"/>
                <a:gd name="T4" fmla="*/ 491 w 688"/>
                <a:gd name="T5" fmla="*/ 231 h 353"/>
                <a:gd name="T6" fmla="*/ 688 w 688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8" h="353">
                  <a:moveTo>
                    <a:pt x="688" y="0"/>
                  </a:moveTo>
                  <a:lnTo>
                    <a:pt x="0" y="353"/>
                  </a:lnTo>
                  <a:lnTo>
                    <a:pt x="491" y="23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79C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 rot="1245937">
              <a:off x="11330348" y="6699814"/>
              <a:ext cx="1092200" cy="682625"/>
            </a:xfrm>
            <a:custGeom>
              <a:avLst/>
              <a:gdLst>
                <a:gd name="T0" fmla="*/ 491 w 688"/>
                <a:gd name="T1" fmla="*/ 231 h 430"/>
                <a:gd name="T2" fmla="*/ 0 w 688"/>
                <a:gd name="T3" fmla="*/ 353 h 430"/>
                <a:gd name="T4" fmla="*/ 609 w 688"/>
                <a:gd name="T5" fmla="*/ 430 h 430"/>
                <a:gd name="T6" fmla="*/ 688 w 688"/>
                <a:gd name="T7" fmla="*/ 0 h 430"/>
                <a:gd name="T8" fmla="*/ 491 w 688"/>
                <a:gd name="T9" fmla="*/ 23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30">
                  <a:moveTo>
                    <a:pt x="491" y="231"/>
                  </a:moveTo>
                  <a:lnTo>
                    <a:pt x="0" y="353"/>
                  </a:lnTo>
                  <a:lnTo>
                    <a:pt x="609" y="430"/>
                  </a:lnTo>
                  <a:lnTo>
                    <a:pt x="688" y="0"/>
                  </a:lnTo>
                  <a:lnTo>
                    <a:pt x="491" y="231"/>
                  </a:lnTo>
                  <a:close/>
                </a:path>
              </a:pathLst>
            </a:custGeom>
            <a:solidFill>
              <a:srgbClr val="54B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1559877" y="3949569"/>
            <a:ext cx="686576" cy="468148"/>
            <a:chOff x="11559877" y="3949569"/>
            <a:chExt cx="686576" cy="468148"/>
          </a:xfrm>
        </p:grpSpPr>
        <p:sp>
          <p:nvSpPr>
            <p:cNvPr id="55" name="Freeform 53"/>
            <p:cNvSpPr/>
            <p:nvPr/>
          </p:nvSpPr>
          <p:spPr bwMode="auto">
            <a:xfrm rot="1245937">
              <a:off x="11604059" y="3949569"/>
              <a:ext cx="328613" cy="420688"/>
            </a:xfrm>
            <a:custGeom>
              <a:avLst/>
              <a:gdLst>
                <a:gd name="T0" fmla="*/ 207 w 207"/>
                <a:gd name="T1" fmla="*/ 0 h 265"/>
                <a:gd name="T2" fmla="*/ 188 w 207"/>
                <a:gd name="T3" fmla="*/ 122 h 265"/>
                <a:gd name="T4" fmla="*/ 0 w 207"/>
                <a:gd name="T5" fmla="*/ 265 h 265"/>
                <a:gd name="T6" fmla="*/ 207 w 207"/>
                <a:gd name="T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65">
                  <a:moveTo>
                    <a:pt x="207" y="0"/>
                  </a:moveTo>
                  <a:lnTo>
                    <a:pt x="188" y="122"/>
                  </a:lnTo>
                  <a:lnTo>
                    <a:pt x="0" y="265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91C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/>
            <p:nvPr/>
          </p:nvSpPr>
          <p:spPr bwMode="auto">
            <a:xfrm rot="1245937">
              <a:off x="11559877" y="4190704"/>
              <a:ext cx="631825" cy="227013"/>
            </a:xfrm>
            <a:custGeom>
              <a:avLst/>
              <a:gdLst>
                <a:gd name="T0" fmla="*/ 0 w 398"/>
                <a:gd name="T1" fmla="*/ 143 h 143"/>
                <a:gd name="T2" fmla="*/ 188 w 398"/>
                <a:gd name="T3" fmla="*/ 0 h 143"/>
                <a:gd name="T4" fmla="*/ 398 w 398"/>
                <a:gd name="T5" fmla="*/ 36 h 143"/>
                <a:gd name="T6" fmla="*/ 0 w 398"/>
                <a:gd name="T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3">
                  <a:moveTo>
                    <a:pt x="0" y="143"/>
                  </a:moveTo>
                  <a:lnTo>
                    <a:pt x="188" y="0"/>
                  </a:lnTo>
                  <a:lnTo>
                    <a:pt x="398" y="3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76A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/>
            <p:nvPr/>
          </p:nvSpPr>
          <p:spPr bwMode="auto">
            <a:xfrm rot="1245937">
              <a:off x="11913078" y="4061745"/>
              <a:ext cx="333375" cy="250825"/>
            </a:xfrm>
            <a:custGeom>
              <a:avLst/>
              <a:gdLst>
                <a:gd name="T0" fmla="*/ 210 w 210"/>
                <a:gd name="T1" fmla="*/ 158 h 158"/>
                <a:gd name="T2" fmla="*/ 19 w 210"/>
                <a:gd name="T3" fmla="*/ 0 h 158"/>
                <a:gd name="T4" fmla="*/ 0 w 210"/>
                <a:gd name="T5" fmla="*/ 122 h 158"/>
                <a:gd name="T6" fmla="*/ 210 w 210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158">
                  <a:moveTo>
                    <a:pt x="210" y="158"/>
                  </a:moveTo>
                  <a:lnTo>
                    <a:pt x="19" y="0"/>
                  </a:lnTo>
                  <a:lnTo>
                    <a:pt x="0" y="122"/>
                  </a:lnTo>
                  <a:lnTo>
                    <a:pt x="210" y="158"/>
                  </a:lnTo>
                  <a:close/>
                </a:path>
              </a:pathLst>
            </a:custGeom>
            <a:solidFill>
              <a:srgbClr val="87B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9584086" y="4955263"/>
            <a:ext cx="2893191" cy="1651693"/>
            <a:chOff x="9584086" y="4955263"/>
            <a:chExt cx="2893191" cy="1651693"/>
          </a:xfrm>
        </p:grpSpPr>
        <p:sp>
          <p:nvSpPr>
            <p:cNvPr id="105" name="任意多边形 104"/>
            <p:cNvSpPr/>
            <p:nvPr/>
          </p:nvSpPr>
          <p:spPr bwMode="auto">
            <a:xfrm rot="1245937">
              <a:off x="9799740" y="4955263"/>
              <a:ext cx="2471555" cy="561755"/>
            </a:xfrm>
            <a:custGeom>
              <a:avLst/>
              <a:gdLst>
                <a:gd name="connsiteX0" fmla="*/ 0 w 2471555"/>
                <a:gd name="connsiteY0" fmla="*/ 310930 h 561755"/>
                <a:gd name="connsiteX1" fmla="*/ 2366104 w 2471555"/>
                <a:gd name="connsiteY1" fmla="*/ 0 h 561755"/>
                <a:gd name="connsiteX2" fmla="*/ 2471555 w 2471555"/>
                <a:gd name="connsiteY2" fmla="*/ 278103 h 561755"/>
                <a:gd name="connsiteX3" fmla="*/ 2074863 w 2471555"/>
                <a:gd name="connsiteY3" fmla="*/ 561755 h 56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555" h="561755">
                  <a:moveTo>
                    <a:pt x="0" y="310930"/>
                  </a:moveTo>
                  <a:lnTo>
                    <a:pt x="2366104" y="0"/>
                  </a:lnTo>
                  <a:lnTo>
                    <a:pt x="2471555" y="278103"/>
                  </a:lnTo>
                  <a:lnTo>
                    <a:pt x="2074863" y="561755"/>
                  </a:lnTo>
                  <a:close/>
                </a:path>
              </a:pathLst>
            </a:custGeom>
            <a:solidFill>
              <a:srgbClr val="138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9" name="任意多边形 108"/>
            <p:cNvSpPr/>
            <p:nvPr/>
          </p:nvSpPr>
          <p:spPr bwMode="auto">
            <a:xfrm rot="1245937">
              <a:off x="11623945" y="5635121"/>
              <a:ext cx="765190" cy="971835"/>
            </a:xfrm>
            <a:custGeom>
              <a:avLst/>
              <a:gdLst>
                <a:gd name="connsiteX0" fmla="*/ 396692 w 765190"/>
                <a:gd name="connsiteY0" fmla="*/ 0 h 971835"/>
                <a:gd name="connsiteX1" fmla="*/ 765190 w 765190"/>
                <a:gd name="connsiteY1" fmla="*/ 971835 h 971835"/>
                <a:gd name="connsiteX2" fmla="*/ 0 w 765190"/>
                <a:gd name="connsiteY2" fmla="*/ 283653 h 97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5190" h="971835">
                  <a:moveTo>
                    <a:pt x="396692" y="0"/>
                  </a:moveTo>
                  <a:lnTo>
                    <a:pt x="765190" y="971835"/>
                  </a:lnTo>
                  <a:lnTo>
                    <a:pt x="0" y="283653"/>
                  </a:lnTo>
                  <a:close/>
                </a:path>
              </a:pathLst>
            </a:custGeom>
            <a:solidFill>
              <a:srgbClr val="0F7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08" name="任意多边形 107"/>
            <p:cNvSpPr/>
            <p:nvPr/>
          </p:nvSpPr>
          <p:spPr bwMode="auto">
            <a:xfrm rot="1245937">
              <a:off x="9584086" y="5303934"/>
              <a:ext cx="2893191" cy="1079147"/>
            </a:xfrm>
            <a:custGeom>
              <a:avLst/>
              <a:gdLst>
                <a:gd name="connsiteX0" fmla="*/ 0 w 2893191"/>
                <a:gd name="connsiteY0" fmla="*/ 0 h 1079147"/>
                <a:gd name="connsiteX1" fmla="*/ 2074863 w 2893191"/>
                <a:gd name="connsiteY1" fmla="*/ 250825 h 1079147"/>
                <a:gd name="connsiteX2" fmla="*/ 2840053 w 2893191"/>
                <a:gd name="connsiteY2" fmla="*/ 939008 h 1079147"/>
                <a:gd name="connsiteX3" fmla="*/ 2893191 w 2893191"/>
                <a:gd name="connsiteY3" fmla="*/ 1079147 h 107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191" h="1079147">
                  <a:moveTo>
                    <a:pt x="0" y="0"/>
                  </a:moveTo>
                  <a:lnTo>
                    <a:pt x="2074863" y="250825"/>
                  </a:lnTo>
                  <a:lnTo>
                    <a:pt x="2840053" y="939008"/>
                  </a:lnTo>
                  <a:lnTo>
                    <a:pt x="2893191" y="1079147"/>
                  </a:lnTo>
                  <a:close/>
                </a:path>
              </a:pathLst>
            </a:custGeom>
            <a:solidFill>
              <a:srgbClr val="28C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2728863" y="3476008"/>
            <a:ext cx="678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4000" dirty="0" smtClean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如何高效开发接口自动化脚本</a:t>
            </a:r>
            <a:endParaRPr sz="4000" dirty="0" smtClean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238500" y="3241626"/>
            <a:ext cx="5715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238500" y="4397326"/>
            <a:ext cx="5715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 rot="19431773">
            <a:off x="11378626" y="1558966"/>
            <a:ext cx="690430" cy="423124"/>
            <a:chOff x="11330348" y="6699814"/>
            <a:chExt cx="1113870" cy="682625"/>
          </a:xfrm>
        </p:grpSpPr>
        <p:sp>
          <p:nvSpPr>
            <p:cNvPr id="86" name="Freeform 28"/>
            <p:cNvSpPr/>
            <p:nvPr/>
          </p:nvSpPr>
          <p:spPr bwMode="auto">
            <a:xfrm rot="1245937">
              <a:off x="11352018" y="6703785"/>
              <a:ext cx="1092200" cy="560388"/>
            </a:xfrm>
            <a:custGeom>
              <a:avLst/>
              <a:gdLst>
                <a:gd name="T0" fmla="*/ 688 w 688"/>
                <a:gd name="T1" fmla="*/ 0 h 353"/>
                <a:gd name="T2" fmla="*/ 0 w 688"/>
                <a:gd name="T3" fmla="*/ 353 h 353"/>
                <a:gd name="T4" fmla="*/ 491 w 688"/>
                <a:gd name="T5" fmla="*/ 231 h 353"/>
                <a:gd name="T6" fmla="*/ 688 w 688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8" h="353">
                  <a:moveTo>
                    <a:pt x="688" y="0"/>
                  </a:moveTo>
                  <a:lnTo>
                    <a:pt x="0" y="353"/>
                  </a:lnTo>
                  <a:lnTo>
                    <a:pt x="491" y="23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79C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9"/>
            <p:cNvSpPr/>
            <p:nvPr/>
          </p:nvSpPr>
          <p:spPr bwMode="auto">
            <a:xfrm rot="1245937">
              <a:off x="11330348" y="6699814"/>
              <a:ext cx="1092200" cy="682625"/>
            </a:xfrm>
            <a:custGeom>
              <a:avLst/>
              <a:gdLst>
                <a:gd name="T0" fmla="*/ 491 w 688"/>
                <a:gd name="T1" fmla="*/ 231 h 430"/>
                <a:gd name="T2" fmla="*/ 0 w 688"/>
                <a:gd name="T3" fmla="*/ 353 h 430"/>
                <a:gd name="T4" fmla="*/ 609 w 688"/>
                <a:gd name="T5" fmla="*/ 430 h 430"/>
                <a:gd name="T6" fmla="*/ 688 w 688"/>
                <a:gd name="T7" fmla="*/ 0 h 430"/>
                <a:gd name="T8" fmla="*/ 491 w 688"/>
                <a:gd name="T9" fmla="*/ 23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30">
                  <a:moveTo>
                    <a:pt x="491" y="231"/>
                  </a:moveTo>
                  <a:lnTo>
                    <a:pt x="0" y="353"/>
                  </a:lnTo>
                  <a:lnTo>
                    <a:pt x="609" y="430"/>
                  </a:lnTo>
                  <a:lnTo>
                    <a:pt x="688" y="0"/>
                  </a:lnTo>
                  <a:lnTo>
                    <a:pt x="491" y="231"/>
                  </a:lnTo>
                  <a:close/>
                </a:path>
              </a:pathLst>
            </a:custGeom>
            <a:solidFill>
              <a:srgbClr val="54B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21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5475" y="1287145"/>
            <a:ext cx="11102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、接口参数的逻辑关系已经理清，下一步要做的就是通过</a:t>
            </a:r>
            <a:r>
              <a:rPr lang="en-US" altLang="zh-CN" b="1" dirty="0"/>
              <a:t>jmeter</a:t>
            </a:r>
            <a:r>
              <a:rPr lang="zh-CN" altLang="en-US" b="1" dirty="0"/>
              <a:t>录制请求操作，然后获取相应的变量，参数化即可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45" y="2082165"/>
            <a:ext cx="8422005" cy="37757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5555" y="6007740"/>
            <a:ext cx="103351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如上图可知，</a:t>
            </a:r>
            <a:r>
              <a:rPr lang="en-US" altLang="zh-CN" dirty="0"/>
              <a:t>ticket</a:t>
            </a:r>
            <a:r>
              <a:rPr lang="zh-CN" altLang="en-US" dirty="0"/>
              <a:t>就在登录接口下的重定向请求的信息头结果中，</a:t>
            </a:r>
            <a:r>
              <a:rPr lang="zh-CN" altLang="en-US" dirty="0">
                <a:solidFill>
                  <a:srgbClr val="FF0000"/>
                </a:solidFill>
              </a:rPr>
              <a:t>信息头返回的值是在取样器结果，而不是在响应数据中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5475" y="1287145"/>
            <a:ext cx="4639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、在登录接口下添加正则表达式提取器</a:t>
            </a:r>
            <a:endParaRPr lang="zh-CN" altLang="en-US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65" y="1953895"/>
            <a:ext cx="10644505" cy="2950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5475" y="1287145"/>
            <a:ext cx="932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、执行一次调试，查看</a:t>
            </a:r>
            <a:r>
              <a:rPr lang="en-US" altLang="zh-CN" b="1" dirty="0" smtClean="0"/>
              <a:t>debug sample</a:t>
            </a:r>
            <a:r>
              <a:rPr lang="zh-CN" altLang="en-US" b="1" dirty="0" smtClean="0"/>
              <a:t>下的响应数据</a:t>
            </a:r>
            <a:r>
              <a:rPr lang="zh-CN" altLang="en-US" b="1" dirty="0" smtClean="0"/>
              <a:t>，取值成功</a:t>
            </a:r>
            <a:endParaRPr lang="zh-CN" altLang="en-US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22880" y="5694050"/>
            <a:ext cx="103351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此时需要做的就是把</a:t>
            </a:r>
            <a:r>
              <a:rPr lang="en-US" altLang="zh-CN" dirty="0"/>
              <a:t>ticket</a:t>
            </a:r>
            <a:r>
              <a:rPr lang="zh-CN" altLang="en-US" dirty="0"/>
              <a:t>替换到/quality/exchangeToken 请求接口的参数中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03400"/>
            <a:ext cx="9401175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5475" y="1287145"/>
            <a:ext cx="1041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、手动添加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请求，根据</a:t>
            </a:r>
            <a:r>
              <a:rPr lang="en-US" altLang="zh-CN" b="1" dirty="0" smtClean="0"/>
              <a:t>fiddler</a:t>
            </a:r>
            <a:r>
              <a:rPr lang="zh-CN" altLang="en-US" b="1" dirty="0" smtClean="0"/>
              <a:t>抓包，填写协议、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、端口、方法、路径、</a:t>
            </a:r>
            <a:r>
              <a:rPr lang="en-US" altLang="zh-CN" b="1" dirty="0" smtClean="0"/>
              <a:t>parameter</a:t>
            </a: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655445"/>
            <a:ext cx="9477375" cy="2714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4521200"/>
            <a:ext cx="8743950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5475" y="1287145"/>
            <a:ext cx="932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、执行一次调试，查看获取</a:t>
            </a:r>
            <a:r>
              <a:rPr lang="en-US" altLang="zh-CN" b="1" dirty="0" smtClean="0"/>
              <a:t>token</a:t>
            </a:r>
            <a:r>
              <a:rPr lang="zh-CN" altLang="en-US" b="1" dirty="0" smtClean="0"/>
              <a:t>响应结果，由图可见，成功返回</a:t>
            </a:r>
            <a:r>
              <a:rPr lang="en-US" altLang="zh-CN" b="1" dirty="0" smtClean="0"/>
              <a:t>token</a:t>
            </a: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70" y="1933575"/>
            <a:ext cx="8039100" cy="1495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3685540"/>
            <a:ext cx="9372600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0870" y="1300480"/>
            <a:ext cx="10636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、在获取</a:t>
            </a:r>
            <a:r>
              <a:rPr lang="en-US" altLang="zh-CN" b="1" dirty="0" smtClean="0"/>
              <a:t>token</a:t>
            </a:r>
            <a:r>
              <a:rPr lang="zh-CN" altLang="en-US" b="1" dirty="0" smtClean="0"/>
              <a:t>请求下添加JSON Extractor获取变量，因为返回数据类型为Content-Type: application/json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，所以可以使用</a:t>
            </a:r>
            <a:r>
              <a:rPr lang="en-US" altLang="zh-CN" b="1" dirty="0" smtClean="0"/>
              <a:t>json</a:t>
            </a:r>
            <a:r>
              <a:rPr lang="zh-CN" altLang="en-US" b="1" dirty="0" smtClean="0"/>
              <a:t>进行取值</a:t>
            </a:r>
            <a:endParaRPr lang="zh-CN" altLang="en-US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80" y="1945640"/>
            <a:ext cx="8982075" cy="2571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80" y="4603750"/>
            <a:ext cx="4662170" cy="2055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5475" y="1287145"/>
            <a:ext cx="932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、执行一次调试，查看</a:t>
            </a:r>
            <a:r>
              <a:rPr lang="en-US" altLang="zh-CN" b="1" dirty="0" smtClean="0"/>
              <a:t>debug sample</a:t>
            </a:r>
            <a:r>
              <a:rPr lang="zh-CN" altLang="en-US" b="1" dirty="0" smtClean="0"/>
              <a:t>下的响应数据</a:t>
            </a:r>
            <a:r>
              <a:rPr lang="zh-CN" altLang="en-US" b="1" dirty="0" smtClean="0"/>
              <a:t>，取值成功</a:t>
            </a:r>
            <a:endParaRPr lang="zh-CN" altLang="en-US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26335" y="3860170"/>
            <a:ext cx="103351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此时需要做的就是把Authorization放到下一个修改用户请求的参数中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1922780"/>
            <a:ext cx="6286500" cy="157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5475" y="1287145"/>
            <a:ext cx="1041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、手动添加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请求，根据</a:t>
            </a:r>
            <a:r>
              <a:rPr lang="en-US" altLang="zh-CN" b="1" dirty="0" smtClean="0"/>
              <a:t>fiddler</a:t>
            </a:r>
            <a:r>
              <a:rPr lang="zh-CN" altLang="en-US" b="1" dirty="0" smtClean="0"/>
              <a:t>抓包，填写协议、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、端口、方法、路径、</a:t>
            </a:r>
            <a:r>
              <a:rPr lang="en-US" altLang="zh-CN" b="1" dirty="0" smtClean="0"/>
              <a:t>body data</a:t>
            </a:r>
            <a:endParaRPr lang="en-US" altLang="zh-CN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" y="2007235"/>
            <a:ext cx="10809605" cy="1814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4109085"/>
            <a:ext cx="3902710" cy="2429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610" y="4251325"/>
            <a:ext cx="6513830" cy="2484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5475" y="1287145"/>
            <a:ext cx="10410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9</a:t>
            </a:r>
            <a:r>
              <a:rPr lang="zh-CN" altLang="en-US" b="1" dirty="0" smtClean="0"/>
              <a:t>、由于修改用户信息接口需要调用</a:t>
            </a:r>
            <a:r>
              <a:rPr lang="en-US" altLang="zh-CN" b="1" dirty="0" smtClean="0"/>
              <a:t>authorization</a:t>
            </a:r>
            <a:r>
              <a:rPr lang="zh-CN" altLang="en-US" b="1" dirty="0" smtClean="0"/>
              <a:t>、接口</a:t>
            </a:r>
            <a:r>
              <a:rPr lang="en-US" altLang="zh-CN" b="1" dirty="0" smtClean="0"/>
              <a:t>Content-Type</a:t>
            </a:r>
            <a:r>
              <a:rPr lang="zh-CN" altLang="en-US" b="1" dirty="0" smtClean="0"/>
              <a:t>类型为</a:t>
            </a:r>
            <a:r>
              <a:rPr lang="en-US" altLang="zh-CN" b="1" dirty="0" smtClean="0"/>
              <a:t>application/json</a:t>
            </a:r>
            <a:r>
              <a:rPr lang="zh-CN" altLang="en-US" b="1" dirty="0" smtClean="0"/>
              <a:t>格式，所以需要在该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请求下添加信息头</a:t>
            </a:r>
            <a:endParaRPr lang="zh-CN" altLang="en-US" b="1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85" y="2316480"/>
            <a:ext cx="9144000" cy="246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5475" y="1287145"/>
            <a:ext cx="1041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10</a:t>
            </a:r>
            <a:r>
              <a:rPr lang="zh-CN" altLang="en-US" b="1" dirty="0" smtClean="0"/>
              <a:t>、运行一次接口，察看响应结果</a:t>
            </a:r>
            <a:endParaRPr lang="zh-CN" altLang="en-US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" y="1819910"/>
            <a:ext cx="8931910" cy="3219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80" y="5147945"/>
            <a:ext cx="5888990" cy="1610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1807280" y="0"/>
            <a:ext cx="8577441" cy="1747838"/>
            <a:chOff x="-17829" y="5110162"/>
            <a:chExt cx="5588000" cy="1747838"/>
          </a:xfrm>
        </p:grpSpPr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857939" y="2532583"/>
            <a:ext cx="3991362" cy="888147"/>
            <a:chOff x="1857939" y="3148015"/>
            <a:chExt cx="3991362" cy="888147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857939" y="3176590"/>
              <a:ext cx="3991362" cy="822618"/>
              <a:chOff x="2200651" y="3233740"/>
              <a:chExt cx="3991362" cy="822618"/>
            </a:xfrm>
          </p:grpSpPr>
          <p:sp>
            <p:nvSpPr>
              <p:cNvPr id="115" name="文本框 114"/>
              <p:cNvSpPr txBox="1"/>
              <p:nvPr/>
            </p:nvSpPr>
            <p:spPr>
              <a:xfrm>
                <a:off x="2200651" y="3233740"/>
                <a:ext cx="792480" cy="822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dirty="0">
                    <a:solidFill>
                      <a:srgbClr val="5AACE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01</a:t>
                </a:r>
                <a:endParaRPr lang="en-US" altLang="zh-CN" sz="4800" dirty="0">
                  <a:solidFill>
                    <a:srgbClr val="5AACE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168214" y="3414986"/>
                <a:ext cx="3023799" cy="570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fiddler</a:t>
                </a:r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抓包分析</a:t>
                </a:r>
                <a:endParaRPr lang="zh-CN" altLang="en-US" sz="2400" dirty="0">
                  <a:solidFill>
                    <a:schemeClr val="bg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1981958" y="3148015"/>
              <a:ext cx="3743325" cy="888147"/>
              <a:chOff x="1981200" y="3148015"/>
              <a:chExt cx="3743325" cy="888147"/>
            </a:xfrm>
          </p:grpSpPr>
          <p:cxnSp>
            <p:nvCxnSpPr>
              <p:cNvPr id="113" name="直接连接符 112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组合 116"/>
          <p:cNvGrpSpPr/>
          <p:nvPr/>
        </p:nvGrpSpPr>
        <p:grpSpPr>
          <a:xfrm>
            <a:off x="6560675" y="2532583"/>
            <a:ext cx="3991362" cy="888147"/>
            <a:chOff x="6560675" y="3148015"/>
            <a:chExt cx="3991362" cy="888147"/>
          </a:xfrm>
        </p:grpSpPr>
        <p:grpSp>
          <p:nvGrpSpPr>
            <p:cNvPr id="118" name="组合 117"/>
            <p:cNvGrpSpPr/>
            <p:nvPr/>
          </p:nvGrpSpPr>
          <p:grpSpPr>
            <a:xfrm>
              <a:off x="6560675" y="3205165"/>
              <a:ext cx="3991362" cy="830997"/>
              <a:chOff x="2200651" y="3233740"/>
              <a:chExt cx="3991362" cy="830997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2200651" y="3233740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dirty="0">
                    <a:solidFill>
                      <a:srgbClr val="48C253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02</a:t>
                </a:r>
                <a:endParaRPr lang="en-US" altLang="zh-CN" sz="4800" dirty="0">
                  <a:solidFill>
                    <a:srgbClr val="48C253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3168214" y="3414986"/>
                <a:ext cx="3023799" cy="570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jmeter</a:t>
                </a:r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脚本</a:t>
                </a:r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开发</a:t>
                </a:r>
                <a:endParaRPr lang="zh-CN" altLang="en-US" sz="2400" dirty="0">
                  <a:solidFill>
                    <a:schemeClr val="bg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6684693" y="3148015"/>
              <a:ext cx="3743325" cy="888147"/>
              <a:chOff x="1981200" y="3148015"/>
              <a:chExt cx="3743325" cy="888147"/>
            </a:xfrm>
          </p:grpSpPr>
          <p:cxnSp>
            <p:nvCxnSpPr>
              <p:cNvPr id="120" name="直接连接符 119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-265329" y="5670616"/>
            <a:ext cx="12626772" cy="1212784"/>
            <a:chOff x="-265329" y="5670616"/>
            <a:chExt cx="12626772" cy="1212784"/>
          </a:xfrm>
        </p:grpSpPr>
        <p:grpSp>
          <p:nvGrpSpPr>
            <p:cNvPr id="57" name="组合 56"/>
            <p:cNvGrpSpPr/>
            <p:nvPr/>
          </p:nvGrpSpPr>
          <p:grpSpPr>
            <a:xfrm>
              <a:off x="-265329" y="5670616"/>
              <a:ext cx="6757655" cy="1212784"/>
              <a:chOff x="0" y="5670616"/>
              <a:chExt cx="6757655" cy="1212784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3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41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10" name="组合 109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44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" name="组合 161"/>
            <p:cNvGrpSpPr/>
            <p:nvPr/>
          </p:nvGrpSpPr>
          <p:grpSpPr>
            <a:xfrm flipH="1">
              <a:off x="5603788" y="5670616"/>
              <a:ext cx="6757655" cy="1212784"/>
              <a:chOff x="0" y="5670616"/>
              <a:chExt cx="6757655" cy="1212784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165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68" name="组合 167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169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718" y="285397"/>
            <a:ext cx="2444708" cy="217646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7" y="1323458"/>
            <a:ext cx="957155" cy="896190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254" y="5086723"/>
            <a:ext cx="658425" cy="347502"/>
          </a:xfrm>
          <a:prstGeom prst="rect">
            <a:avLst/>
          </a:prstGeom>
        </p:spPr>
      </p:pic>
      <p:sp>
        <p:nvSpPr>
          <p:cNvPr id="160" name="文本框 159"/>
          <p:cNvSpPr txBox="1"/>
          <p:nvPr/>
        </p:nvSpPr>
        <p:spPr>
          <a:xfrm>
            <a:off x="5452754" y="165269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 sz="4000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5475" y="1287145"/>
            <a:ext cx="10410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10</a:t>
            </a:r>
            <a:r>
              <a:rPr lang="zh-CN" altLang="en-US" b="1" dirty="0" smtClean="0"/>
              <a:t>、末尾介绍下，如何快速确定该接口请求参数是否需要进行参数化，对于参数</a:t>
            </a:r>
            <a:r>
              <a:rPr lang="en-US" altLang="zh-CN" b="1" dirty="0" smtClean="0"/>
              <a:t>id</a:t>
            </a:r>
            <a:r>
              <a:rPr lang="zh-CN" altLang="en-US" b="1" dirty="0" smtClean="0"/>
              <a:t>多的接口特别有效，</a:t>
            </a:r>
            <a:endParaRPr lang="zh-CN" altLang="en-US" b="1" dirty="0" smtClean="0"/>
          </a:p>
          <a:p>
            <a:r>
              <a:rPr lang="zh-CN" altLang="en-US" b="1" dirty="0" smtClean="0"/>
              <a:t>如果开发脚本针对多套环境，就取不同环境的参数进行对比，如果只有一套环境，就取同一套环境接口参数对比，对比工具BCompare如下图</a:t>
            </a:r>
            <a:endParaRPr lang="zh-CN" altLang="en-US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5" y="2359660"/>
            <a:ext cx="5889625" cy="1957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" y="4596130"/>
            <a:ext cx="5872480" cy="193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5475" y="1287145"/>
            <a:ext cx="1041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</a:t>
            </a:r>
            <a:r>
              <a:rPr lang="zh-CN" altLang="en-US" b="1" dirty="0" smtClean="0"/>
              <a:t>、对于</a:t>
            </a:r>
            <a:r>
              <a:rPr lang="en-US" altLang="zh-CN" b="1" dirty="0" smtClean="0"/>
              <a:t>json</a:t>
            </a:r>
            <a:r>
              <a:rPr lang="zh-CN" altLang="en-US" b="1" dirty="0" smtClean="0"/>
              <a:t>格式的请求参数，建议先在</a:t>
            </a:r>
            <a:r>
              <a:rPr lang="en-US" altLang="zh-CN" b="1" dirty="0" smtClean="0"/>
              <a:t>www.json.cn </a:t>
            </a:r>
            <a:r>
              <a:rPr lang="zh-CN" altLang="en-US" b="1" dirty="0" smtClean="0"/>
              <a:t>网站</a:t>
            </a:r>
            <a:r>
              <a:rPr lang="zh-CN" altLang="en-US" b="1" dirty="0" smtClean="0"/>
              <a:t>先进行格式转换，便于确认参数层级</a:t>
            </a:r>
            <a:endParaRPr lang="zh-CN" altLang="en-US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2391410"/>
            <a:ext cx="8608060" cy="3943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-17829" y="5110162"/>
            <a:ext cx="5588000" cy="1747838"/>
            <a:chOff x="-17829" y="5110162"/>
            <a:chExt cx="5588000" cy="1747838"/>
          </a:xfrm>
        </p:grpSpPr>
        <p:sp>
          <p:nvSpPr>
            <p:cNvPr id="7" name="Freeform 5"/>
            <p:cNvSpPr/>
            <p:nvPr/>
          </p:nvSpPr>
          <p:spPr bwMode="auto">
            <a:xfrm>
              <a:off x="-17829" y="6538912"/>
              <a:ext cx="481013" cy="319088"/>
            </a:xfrm>
            <a:custGeom>
              <a:avLst/>
              <a:gdLst>
                <a:gd name="T0" fmla="*/ 0 w 303"/>
                <a:gd name="T1" fmla="*/ 201 h 201"/>
                <a:gd name="T2" fmla="*/ 17 w 303"/>
                <a:gd name="T3" fmla="*/ 0 h 201"/>
                <a:gd name="T4" fmla="*/ 303 w 303"/>
                <a:gd name="T5" fmla="*/ 101 h 201"/>
                <a:gd name="T6" fmla="*/ 0 w 303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201">
                  <a:moveTo>
                    <a:pt x="0" y="201"/>
                  </a:moveTo>
                  <a:lnTo>
                    <a:pt x="17" y="0"/>
                  </a:lnTo>
                  <a:lnTo>
                    <a:pt x="303" y="1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75071" y="6302374"/>
            <a:ext cx="873125" cy="555625"/>
            <a:chOff x="6675071" y="6302374"/>
            <a:chExt cx="873125" cy="555625"/>
          </a:xfrm>
        </p:grpSpPr>
        <p:sp>
          <p:nvSpPr>
            <p:cNvPr id="27" name="Freeform 25"/>
            <p:cNvSpPr/>
            <p:nvPr/>
          </p:nvSpPr>
          <p:spPr bwMode="auto">
            <a:xfrm>
              <a:off x="6675071" y="6302374"/>
              <a:ext cx="387350" cy="515938"/>
            </a:xfrm>
            <a:custGeom>
              <a:avLst/>
              <a:gdLst>
                <a:gd name="T0" fmla="*/ 0 w 244"/>
                <a:gd name="T1" fmla="*/ 117 h 325"/>
                <a:gd name="T2" fmla="*/ 244 w 244"/>
                <a:gd name="T3" fmla="*/ 0 h 325"/>
                <a:gd name="T4" fmla="*/ 43 w 244"/>
                <a:gd name="T5" fmla="*/ 325 h 325"/>
                <a:gd name="T6" fmla="*/ 0 w 244"/>
                <a:gd name="T7" fmla="*/ 1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325">
                  <a:moveTo>
                    <a:pt x="0" y="117"/>
                  </a:moveTo>
                  <a:lnTo>
                    <a:pt x="244" y="0"/>
                  </a:lnTo>
                  <a:lnTo>
                    <a:pt x="43" y="325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3B8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743334" y="6302374"/>
              <a:ext cx="736600" cy="555625"/>
            </a:xfrm>
            <a:custGeom>
              <a:avLst/>
              <a:gdLst>
                <a:gd name="T0" fmla="*/ 464 w 464"/>
                <a:gd name="T1" fmla="*/ 350 h 350"/>
                <a:gd name="T2" fmla="*/ 201 w 464"/>
                <a:gd name="T3" fmla="*/ 0 h 350"/>
                <a:gd name="T4" fmla="*/ 0 w 464"/>
                <a:gd name="T5" fmla="*/ 325 h 350"/>
                <a:gd name="T6" fmla="*/ 115 w 464"/>
                <a:gd name="T7" fmla="*/ 350 h 350"/>
                <a:gd name="T8" fmla="*/ 464 w 464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350">
                  <a:moveTo>
                    <a:pt x="464" y="350"/>
                  </a:moveTo>
                  <a:lnTo>
                    <a:pt x="201" y="0"/>
                  </a:lnTo>
                  <a:lnTo>
                    <a:pt x="0" y="325"/>
                  </a:lnTo>
                  <a:lnTo>
                    <a:pt x="115" y="350"/>
                  </a:lnTo>
                  <a:lnTo>
                    <a:pt x="464" y="350"/>
                  </a:lnTo>
                  <a:close/>
                </a:path>
              </a:pathLst>
            </a:custGeom>
            <a:solidFill>
              <a:srgbClr val="54B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062421" y="6302374"/>
              <a:ext cx="485775" cy="555625"/>
            </a:xfrm>
            <a:custGeom>
              <a:avLst/>
              <a:gdLst>
                <a:gd name="T0" fmla="*/ 306 w 306"/>
                <a:gd name="T1" fmla="*/ 350 h 350"/>
                <a:gd name="T2" fmla="*/ 263 w 306"/>
                <a:gd name="T3" fmla="*/ 350 h 350"/>
                <a:gd name="T4" fmla="*/ 0 w 306"/>
                <a:gd name="T5" fmla="*/ 0 h 350"/>
                <a:gd name="T6" fmla="*/ 263 w 306"/>
                <a:gd name="T7" fmla="*/ 179 h 350"/>
                <a:gd name="T8" fmla="*/ 306 w 306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350">
                  <a:moveTo>
                    <a:pt x="306" y="350"/>
                  </a:moveTo>
                  <a:lnTo>
                    <a:pt x="263" y="350"/>
                  </a:lnTo>
                  <a:lnTo>
                    <a:pt x="0" y="0"/>
                  </a:lnTo>
                  <a:lnTo>
                    <a:pt x="263" y="179"/>
                  </a:lnTo>
                  <a:lnTo>
                    <a:pt x="306" y="350"/>
                  </a:lnTo>
                  <a:close/>
                </a:path>
              </a:pathLst>
            </a:custGeom>
            <a:solidFill>
              <a:srgbClr val="3D8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 rot="480127">
            <a:off x="1606988" y="3093605"/>
            <a:ext cx="695326" cy="458788"/>
            <a:chOff x="3403234" y="2608263"/>
            <a:chExt cx="695326" cy="458788"/>
          </a:xfrm>
        </p:grpSpPr>
        <p:sp>
          <p:nvSpPr>
            <p:cNvPr id="32" name="Freeform 30"/>
            <p:cNvSpPr/>
            <p:nvPr/>
          </p:nvSpPr>
          <p:spPr bwMode="auto">
            <a:xfrm>
              <a:off x="3403234" y="2608263"/>
              <a:ext cx="361950" cy="279400"/>
            </a:xfrm>
            <a:custGeom>
              <a:avLst/>
              <a:gdLst>
                <a:gd name="T0" fmla="*/ 0 w 228"/>
                <a:gd name="T1" fmla="*/ 176 h 176"/>
                <a:gd name="T2" fmla="*/ 209 w 228"/>
                <a:gd name="T3" fmla="*/ 0 h 176"/>
                <a:gd name="T4" fmla="*/ 228 w 228"/>
                <a:gd name="T5" fmla="*/ 141 h 176"/>
                <a:gd name="T6" fmla="*/ 0 w 228"/>
                <a:gd name="T7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176">
                  <a:moveTo>
                    <a:pt x="0" y="176"/>
                  </a:moveTo>
                  <a:lnTo>
                    <a:pt x="209" y="0"/>
                  </a:lnTo>
                  <a:lnTo>
                    <a:pt x="228" y="141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19B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3403234" y="2832100"/>
              <a:ext cx="695325" cy="234950"/>
            </a:xfrm>
            <a:custGeom>
              <a:avLst/>
              <a:gdLst>
                <a:gd name="T0" fmla="*/ 438 w 438"/>
                <a:gd name="T1" fmla="*/ 148 h 148"/>
                <a:gd name="T2" fmla="*/ 228 w 438"/>
                <a:gd name="T3" fmla="*/ 0 h 148"/>
                <a:gd name="T4" fmla="*/ 0 w 438"/>
                <a:gd name="T5" fmla="*/ 35 h 148"/>
                <a:gd name="T6" fmla="*/ 438 w 438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8" h="148">
                  <a:moveTo>
                    <a:pt x="438" y="148"/>
                  </a:moveTo>
                  <a:lnTo>
                    <a:pt x="228" y="0"/>
                  </a:lnTo>
                  <a:lnTo>
                    <a:pt x="0" y="35"/>
                  </a:lnTo>
                  <a:lnTo>
                    <a:pt x="438" y="148"/>
                  </a:lnTo>
                  <a:close/>
                </a:path>
              </a:pathLst>
            </a:custGeom>
            <a:solidFill>
              <a:srgbClr val="1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3735022" y="2608263"/>
              <a:ext cx="363538" cy="458788"/>
            </a:xfrm>
            <a:custGeom>
              <a:avLst/>
              <a:gdLst>
                <a:gd name="T0" fmla="*/ 0 w 229"/>
                <a:gd name="T1" fmla="*/ 0 h 289"/>
                <a:gd name="T2" fmla="*/ 229 w 229"/>
                <a:gd name="T3" fmla="*/ 289 h 289"/>
                <a:gd name="T4" fmla="*/ 19 w 229"/>
                <a:gd name="T5" fmla="*/ 141 h 289"/>
                <a:gd name="T6" fmla="*/ 0 w 229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89">
                  <a:moveTo>
                    <a:pt x="0" y="0"/>
                  </a:moveTo>
                  <a:lnTo>
                    <a:pt x="229" y="289"/>
                  </a:lnTo>
                  <a:lnTo>
                    <a:pt x="19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B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300087" y="308667"/>
            <a:ext cx="2620226" cy="1669242"/>
            <a:chOff x="-300087" y="308667"/>
            <a:chExt cx="2620226" cy="1669242"/>
          </a:xfrm>
        </p:grpSpPr>
        <p:sp>
          <p:nvSpPr>
            <p:cNvPr id="90" name="任意多边形 89"/>
            <p:cNvSpPr/>
            <p:nvPr/>
          </p:nvSpPr>
          <p:spPr bwMode="auto">
            <a:xfrm rot="1963052">
              <a:off x="-98455" y="692833"/>
              <a:ext cx="2156671" cy="1285076"/>
            </a:xfrm>
            <a:custGeom>
              <a:avLst/>
              <a:gdLst>
                <a:gd name="connsiteX0" fmla="*/ 0 w 2156671"/>
                <a:gd name="connsiteY0" fmla="*/ 776914 h 1285076"/>
                <a:gd name="connsiteX1" fmla="*/ 2156671 w 2156671"/>
                <a:gd name="connsiteY1" fmla="*/ 0 h 1285076"/>
                <a:gd name="connsiteX2" fmla="*/ 326453 w 2156671"/>
                <a:gd name="connsiteY2" fmla="*/ 1285076 h 128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6671" h="1285076">
                  <a:moveTo>
                    <a:pt x="0" y="776914"/>
                  </a:moveTo>
                  <a:lnTo>
                    <a:pt x="2156671" y="0"/>
                  </a:lnTo>
                  <a:lnTo>
                    <a:pt x="326453" y="1285076"/>
                  </a:lnTo>
                  <a:close/>
                </a:path>
              </a:pathLst>
            </a:custGeom>
            <a:solidFill>
              <a:srgbClr val="038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 91"/>
            <p:cNvSpPr/>
            <p:nvPr/>
          </p:nvSpPr>
          <p:spPr bwMode="auto">
            <a:xfrm rot="1963052">
              <a:off x="-300087" y="308667"/>
              <a:ext cx="2620226" cy="1101915"/>
            </a:xfrm>
            <a:custGeom>
              <a:avLst/>
              <a:gdLst>
                <a:gd name="connsiteX0" fmla="*/ 0 w 2620226"/>
                <a:gd name="connsiteY0" fmla="*/ 380321 h 1101915"/>
                <a:gd name="connsiteX1" fmla="*/ 592012 w 2620226"/>
                <a:gd name="connsiteY1" fmla="*/ 0 h 1101915"/>
                <a:gd name="connsiteX2" fmla="*/ 2620226 w 2620226"/>
                <a:gd name="connsiteY2" fmla="*/ 324982 h 1101915"/>
                <a:gd name="connsiteX3" fmla="*/ 463567 w 2620226"/>
                <a:gd name="connsiteY3" fmla="*/ 1101915 h 110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226" h="1101915">
                  <a:moveTo>
                    <a:pt x="0" y="380321"/>
                  </a:moveTo>
                  <a:lnTo>
                    <a:pt x="592012" y="0"/>
                  </a:lnTo>
                  <a:lnTo>
                    <a:pt x="2620226" y="324982"/>
                  </a:lnTo>
                  <a:lnTo>
                    <a:pt x="463567" y="1101915"/>
                  </a:lnTo>
                  <a:close/>
                </a:path>
              </a:pathLst>
            </a:custGeom>
            <a:solidFill>
              <a:srgbClr val="03D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566263" y="-38100"/>
            <a:ext cx="4725987" cy="1103313"/>
            <a:chOff x="7566263" y="-38100"/>
            <a:chExt cx="4725987" cy="1103313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566263" y="-38100"/>
              <a:ext cx="2900363" cy="484188"/>
              <a:chOff x="7566263" y="-38100"/>
              <a:chExt cx="2900363" cy="484188"/>
            </a:xfrm>
          </p:grpSpPr>
          <p:sp>
            <p:nvSpPr>
              <p:cNvPr id="37" name="Freeform 35"/>
              <p:cNvSpPr/>
              <p:nvPr/>
            </p:nvSpPr>
            <p:spPr bwMode="auto">
              <a:xfrm>
                <a:off x="7566263" y="-17462"/>
                <a:ext cx="433388" cy="379413"/>
              </a:xfrm>
              <a:custGeom>
                <a:avLst/>
                <a:gdLst>
                  <a:gd name="T0" fmla="*/ 0 w 273"/>
                  <a:gd name="T1" fmla="*/ 0 h 239"/>
                  <a:gd name="T2" fmla="*/ 70 w 273"/>
                  <a:gd name="T3" fmla="*/ 156 h 239"/>
                  <a:gd name="T4" fmla="*/ 273 w 273"/>
                  <a:gd name="T5" fmla="*/ 239 h 239"/>
                  <a:gd name="T6" fmla="*/ 0 w 273"/>
                  <a:gd name="T7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239">
                    <a:moveTo>
                      <a:pt x="0" y="0"/>
                    </a:moveTo>
                    <a:lnTo>
                      <a:pt x="70" y="156"/>
                    </a:lnTo>
                    <a:lnTo>
                      <a:pt x="273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8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7566263" y="-38100"/>
                <a:ext cx="433388" cy="400050"/>
              </a:xfrm>
              <a:custGeom>
                <a:avLst/>
                <a:gdLst>
                  <a:gd name="T0" fmla="*/ 205 w 273"/>
                  <a:gd name="T1" fmla="*/ 0 h 252"/>
                  <a:gd name="T2" fmla="*/ 0 w 273"/>
                  <a:gd name="T3" fmla="*/ 13 h 252"/>
                  <a:gd name="T4" fmla="*/ 273 w 273"/>
                  <a:gd name="T5" fmla="*/ 252 h 252"/>
                  <a:gd name="T6" fmla="*/ 205 w 273"/>
                  <a:gd name="T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252">
                    <a:moveTo>
                      <a:pt x="205" y="0"/>
                    </a:moveTo>
                    <a:lnTo>
                      <a:pt x="0" y="13"/>
                    </a:lnTo>
                    <a:lnTo>
                      <a:pt x="273" y="252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18A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7891700" y="-38100"/>
                <a:ext cx="257175" cy="400050"/>
              </a:xfrm>
              <a:custGeom>
                <a:avLst/>
                <a:gdLst>
                  <a:gd name="T0" fmla="*/ 162 w 162"/>
                  <a:gd name="T1" fmla="*/ 0 h 252"/>
                  <a:gd name="T2" fmla="*/ 0 w 162"/>
                  <a:gd name="T3" fmla="*/ 0 h 252"/>
                  <a:gd name="T4" fmla="*/ 68 w 162"/>
                  <a:gd name="T5" fmla="*/ 252 h 252"/>
                  <a:gd name="T6" fmla="*/ 162 w 162"/>
                  <a:gd name="T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52">
                    <a:moveTo>
                      <a:pt x="162" y="0"/>
                    </a:moveTo>
                    <a:lnTo>
                      <a:pt x="0" y="0"/>
                    </a:lnTo>
                    <a:lnTo>
                      <a:pt x="68" y="252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20A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7999650" y="-38100"/>
                <a:ext cx="247650" cy="400050"/>
              </a:xfrm>
              <a:custGeom>
                <a:avLst/>
                <a:gdLst>
                  <a:gd name="T0" fmla="*/ 156 w 156"/>
                  <a:gd name="T1" fmla="*/ 139 h 252"/>
                  <a:gd name="T2" fmla="*/ 94 w 156"/>
                  <a:gd name="T3" fmla="*/ 0 h 252"/>
                  <a:gd name="T4" fmla="*/ 0 w 156"/>
                  <a:gd name="T5" fmla="*/ 252 h 252"/>
                  <a:gd name="T6" fmla="*/ 156 w 156"/>
                  <a:gd name="T7" fmla="*/ 13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52">
                    <a:moveTo>
                      <a:pt x="156" y="139"/>
                    </a:moveTo>
                    <a:lnTo>
                      <a:pt x="94" y="0"/>
                    </a:lnTo>
                    <a:lnTo>
                      <a:pt x="0" y="252"/>
                    </a:lnTo>
                    <a:lnTo>
                      <a:pt x="156" y="139"/>
                    </a:lnTo>
                    <a:close/>
                  </a:path>
                </a:pathLst>
              </a:custGeom>
              <a:solidFill>
                <a:srgbClr val="1789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8598138" y="-38100"/>
                <a:ext cx="433388" cy="301625"/>
              </a:xfrm>
              <a:custGeom>
                <a:avLst/>
                <a:gdLst>
                  <a:gd name="T0" fmla="*/ 12 w 273"/>
                  <a:gd name="T1" fmla="*/ 0 h 190"/>
                  <a:gd name="T2" fmla="*/ 0 w 273"/>
                  <a:gd name="T3" fmla="*/ 190 h 190"/>
                  <a:gd name="T4" fmla="*/ 273 w 273"/>
                  <a:gd name="T5" fmla="*/ 0 h 190"/>
                  <a:gd name="T6" fmla="*/ 12 w 273"/>
                  <a:gd name="T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190">
                    <a:moveTo>
                      <a:pt x="12" y="0"/>
                    </a:moveTo>
                    <a:lnTo>
                      <a:pt x="0" y="190"/>
                    </a:lnTo>
                    <a:lnTo>
                      <a:pt x="27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1F8D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8702913" y="-17462"/>
                <a:ext cx="1255713" cy="463550"/>
              </a:xfrm>
              <a:custGeom>
                <a:avLst/>
                <a:gdLst>
                  <a:gd name="T0" fmla="*/ 0 w 791"/>
                  <a:gd name="T1" fmla="*/ 0 h 292"/>
                  <a:gd name="T2" fmla="*/ 429 w 791"/>
                  <a:gd name="T3" fmla="*/ 292 h 292"/>
                  <a:gd name="T4" fmla="*/ 791 w 791"/>
                  <a:gd name="T5" fmla="*/ 94 h 292"/>
                  <a:gd name="T6" fmla="*/ 0 w 791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1" h="292">
                    <a:moveTo>
                      <a:pt x="0" y="0"/>
                    </a:moveTo>
                    <a:lnTo>
                      <a:pt x="429" y="292"/>
                    </a:lnTo>
                    <a:lnTo>
                      <a:pt x="791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A8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8702913" y="-38100"/>
                <a:ext cx="1763713" cy="169863"/>
              </a:xfrm>
              <a:custGeom>
                <a:avLst/>
                <a:gdLst>
                  <a:gd name="T0" fmla="*/ 1111 w 1111"/>
                  <a:gd name="T1" fmla="*/ 0 h 107"/>
                  <a:gd name="T2" fmla="*/ 0 w 1111"/>
                  <a:gd name="T3" fmla="*/ 13 h 107"/>
                  <a:gd name="T4" fmla="*/ 791 w 1111"/>
                  <a:gd name="T5" fmla="*/ 107 h 107"/>
                  <a:gd name="T6" fmla="*/ 1111 w 1111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1" h="107">
                    <a:moveTo>
                      <a:pt x="1111" y="0"/>
                    </a:moveTo>
                    <a:lnTo>
                      <a:pt x="0" y="13"/>
                    </a:lnTo>
                    <a:lnTo>
                      <a:pt x="791" y="107"/>
                    </a:lnTo>
                    <a:lnTo>
                      <a:pt x="1111" y="0"/>
                    </a:lnTo>
                    <a:close/>
                  </a:path>
                </a:pathLst>
              </a:custGeom>
              <a:solidFill>
                <a:srgbClr val="7EC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9958625" y="-38100"/>
              <a:ext cx="2333625" cy="1103313"/>
              <a:chOff x="9958625" y="-38100"/>
              <a:chExt cx="2333625" cy="1103313"/>
            </a:xfrm>
          </p:grpSpPr>
          <p:sp>
            <p:nvSpPr>
              <p:cNvPr id="44" name="Freeform 42"/>
              <p:cNvSpPr/>
              <p:nvPr/>
            </p:nvSpPr>
            <p:spPr bwMode="auto">
              <a:xfrm>
                <a:off x="9958625" y="131763"/>
                <a:ext cx="735013" cy="542925"/>
              </a:xfrm>
              <a:custGeom>
                <a:avLst/>
                <a:gdLst>
                  <a:gd name="T0" fmla="*/ 463 w 463"/>
                  <a:gd name="T1" fmla="*/ 51 h 342"/>
                  <a:gd name="T2" fmla="*/ 341 w 463"/>
                  <a:gd name="T3" fmla="*/ 342 h 342"/>
                  <a:gd name="T4" fmla="*/ 0 w 463"/>
                  <a:gd name="T5" fmla="*/ 0 h 342"/>
                  <a:gd name="T6" fmla="*/ 463 w 463"/>
                  <a:gd name="T7" fmla="*/ 5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42">
                    <a:moveTo>
                      <a:pt x="463" y="51"/>
                    </a:moveTo>
                    <a:lnTo>
                      <a:pt x="341" y="342"/>
                    </a:lnTo>
                    <a:lnTo>
                      <a:pt x="0" y="0"/>
                    </a:lnTo>
                    <a:lnTo>
                      <a:pt x="463" y="51"/>
                    </a:lnTo>
                    <a:close/>
                  </a:path>
                </a:pathLst>
              </a:custGeom>
              <a:solidFill>
                <a:srgbClr val="529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9958625" y="-38100"/>
                <a:ext cx="793750" cy="250825"/>
              </a:xfrm>
              <a:custGeom>
                <a:avLst/>
                <a:gdLst>
                  <a:gd name="T0" fmla="*/ 500 w 500"/>
                  <a:gd name="T1" fmla="*/ 0 h 158"/>
                  <a:gd name="T2" fmla="*/ 463 w 500"/>
                  <a:gd name="T3" fmla="*/ 158 h 158"/>
                  <a:gd name="T4" fmla="*/ 0 w 500"/>
                  <a:gd name="T5" fmla="*/ 107 h 158"/>
                  <a:gd name="T6" fmla="*/ 320 w 500"/>
                  <a:gd name="T7" fmla="*/ 0 h 158"/>
                  <a:gd name="T8" fmla="*/ 500 w 500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158">
                    <a:moveTo>
                      <a:pt x="500" y="0"/>
                    </a:moveTo>
                    <a:lnTo>
                      <a:pt x="463" y="158"/>
                    </a:lnTo>
                    <a:lnTo>
                      <a:pt x="0" y="107"/>
                    </a:lnTo>
                    <a:lnTo>
                      <a:pt x="320" y="0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B4D1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10693638" y="-38100"/>
                <a:ext cx="328613" cy="250825"/>
              </a:xfrm>
              <a:custGeom>
                <a:avLst/>
                <a:gdLst>
                  <a:gd name="T0" fmla="*/ 207 w 207"/>
                  <a:gd name="T1" fmla="*/ 0 h 158"/>
                  <a:gd name="T2" fmla="*/ 0 w 207"/>
                  <a:gd name="T3" fmla="*/ 158 h 158"/>
                  <a:gd name="T4" fmla="*/ 37 w 207"/>
                  <a:gd name="T5" fmla="*/ 0 h 158"/>
                  <a:gd name="T6" fmla="*/ 207 w 207"/>
                  <a:gd name="T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158">
                    <a:moveTo>
                      <a:pt x="207" y="0"/>
                    </a:moveTo>
                    <a:lnTo>
                      <a:pt x="0" y="158"/>
                    </a:lnTo>
                    <a:lnTo>
                      <a:pt x="37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749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10693638" y="144463"/>
                <a:ext cx="876300" cy="920750"/>
              </a:xfrm>
              <a:custGeom>
                <a:avLst/>
                <a:gdLst>
                  <a:gd name="T0" fmla="*/ 552 w 552"/>
                  <a:gd name="T1" fmla="*/ 0 h 580"/>
                  <a:gd name="T2" fmla="*/ 265 w 552"/>
                  <a:gd name="T3" fmla="*/ 580 h 580"/>
                  <a:gd name="T4" fmla="*/ 0 w 552"/>
                  <a:gd name="T5" fmla="*/ 43 h 580"/>
                  <a:gd name="T6" fmla="*/ 552 w 552"/>
                  <a:gd name="T7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580">
                    <a:moveTo>
                      <a:pt x="552" y="0"/>
                    </a:moveTo>
                    <a:lnTo>
                      <a:pt x="265" y="580"/>
                    </a:lnTo>
                    <a:lnTo>
                      <a:pt x="0" y="43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6EA7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10499963" y="212725"/>
                <a:ext cx="614363" cy="852488"/>
              </a:xfrm>
              <a:custGeom>
                <a:avLst/>
                <a:gdLst>
                  <a:gd name="T0" fmla="*/ 0 w 387"/>
                  <a:gd name="T1" fmla="*/ 291 h 537"/>
                  <a:gd name="T2" fmla="*/ 387 w 387"/>
                  <a:gd name="T3" fmla="*/ 537 h 537"/>
                  <a:gd name="T4" fmla="*/ 122 w 387"/>
                  <a:gd name="T5" fmla="*/ 0 h 537"/>
                  <a:gd name="T6" fmla="*/ 0 w 387"/>
                  <a:gd name="T7" fmla="*/ 291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7" h="537">
                    <a:moveTo>
                      <a:pt x="0" y="291"/>
                    </a:moveTo>
                    <a:lnTo>
                      <a:pt x="387" y="537"/>
                    </a:lnTo>
                    <a:lnTo>
                      <a:pt x="122" y="0"/>
                    </a:lnTo>
                    <a:lnTo>
                      <a:pt x="0" y="291"/>
                    </a:lnTo>
                    <a:close/>
                  </a:path>
                </a:pathLst>
              </a:custGeom>
              <a:solidFill>
                <a:srgbClr val="85C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10693638" y="-38100"/>
                <a:ext cx="876300" cy="250825"/>
              </a:xfrm>
              <a:custGeom>
                <a:avLst/>
                <a:gdLst>
                  <a:gd name="T0" fmla="*/ 440 w 552"/>
                  <a:gd name="T1" fmla="*/ 0 h 158"/>
                  <a:gd name="T2" fmla="*/ 552 w 552"/>
                  <a:gd name="T3" fmla="*/ 115 h 158"/>
                  <a:gd name="T4" fmla="*/ 0 w 552"/>
                  <a:gd name="T5" fmla="*/ 158 h 158"/>
                  <a:gd name="T6" fmla="*/ 207 w 552"/>
                  <a:gd name="T7" fmla="*/ 0 h 158"/>
                  <a:gd name="T8" fmla="*/ 440 w 552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158">
                    <a:moveTo>
                      <a:pt x="440" y="0"/>
                    </a:moveTo>
                    <a:lnTo>
                      <a:pt x="552" y="115"/>
                    </a:lnTo>
                    <a:lnTo>
                      <a:pt x="0" y="158"/>
                    </a:lnTo>
                    <a:lnTo>
                      <a:pt x="207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E1E6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8"/>
              <p:cNvSpPr/>
              <p:nvPr/>
            </p:nvSpPr>
            <p:spPr bwMode="auto">
              <a:xfrm>
                <a:off x="11114325" y="144463"/>
                <a:ext cx="927100" cy="920750"/>
              </a:xfrm>
              <a:custGeom>
                <a:avLst/>
                <a:gdLst>
                  <a:gd name="T0" fmla="*/ 584 w 584"/>
                  <a:gd name="T1" fmla="*/ 248 h 580"/>
                  <a:gd name="T2" fmla="*/ 287 w 584"/>
                  <a:gd name="T3" fmla="*/ 0 h 580"/>
                  <a:gd name="T4" fmla="*/ 0 w 584"/>
                  <a:gd name="T5" fmla="*/ 580 h 580"/>
                  <a:gd name="T6" fmla="*/ 584 w 584"/>
                  <a:gd name="T7" fmla="*/ 248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4" h="580">
                    <a:moveTo>
                      <a:pt x="584" y="248"/>
                    </a:moveTo>
                    <a:lnTo>
                      <a:pt x="287" y="0"/>
                    </a:lnTo>
                    <a:lnTo>
                      <a:pt x="0" y="580"/>
                    </a:lnTo>
                    <a:lnTo>
                      <a:pt x="584" y="248"/>
                    </a:lnTo>
                    <a:close/>
                  </a:path>
                </a:pathLst>
              </a:custGeom>
              <a:solidFill>
                <a:srgbClr val="BAC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49"/>
              <p:cNvSpPr/>
              <p:nvPr/>
            </p:nvSpPr>
            <p:spPr bwMode="auto">
              <a:xfrm>
                <a:off x="11392138" y="-38100"/>
                <a:ext cx="649288" cy="576263"/>
              </a:xfrm>
              <a:custGeom>
                <a:avLst/>
                <a:gdLst>
                  <a:gd name="T0" fmla="*/ 274 w 409"/>
                  <a:gd name="T1" fmla="*/ 0 h 363"/>
                  <a:gd name="T2" fmla="*/ 409 w 409"/>
                  <a:gd name="T3" fmla="*/ 363 h 363"/>
                  <a:gd name="T4" fmla="*/ 112 w 409"/>
                  <a:gd name="T5" fmla="*/ 115 h 363"/>
                  <a:gd name="T6" fmla="*/ 0 w 409"/>
                  <a:gd name="T7" fmla="*/ 0 h 363"/>
                  <a:gd name="T8" fmla="*/ 274 w 409"/>
                  <a:gd name="T9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363">
                    <a:moveTo>
                      <a:pt x="274" y="0"/>
                    </a:moveTo>
                    <a:lnTo>
                      <a:pt x="409" y="363"/>
                    </a:lnTo>
                    <a:lnTo>
                      <a:pt x="112" y="115"/>
                    </a:lnTo>
                    <a:lnTo>
                      <a:pt x="0" y="0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C6B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0"/>
              <p:cNvSpPr/>
              <p:nvPr/>
            </p:nvSpPr>
            <p:spPr bwMode="auto">
              <a:xfrm>
                <a:off x="12041425" y="-38100"/>
                <a:ext cx="250825" cy="576263"/>
              </a:xfrm>
              <a:custGeom>
                <a:avLst/>
                <a:gdLst>
                  <a:gd name="T0" fmla="*/ 68 w 158"/>
                  <a:gd name="T1" fmla="*/ 0 h 363"/>
                  <a:gd name="T2" fmla="*/ 0 w 158"/>
                  <a:gd name="T3" fmla="*/ 363 h 363"/>
                  <a:gd name="T4" fmla="*/ 158 w 158"/>
                  <a:gd name="T5" fmla="*/ 0 h 363"/>
                  <a:gd name="T6" fmla="*/ 68 w 158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8" h="363">
                    <a:moveTo>
                      <a:pt x="68" y="0"/>
                    </a:moveTo>
                    <a:lnTo>
                      <a:pt x="0" y="363"/>
                    </a:lnTo>
                    <a:lnTo>
                      <a:pt x="158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5AD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1"/>
              <p:cNvSpPr/>
              <p:nvPr/>
            </p:nvSpPr>
            <p:spPr bwMode="auto">
              <a:xfrm>
                <a:off x="11827113" y="-38100"/>
                <a:ext cx="322263" cy="576263"/>
              </a:xfrm>
              <a:custGeom>
                <a:avLst/>
                <a:gdLst>
                  <a:gd name="T0" fmla="*/ 0 w 203"/>
                  <a:gd name="T1" fmla="*/ 0 h 363"/>
                  <a:gd name="T2" fmla="*/ 135 w 203"/>
                  <a:gd name="T3" fmla="*/ 363 h 363"/>
                  <a:gd name="T4" fmla="*/ 203 w 203"/>
                  <a:gd name="T5" fmla="*/ 0 h 363"/>
                  <a:gd name="T6" fmla="*/ 0 w 203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363">
                    <a:moveTo>
                      <a:pt x="0" y="0"/>
                    </a:moveTo>
                    <a:lnTo>
                      <a:pt x="135" y="363"/>
                    </a:lnTo>
                    <a:lnTo>
                      <a:pt x="2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C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 rot="929614">
            <a:off x="10131571" y="6318248"/>
            <a:ext cx="1113870" cy="682625"/>
            <a:chOff x="11330348" y="6699814"/>
            <a:chExt cx="1113870" cy="682625"/>
          </a:xfrm>
        </p:grpSpPr>
        <p:sp>
          <p:nvSpPr>
            <p:cNvPr id="30" name="Freeform 28"/>
            <p:cNvSpPr/>
            <p:nvPr/>
          </p:nvSpPr>
          <p:spPr bwMode="auto">
            <a:xfrm rot="1245937">
              <a:off x="11352018" y="6703785"/>
              <a:ext cx="1092200" cy="560388"/>
            </a:xfrm>
            <a:custGeom>
              <a:avLst/>
              <a:gdLst>
                <a:gd name="T0" fmla="*/ 688 w 688"/>
                <a:gd name="T1" fmla="*/ 0 h 353"/>
                <a:gd name="T2" fmla="*/ 0 w 688"/>
                <a:gd name="T3" fmla="*/ 353 h 353"/>
                <a:gd name="T4" fmla="*/ 491 w 688"/>
                <a:gd name="T5" fmla="*/ 231 h 353"/>
                <a:gd name="T6" fmla="*/ 688 w 688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8" h="353">
                  <a:moveTo>
                    <a:pt x="688" y="0"/>
                  </a:moveTo>
                  <a:lnTo>
                    <a:pt x="0" y="353"/>
                  </a:lnTo>
                  <a:lnTo>
                    <a:pt x="491" y="23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79C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 rot="1245937">
              <a:off x="11330348" y="6699814"/>
              <a:ext cx="1092200" cy="682625"/>
            </a:xfrm>
            <a:custGeom>
              <a:avLst/>
              <a:gdLst>
                <a:gd name="T0" fmla="*/ 491 w 688"/>
                <a:gd name="T1" fmla="*/ 231 h 430"/>
                <a:gd name="T2" fmla="*/ 0 w 688"/>
                <a:gd name="T3" fmla="*/ 353 h 430"/>
                <a:gd name="T4" fmla="*/ 609 w 688"/>
                <a:gd name="T5" fmla="*/ 430 h 430"/>
                <a:gd name="T6" fmla="*/ 688 w 688"/>
                <a:gd name="T7" fmla="*/ 0 h 430"/>
                <a:gd name="T8" fmla="*/ 491 w 688"/>
                <a:gd name="T9" fmla="*/ 23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30">
                  <a:moveTo>
                    <a:pt x="491" y="231"/>
                  </a:moveTo>
                  <a:lnTo>
                    <a:pt x="0" y="353"/>
                  </a:lnTo>
                  <a:lnTo>
                    <a:pt x="609" y="430"/>
                  </a:lnTo>
                  <a:lnTo>
                    <a:pt x="688" y="0"/>
                  </a:lnTo>
                  <a:lnTo>
                    <a:pt x="491" y="231"/>
                  </a:lnTo>
                  <a:close/>
                </a:path>
              </a:pathLst>
            </a:custGeom>
            <a:solidFill>
              <a:srgbClr val="54B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1559877" y="3949569"/>
            <a:ext cx="686576" cy="468148"/>
            <a:chOff x="11559877" y="3949569"/>
            <a:chExt cx="686576" cy="468148"/>
          </a:xfrm>
        </p:grpSpPr>
        <p:sp>
          <p:nvSpPr>
            <p:cNvPr id="55" name="Freeform 53"/>
            <p:cNvSpPr/>
            <p:nvPr/>
          </p:nvSpPr>
          <p:spPr bwMode="auto">
            <a:xfrm rot="1245937">
              <a:off x="11604059" y="3949569"/>
              <a:ext cx="328613" cy="420688"/>
            </a:xfrm>
            <a:custGeom>
              <a:avLst/>
              <a:gdLst>
                <a:gd name="T0" fmla="*/ 207 w 207"/>
                <a:gd name="T1" fmla="*/ 0 h 265"/>
                <a:gd name="T2" fmla="*/ 188 w 207"/>
                <a:gd name="T3" fmla="*/ 122 h 265"/>
                <a:gd name="T4" fmla="*/ 0 w 207"/>
                <a:gd name="T5" fmla="*/ 265 h 265"/>
                <a:gd name="T6" fmla="*/ 207 w 207"/>
                <a:gd name="T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65">
                  <a:moveTo>
                    <a:pt x="207" y="0"/>
                  </a:moveTo>
                  <a:lnTo>
                    <a:pt x="188" y="122"/>
                  </a:lnTo>
                  <a:lnTo>
                    <a:pt x="0" y="265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91C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/>
            <p:nvPr/>
          </p:nvSpPr>
          <p:spPr bwMode="auto">
            <a:xfrm rot="1245937">
              <a:off x="11559877" y="4190704"/>
              <a:ext cx="631825" cy="227013"/>
            </a:xfrm>
            <a:custGeom>
              <a:avLst/>
              <a:gdLst>
                <a:gd name="T0" fmla="*/ 0 w 398"/>
                <a:gd name="T1" fmla="*/ 143 h 143"/>
                <a:gd name="T2" fmla="*/ 188 w 398"/>
                <a:gd name="T3" fmla="*/ 0 h 143"/>
                <a:gd name="T4" fmla="*/ 398 w 398"/>
                <a:gd name="T5" fmla="*/ 36 h 143"/>
                <a:gd name="T6" fmla="*/ 0 w 398"/>
                <a:gd name="T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3">
                  <a:moveTo>
                    <a:pt x="0" y="143"/>
                  </a:moveTo>
                  <a:lnTo>
                    <a:pt x="188" y="0"/>
                  </a:lnTo>
                  <a:lnTo>
                    <a:pt x="398" y="3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76A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/>
            <p:nvPr/>
          </p:nvSpPr>
          <p:spPr bwMode="auto">
            <a:xfrm rot="1245937">
              <a:off x="11913078" y="4061745"/>
              <a:ext cx="333375" cy="250825"/>
            </a:xfrm>
            <a:custGeom>
              <a:avLst/>
              <a:gdLst>
                <a:gd name="T0" fmla="*/ 210 w 210"/>
                <a:gd name="T1" fmla="*/ 158 h 158"/>
                <a:gd name="T2" fmla="*/ 19 w 210"/>
                <a:gd name="T3" fmla="*/ 0 h 158"/>
                <a:gd name="T4" fmla="*/ 0 w 210"/>
                <a:gd name="T5" fmla="*/ 122 h 158"/>
                <a:gd name="T6" fmla="*/ 210 w 210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158">
                  <a:moveTo>
                    <a:pt x="210" y="158"/>
                  </a:moveTo>
                  <a:lnTo>
                    <a:pt x="19" y="0"/>
                  </a:lnTo>
                  <a:lnTo>
                    <a:pt x="0" y="122"/>
                  </a:lnTo>
                  <a:lnTo>
                    <a:pt x="210" y="158"/>
                  </a:lnTo>
                  <a:close/>
                </a:path>
              </a:pathLst>
            </a:custGeom>
            <a:solidFill>
              <a:srgbClr val="87B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9584086" y="4955263"/>
            <a:ext cx="2893191" cy="1651693"/>
            <a:chOff x="9584086" y="4955263"/>
            <a:chExt cx="2893191" cy="1651693"/>
          </a:xfrm>
        </p:grpSpPr>
        <p:sp>
          <p:nvSpPr>
            <p:cNvPr id="105" name="任意多边形 104"/>
            <p:cNvSpPr/>
            <p:nvPr/>
          </p:nvSpPr>
          <p:spPr bwMode="auto">
            <a:xfrm rot="1245937">
              <a:off x="9799740" y="4955263"/>
              <a:ext cx="2471555" cy="561755"/>
            </a:xfrm>
            <a:custGeom>
              <a:avLst/>
              <a:gdLst>
                <a:gd name="connsiteX0" fmla="*/ 0 w 2471555"/>
                <a:gd name="connsiteY0" fmla="*/ 310930 h 561755"/>
                <a:gd name="connsiteX1" fmla="*/ 2366104 w 2471555"/>
                <a:gd name="connsiteY1" fmla="*/ 0 h 561755"/>
                <a:gd name="connsiteX2" fmla="*/ 2471555 w 2471555"/>
                <a:gd name="connsiteY2" fmla="*/ 278103 h 561755"/>
                <a:gd name="connsiteX3" fmla="*/ 2074863 w 2471555"/>
                <a:gd name="connsiteY3" fmla="*/ 561755 h 56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555" h="561755">
                  <a:moveTo>
                    <a:pt x="0" y="310930"/>
                  </a:moveTo>
                  <a:lnTo>
                    <a:pt x="2366104" y="0"/>
                  </a:lnTo>
                  <a:lnTo>
                    <a:pt x="2471555" y="278103"/>
                  </a:lnTo>
                  <a:lnTo>
                    <a:pt x="2074863" y="561755"/>
                  </a:lnTo>
                  <a:close/>
                </a:path>
              </a:pathLst>
            </a:custGeom>
            <a:solidFill>
              <a:srgbClr val="138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9" name="任意多边形 108"/>
            <p:cNvSpPr/>
            <p:nvPr/>
          </p:nvSpPr>
          <p:spPr bwMode="auto">
            <a:xfrm rot="1245937">
              <a:off x="11623945" y="5635121"/>
              <a:ext cx="765190" cy="971835"/>
            </a:xfrm>
            <a:custGeom>
              <a:avLst/>
              <a:gdLst>
                <a:gd name="connsiteX0" fmla="*/ 396692 w 765190"/>
                <a:gd name="connsiteY0" fmla="*/ 0 h 971835"/>
                <a:gd name="connsiteX1" fmla="*/ 765190 w 765190"/>
                <a:gd name="connsiteY1" fmla="*/ 971835 h 971835"/>
                <a:gd name="connsiteX2" fmla="*/ 0 w 765190"/>
                <a:gd name="connsiteY2" fmla="*/ 283653 h 97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5190" h="971835">
                  <a:moveTo>
                    <a:pt x="396692" y="0"/>
                  </a:moveTo>
                  <a:lnTo>
                    <a:pt x="765190" y="971835"/>
                  </a:lnTo>
                  <a:lnTo>
                    <a:pt x="0" y="283653"/>
                  </a:lnTo>
                  <a:close/>
                </a:path>
              </a:pathLst>
            </a:custGeom>
            <a:solidFill>
              <a:srgbClr val="0F7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08" name="任意多边形 107"/>
            <p:cNvSpPr/>
            <p:nvPr/>
          </p:nvSpPr>
          <p:spPr bwMode="auto">
            <a:xfrm rot="1245937">
              <a:off x="9584086" y="5303934"/>
              <a:ext cx="2893191" cy="1079147"/>
            </a:xfrm>
            <a:custGeom>
              <a:avLst/>
              <a:gdLst>
                <a:gd name="connsiteX0" fmla="*/ 0 w 2893191"/>
                <a:gd name="connsiteY0" fmla="*/ 0 h 1079147"/>
                <a:gd name="connsiteX1" fmla="*/ 2074863 w 2893191"/>
                <a:gd name="connsiteY1" fmla="*/ 250825 h 1079147"/>
                <a:gd name="connsiteX2" fmla="*/ 2840053 w 2893191"/>
                <a:gd name="connsiteY2" fmla="*/ 939008 h 1079147"/>
                <a:gd name="connsiteX3" fmla="*/ 2893191 w 2893191"/>
                <a:gd name="connsiteY3" fmla="*/ 1079147 h 107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191" h="1079147">
                  <a:moveTo>
                    <a:pt x="0" y="0"/>
                  </a:moveTo>
                  <a:lnTo>
                    <a:pt x="2074863" y="250825"/>
                  </a:lnTo>
                  <a:lnTo>
                    <a:pt x="2840053" y="939008"/>
                  </a:lnTo>
                  <a:lnTo>
                    <a:pt x="2893191" y="1079147"/>
                  </a:lnTo>
                  <a:close/>
                </a:path>
              </a:pathLst>
            </a:custGeom>
            <a:solidFill>
              <a:srgbClr val="28C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3238500" y="2442857"/>
            <a:ext cx="5715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238500" y="3598557"/>
            <a:ext cx="5715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 rot="19431773">
            <a:off x="11378626" y="1558966"/>
            <a:ext cx="690430" cy="423124"/>
            <a:chOff x="11330348" y="6699814"/>
            <a:chExt cx="1113870" cy="682625"/>
          </a:xfrm>
        </p:grpSpPr>
        <p:sp>
          <p:nvSpPr>
            <p:cNvPr id="86" name="Freeform 28"/>
            <p:cNvSpPr/>
            <p:nvPr/>
          </p:nvSpPr>
          <p:spPr bwMode="auto">
            <a:xfrm rot="1245937">
              <a:off x="11352018" y="6703785"/>
              <a:ext cx="1092200" cy="560388"/>
            </a:xfrm>
            <a:custGeom>
              <a:avLst/>
              <a:gdLst>
                <a:gd name="T0" fmla="*/ 688 w 688"/>
                <a:gd name="T1" fmla="*/ 0 h 353"/>
                <a:gd name="T2" fmla="*/ 0 w 688"/>
                <a:gd name="T3" fmla="*/ 353 h 353"/>
                <a:gd name="T4" fmla="*/ 491 w 688"/>
                <a:gd name="T5" fmla="*/ 231 h 353"/>
                <a:gd name="T6" fmla="*/ 688 w 688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8" h="353">
                  <a:moveTo>
                    <a:pt x="688" y="0"/>
                  </a:moveTo>
                  <a:lnTo>
                    <a:pt x="0" y="353"/>
                  </a:lnTo>
                  <a:lnTo>
                    <a:pt x="491" y="23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79C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9"/>
            <p:cNvSpPr/>
            <p:nvPr/>
          </p:nvSpPr>
          <p:spPr bwMode="auto">
            <a:xfrm rot="1245937">
              <a:off x="11330348" y="6699814"/>
              <a:ext cx="1092200" cy="682625"/>
            </a:xfrm>
            <a:custGeom>
              <a:avLst/>
              <a:gdLst>
                <a:gd name="T0" fmla="*/ 491 w 688"/>
                <a:gd name="T1" fmla="*/ 231 h 430"/>
                <a:gd name="T2" fmla="*/ 0 w 688"/>
                <a:gd name="T3" fmla="*/ 353 h 430"/>
                <a:gd name="T4" fmla="*/ 609 w 688"/>
                <a:gd name="T5" fmla="*/ 430 h 430"/>
                <a:gd name="T6" fmla="*/ 688 w 688"/>
                <a:gd name="T7" fmla="*/ 0 h 430"/>
                <a:gd name="T8" fmla="*/ 491 w 688"/>
                <a:gd name="T9" fmla="*/ 23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30">
                  <a:moveTo>
                    <a:pt x="491" y="231"/>
                  </a:moveTo>
                  <a:lnTo>
                    <a:pt x="0" y="353"/>
                  </a:lnTo>
                  <a:lnTo>
                    <a:pt x="609" y="430"/>
                  </a:lnTo>
                  <a:lnTo>
                    <a:pt x="688" y="0"/>
                  </a:lnTo>
                  <a:lnTo>
                    <a:pt x="491" y="231"/>
                  </a:lnTo>
                  <a:close/>
                </a:path>
              </a:pathLst>
            </a:custGeom>
            <a:solidFill>
              <a:srgbClr val="54B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4188867" y="2521353"/>
            <a:ext cx="3268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THANK YOU</a:t>
            </a:r>
            <a:endParaRPr lang="zh-CN" altLang="en-US" sz="5400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1807280" y="0"/>
            <a:ext cx="8577441" cy="1747838"/>
            <a:chOff x="-17829" y="5110162"/>
            <a:chExt cx="5588000" cy="1747838"/>
          </a:xfrm>
        </p:grpSpPr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100319" y="3411859"/>
            <a:ext cx="3991362" cy="888147"/>
            <a:chOff x="1857939" y="3148015"/>
            <a:chExt cx="3991362" cy="888147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857939" y="3176590"/>
              <a:ext cx="3991362" cy="829945"/>
              <a:chOff x="2200651" y="3233740"/>
              <a:chExt cx="3991362" cy="829945"/>
            </a:xfrm>
          </p:grpSpPr>
          <p:sp>
            <p:nvSpPr>
              <p:cNvPr id="115" name="文本框 114"/>
              <p:cNvSpPr txBox="1"/>
              <p:nvPr/>
            </p:nvSpPr>
            <p:spPr>
              <a:xfrm>
                <a:off x="2200651" y="3233740"/>
                <a:ext cx="792480" cy="82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dirty="0">
                    <a:solidFill>
                      <a:srgbClr val="5AACE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01</a:t>
                </a:r>
                <a:endParaRPr lang="zh-CN" altLang="en-US" sz="4800" dirty="0">
                  <a:solidFill>
                    <a:srgbClr val="5AACE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168214" y="3414986"/>
                <a:ext cx="3023799" cy="570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fiddler</a:t>
                </a:r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抓包分析</a:t>
                </a:r>
                <a:endParaRPr lang="zh-CN" altLang="en-US" sz="2400" dirty="0">
                  <a:solidFill>
                    <a:schemeClr val="bg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1981958" y="3148015"/>
              <a:ext cx="3743325" cy="888147"/>
              <a:chOff x="1981200" y="3148015"/>
              <a:chExt cx="3743325" cy="888147"/>
            </a:xfrm>
          </p:grpSpPr>
          <p:cxnSp>
            <p:nvCxnSpPr>
              <p:cNvPr id="113" name="直接连接符 112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-265329" y="5670616"/>
            <a:ext cx="12626772" cy="1212784"/>
            <a:chOff x="-265329" y="5670616"/>
            <a:chExt cx="12626772" cy="1212784"/>
          </a:xfrm>
        </p:grpSpPr>
        <p:grpSp>
          <p:nvGrpSpPr>
            <p:cNvPr id="57" name="组合 56"/>
            <p:cNvGrpSpPr/>
            <p:nvPr/>
          </p:nvGrpSpPr>
          <p:grpSpPr>
            <a:xfrm>
              <a:off x="-265329" y="5670616"/>
              <a:ext cx="6757655" cy="1212784"/>
              <a:chOff x="0" y="5670616"/>
              <a:chExt cx="6757655" cy="1212784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3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41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10" name="组合 109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44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" name="组合 161"/>
            <p:cNvGrpSpPr/>
            <p:nvPr/>
          </p:nvGrpSpPr>
          <p:grpSpPr>
            <a:xfrm flipH="1">
              <a:off x="5603788" y="5670616"/>
              <a:ext cx="6757655" cy="1212784"/>
              <a:chOff x="0" y="5670616"/>
              <a:chExt cx="6757655" cy="1212784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165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68" name="组合 167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169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718" y="285397"/>
            <a:ext cx="2444708" cy="217646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7" y="1323458"/>
            <a:ext cx="957155" cy="896190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254" y="5086723"/>
            <a:ext cx="658425" cy="347502"/>
          </a:xfrm>
          <a:prstGeom prst="rect">
            <a:avLst/>
          </a:prstGeom>
        </p:spPr>
      </p:pic>
      <p:pic>
        <p:nvPicPr>
          <p:cNvPr id="203" name="图片 2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81" y="4531297"/>
            <a:ext cx="938865" cy="963251"/>
          </a:xfrm>
          <a:prstGeom prst="rect">
            <a:avLst/>
          </a:prstGeom>
        </p:spPr>
      </p:pic>
      <p:sp>
        <p:nvSpPr>
          <p:cNvPr id="125" name="文本框 124"/>
          <p:cNvSpPr txBox="1"/>
          <p:nvPr/>
        </p:nvSpPr>
        <p:spPr>
          <a:xfrm>
            <a:off x="5452754" y="165269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 sz="4000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21"/>
            <a:ext cx="12192000" cy="687486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335" y="1440820"/>
            <a:ext cx="1033512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首先使用</a:t>
            </a:r>
            <a:r>
              <a:rPr lang="en-US" altLang="zh-CN" dirty="0"/>
              <a:t>fiddler</a:t>
            </a:r>
            <a:r>
              <a:rPr lang="zh-CN" altLang="en-US" dirty="0"/>
              <a:t>抓包工具进行抓包，</a:t>
            </a:r>
            <a:r>
              <a:rPr lang="en-US" altLang="zh-CN" dirty="0"/>
              <a:t>fiddler</a:t>
            </a:r>
            <a:r>
              <a:rPr lang="zh-CN" altLang="en-US" dirty="0"/>
              <a:t>可以抓到请求和响应结果，然后根据请求参数、</a:t>
            </a:r>
            <a:r>
              <a:rPr lang="zh-CN" altLang="zh-CN" dirty="0"/>
              <a:t>响应</a:t>
            </a:r>
            <a:r>
              <a:rPr lang="zh-CN" altLang="en-US" dirty="0"/>
              <a:t>结果追本溯源，找到该请求调用的信息头的</a:t>
            </a:r>
            <a:r>
              <a:rPr lang="en-US" altLang="zh-CN" dirty="0"/>
              <a:t>token\authorization\cookie </a:t>
            </a:r>
            <a:r>
              <a:rPr lang="zh-CN" altLang="en-US" dirty="0"/>
              <a:t>是如何生成的，本章主要介绍如何实现从抓包到开发接口自动化脚本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6440" y="2599055"/>
            <a:ext cx="465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本次案例先登录，然后在修改用户信息</a:t>
            </a:r>
            <a:r>
              <a:rPr lang="zh-CN" altLang="en-US" b="1" dirty="0"/>
              <a:t>：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5" y="3757930"/>
            <a:ext cx="10690860" cy="25311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6440" y="3084830"/>
            <a:ext cx="465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/>
              <a:t>1</a:t>
            </a:r>
            <a:r>
              <a:rPr lang="zh-CN" altLang="en-US" b="1" dirty="0"/>
              <a:t>、修改用户信息接口如下：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2775" y="1287145"/>
            <a:ext cx="9830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、把抓包请求导出为</a:t>
            </a:r>
            <a:r>
              <a:rPr lang="en-US" altLang="zh-CN" b="1" dirty="0"/>
              <a:t>har</a:t>
            </a:r>
            <a:r>
              <a:rPr lang="zh-CN" altLang="en-US" b="1" dirty="0"/>
              <a:t>格式，使用该格式可以使用编辑器打开，便于进行全局搜索</a:t>
            </a:r>
            <a:endParaRPr lang="zh-CN" altLang="en-US" b="1" dirty="0"/>
          </a:p>
        </p:txBody>
      </p:sp>
      <p:sp>
        <p:nvSpPr>
          <p:cNvPr id="4" name="AutoShape 2" descr="https://upload-images.jianshu.io/upload_images/413417-76044b9d9480258e.gif?imageMogr2/auto-orient/strip|imageView2/2/w/30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4" descr="https://upload-images.jianshu.io/upload_images/413417-76044b9d9480258e.gif?imageMogr2/auto-orient/strip|imageView2/2/w/307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0" y="1925955"/>
            <a:ext cx="4857750" cy="2638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0" y="4824095"/>
            <a:ext cx="4533900" cy="1809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205" y="2286000"/>
            <a:ext cx="5553710" cy="410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2775" y="1287145"/>
            <a:ext cx="1062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、由</a:t>
            </a:r>
            <a:r>
              <a:rPr lang="zh-CN" altLang="en-US" b="1" dirty="0"/>
              <a:t>图可知，修改用户接口信息头调用了</a:t>
            </a:r>
            <a:r>
              <a:rPr lang="en-US" altLang="zh-CN" b="1" dirty="0"/>
              <a:t>Authorization</a:t>
            </a:r>
            <a:r>
              <a:rPr lang="zh-CN" altLang="en-US" b="1" dirty="0"/>
              <a:t>进行认证，</a:t>
            </a:r>
            <a:r>
              <a:rPr lang="en-US" altLang="zh-CN" b="1" dirty="0"/>
              <a:t>Cookie</a:t>
            </a:r>
            <a:r>
              <a:rPr lang="zh-CN" altLang="en-US" b="1" dirty="0"/>
              <a:t>和开发确认，和鉴权无关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77570" y="1967865"/>
            <a:ext cx="10702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复制b1473af7-e5c6-4713-a75f-d48e4df54cd0在抓包参数中进行搜索</a:t>
            </a:r>
            <a:r>
              <a:rPr lang="zh-CN" altLang="en-US" dirty="0"/>
              <a:t>，并且使用</a:t>
            </a:r>
            <a:r>
              <a:rPr lang="en-US" altLang="zh-CN" dirty="0"/>
              <a:t>editplus</a:t>
            </a:r>
            <a:r>
              <a:rPr lang="zh-CN" altLang="en-US" dirty="0"/>
              <a:t>打开用</a:t>
            </a:r>
            <a:r>
              <a:rPr lang="en-US" altLang="zh-CN" dirty="0"/>
              <a:t>fiddler</a:t>
            </a:r>
            <a:r>
              <a:rPr lang="zh-CN" altLang="en-US" dirty="0"/>
              <a:t>抓包导出的</a:t>
            </a:r>
            <a:r>
              <a:rPr lang="en-US" altLang="zh-CN" dirty="0"/>
              <a:t>har</a:t>
            </a:r>
            <a:r>
              <a:rPr lang="zh-CN" altLang="en-US" dirty="0"/>
              <a:t>文件</a:t>
            </a:r>
            <a:endParaRPr lang="zh-CN" altLang="en-US" dirty="0"/>
          </a:p>
          <a:p>
            <a:r>
              <a:rPr lang="zh-CN" altLang="en-US" dirty="0"/>
              <a:t>由下图可知，第一个搜索到</a:t>
            </a:r>
            <a:r>
              <a:rPr lang="zh-CN" altLang="en-US" dirty="0">
                <a:sym typeface="+mn-ea"/>
              </a:rPr>
              <a:t>b1473af7-e5c6-4713-a75f-d48e4df54cd0的是一个叫做/quality/exchangeToken 返回的请求参数，由此可以确定该接口即为我们要找的生成</a:t>
            </a:r>
            <a:r>
              <a:rPr lang="en-US" altLang="zh-CN" dirty="0">
                <a:sym typeface="+mn-ea"/>
              </a:rPr>
              <a:t>Authorization</a:t>
            </a:r>
            <a:r>
              <a:rPr lang="zh-CN" altLang="en-US" dirty="0">
                <a:sym typeface="+mn-ea"/>
              </a:rPr>
              <a:t>接口</a:t>
            </a:r>
            <a:endParaRPr lang="zh-CN" altLang="en-US" dirty="0">
              <a:sym typeface="+mn-ea"/>
            </a:endParaRPr>
          </a:p>
        </p:txBody>
      </p:sp>
      <p:sp>
        <p:nvSpPr>
          <p:cNvPr id="4" name="AutoShape 2" descr="https://upload-images.jianshu.io/upload_images/413417-76044b9d9480258e.gif?imageMogr2/auto-orient/strip|imageView2/2/w/30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4" descr="https://upload-images.jianshu.io/upload_images/413417-76044b9d9480258e.gif?imageMogr2/auto-orient/strip|imageView2/2/w/307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" y="3286760"/>
            <a:ext cx="11035030" cy="3021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8330" y="1287145"/>
            <a:ext cx="1097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、然后查看/quality/exchangeToken请求接口，该接口有两个请求参数一个是ticket、service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28265" y="5777870"/>
            <a:ext cx="103351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对比两次请求</a:t>
            </a:r>
            <a:r>
              <a:rPr lang="zh-CN" altLang="en-US" dirty="0"/>
              <a:t>可知，该</a:t>
            </a:r>
            <a:r>
              <a:rPr lang="en-US" altLang="zh-CN" dirty="0"/>
              <a:t>ticket</a:t>
            </a:r>
            <a:r>
              <a:rPr lang="zh-CN" altLang="en-US" dirty="0"/>
              <a:t>也是每次动态变化的，所以需要找到该参数是如何返回的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1790065"/>
            <a:ext cx="9241155" cy="3761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1"/>
            <a:ext cx="12192000" cy="6874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8330" y="1287145"/>
            <a:ext cx="1097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r>
              <a:rPr lang="zh-CN" altLang="en-US" b="1" dirty="0"/>
              <a:t>、继续在</a:t>
            </a:r>
            <a:r>
              <a:rPr lang="en-US" altLang="zh-CN" b="1" dirty="0"/>
              <a:t>har</a:t>
            </a:r>
            <a:r>
              <a:rPr lang="zh-CN" altLang="en-US" b="1" dirty="0"/>
              <a:t>包中搜索ST-6845-f9upqH8dZ6PwMXPOapMyquEeZT0myxl54100 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01925" y="6299840"/>
            <a:ext cx="103351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如上图可知，</a:t>
            </a:r>
            <a:r>
              <a:rPr lang="en-US" altLang="zh-CN" dirty="0"/>
              <a:t>ticket</a:t>
            </a:r>
            <a:r>
              <a:rPr lang="zh-CN" altLang="en-US" dirty="0"/>
              <a:t>是登录接口的信息头返回的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" y="1839595"/>
            <a:ext cx="8691880" cy="4333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1807280" y="0"/>
            <a:ext cx="8577441" cy="1747838"/>
            <a:chOff x="-17829" y="5110162"/>
            <a:chExt cx="5588000" cy="1747838"/>
          </a:xfrm>
        </p:grpSpPr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100319" y="3411859"/>
            <a:ext cx="3991362" cy="888147"/>
            <a:chOff x="1857939" y="3148015"/>
            <a:chExt cx="3991362" cy="888147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857939" y="3176590"/>
              <a:ext cx="3991362" cy="830997"/>
              <a:chOff x="2200651" y="3233740"/>
              <a:chExt cx="3991362" cy="830997"/>
            </a:xfrm>
          </p:grpSpPr>
          <p:sp>
            <p:nvSpPr>
              <p:cNvPr id="115" name="文本框 114"/>
              <p:cNvSpPr txBox="1"/>
              <p:nvPr/>
            </p:nvSpPr>
            <p:spPr>
              <a:xfrm>
                <a:off x="2200651" y="3233740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dirty="0" smtClean="0">
                    <a:solidFill>
                      <a:srgbClr val="5AACE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02</a:t>
                </a:r>
                <a:endParaRPr lang="zh-CN" altLang="en-US" sz="4800" dirty="0">
                  <a:solidFill>
                    <a:srgbClr val="5AACE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168214" y="3414986"/>
                <a:ext cx="3023799" cy="570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jmeter</a:t>
                </a:r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脚本</a:t>
                </a:r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开发</a:t>
                </a:r>
                <a:endParaRPr lang="zh-CN" altLang="en-US" sz="2400" dirty="0">
                  <a:solidFill>
                    <a:schemeClr val="bg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1981958" y="3148015"/>
              <a:ext cx="3743325" cy="888147"/>
              <a:chOff x="1981200" y="3148015"/>
              <a:chExt cx="3743325" cy="888147"/>
            </a:xfrm>
          </p:grpSpPr>
          <p:cxnSp>
            <p:nvCxnSpPr>
              <p:cNvPr id="113" name="直接连接符 112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-265329" y="5670616"/>
            <a:ext cx="12626772" cy="1212784"/>
            <a:chOff x="-265329" y="5670616"/>
            <a:chExt cx="12626772" cy="1212784"/>
          </a:xfrm>
        </p:grpSpPr>
        <p:grpSp>
          <p:nvGrpSpPr>
            <p:cNvPr id="57" name="组合 56"/>
            <p:cNvGrpSpPr/>
            <p:nvPr/>
          </p:nvGrpSpPr>
          <p:grpSpPr>
            <a:xfrm>
              <a:off x="-265329" y="5670616"/>
              <a:ext cx="6757655" cy="1212784"/>
              <a:chOff x="0" y="5670616"/>
              <a:chExt cx="6757655" cy="1212784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3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41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10" name="组合 109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44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" name="组合 161"/>
            <p:cNvGrpSpPr/>
            <p:nvPr/>
          </p:nvGrpSpPr>
          <p:grpSpPr>
            <a:xfrm flipH="1">
              <a:off x="5603788" y="5670616"/>
              <a:ext cx="6757655" cy="1212784"/>
              <a:chOff x="0" y="5670616"/>
              <a:chExt cx="6757655" cy="1212784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165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68" name="组合 167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169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718" y="285397"/>
            <a:ext cx="2444708" cy="217646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7" y="1323458"/>
            <a:ext cx="957155" cy="896190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254" y="5086723"/>
            <a:ext cx="658425" cy="347502"/>
          </a:xfrm>
          <a:prstGeom prst="rect">
            <a:avLst/>
          </a:prstGeom>
        </p:spPr>
      </p:pic>
      <p:pic>
        <p:nvPicPr>
          <p:cNvPr id="203" name="图片 2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81" y="4531297"/>
            <a:ext cx="938865" cy="963251"/>
          </a:xfrm>
          <a:prstGeom prst="rect">
            <a:avLst/>
          </a:prstGeom>
        </p:spPr>
      </p:pic>
      <p:sp>
        <p:nvSpPr>
          <p:cNvPr id="125" name="文本框 124"/>
          <p:cNvSpPr txBox="1"/>
          <p:nvPr/>
        </p:nvSpPr>
        <p:spPr>
          <a:xfrm>
            <a:off x="5452754" y="165269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 sz="4000" dirty="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</Words>
  <Application>WPS 演示</Application>
  <PresentationFormat>宽屏</PresentationFormat>
  <Paragraphs>78</Paragraphs>
  <Slides>22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方正中等线繁体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PPT_幻雨</dc:creator>
  <cp:lastModifiedBy>不努力〖拿什么说爱你〗</cp:lastModifiedBy>
  <cp:revision>82</cp:revision>
  <dcterms:created xsi:type="dcterms:W3CDTF">2016-03-08T07:49:00Z</dcterms:created>
  <dcterms:modified xsi:type="dcterms:W3CDTF">2020-10-28T00:53:19Z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