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8" r:id="rId2"/>
    <p:sldId id="278" r:id="rId3"/>
    <p:sldId id="279" r:id="rId4"/>
    <p:sldId id="257" r:id="rId5"/>
    <p:sldId id="286" r:id="rId6"/>
    <p:sldId id="287" r:id="rId7"/>
    <p:sldId id="288" r:id="rId8"/>
    <p:sldId id="289" r:id="rId9"/>
    <p:sldId id="284" r:id="rId10"/>
    <p:sldId id="285" r:id="rId11"/>
    <p:sldId id="290" r:id="rId12"/>
    <p:sldId id="291" r:id="rId13"/>
    <p:sldId id="292" r:id="rId14"/>
    <p:sldId id="293" r:id="rId15"/>
    <p:sldId id="294" r:id="rId16"/>
    <p:sldId id="283" r:id="rId17"/>
  </p:sldIdLst>
  <p:sldSz cx="12192000" cy="6858000"/>
  <p:notesSz cx="6858000" cy="9144000"/>
  <p:embeddedFontLst>
    <p:embeddedFont>
      <p:font typeface="等线" panose="02010600030101010101" pitchFamily="2" charset="-122"/>
      <p:regular r:id="rId19"/>
      <p:bold r:id="rId20"/>
    </p:embeddedFont>
    <p:embeddedFont>
      <p:font typeface="方正中等线繁体" panose="02010600030101010101" charset="-122"/>
      <p:regular r:id="rId21"/>
    </p:embeddedFont>
    <p:embeddedFont>
      <p:font typeface="等线 Light" panose="02010600030101010101" pitchFamily="2" charset="-122"/>
      <p:regular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7">
          <p15:clr>
            <a:srgbClr val="A4A3A4"/>
          </p15:clr>
        </p15:guide>
        <p15:guide id="2" pos="38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D1C0"/>
    <a:srgbClr val="FF8417"/>
    <a:srgbClr val="5AACEC"/>
    <a:srgbClr val="48C253"/>
    <a:srgbClr val="7FC41C"/>
    <a:srgbClr val="44546A"/>
    <a:srgbClr val="FF7200"/>
    <a:srgbClr val="63AD10"/>
    <a:srgbClr val="008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 autoAdjust="0"/>
    <p:restoredTop sz="96196" autoAdjust="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727"/>
        <p:guide pos="38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7607C-13CA-4B33-B7BB-C15C9C8C57B1}" type="datetimeFigureOut">
              <a:rPr lang="zh-CN" altLang="en-US" smtClean="0"/>
              <a:t>2019-9-2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FC719-C4F8-4177-A2E9-51E1038634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334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609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21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030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256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830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658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493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924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734630" y="568545"/>
            <a:ext cx="5048177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400">
                <a:gradFill>
                  <a:gsLst>
                    <a:gs pos="0">
                      <a:srgbClr val="32D8C2"/>
                    </a:gs>
                    <a:gs pos="100000">
                      <a:srgbClr val="52AFFD"/>
                    </a:gs>
                  </a:gsLst>
                  <a:lin ang="5400000" scaled="1"/>
                </a:gradFill>
                <a:latin typeface="方正中等线繁体" panose="03000509000000000000" pitchFamily="65" charset="-122"/>
                <a:ea typeface="方正中等线繁体" panose="03000509000000000000" pitchFamily="65" charset="-122"/>
              </a:defRPr>
            </a:lvl1pPr>
          </a:lstStyle>
          <a:p>
            <a:r>
              <a:rPr lang="en-US" altLang="zh-CN" sz="3200" dirty="0">
                <a:solidFill>
                  <a:srgbClr val="231815"/>
                </a:solidFill>
              </a:rPr>
              <a:t>BUSINSS INFOGRAPHICS</a:t>
            </a:r>
            <a:endParaRPr lang="zh-CN" altLang="en-US" sz="3200" dirty="0">
              <a:solidFill>
                <a:srgbClr val="231815"/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861141" y="446671"/>
            <a:ext cx="4795155" cy="828522"/>
            <a:chOff x="1802911" y="403700"/>
            <a:chExt cx="4795155" cy="828522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1802911" y="1232222"/>
              <a:ext cx="479515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802911" y="403700"/>
              <a:ext cx="479515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 userDrawn="1"/>
        </p:nvGrpSpPr>
        <p:grpSpPr>
          <a:xfrm>
            <a:off x="10549792" y="5788894"/>
            <a:ext cx="1642210" cy="1069106"/>
            <a:chOff x="10549792" y="5788894"/>
            <a:chExt cx="1642210" cy="1069106"/>
          </a:xfrm>
        </p:grpSpPr>
        <p:sp>
          <p:nvSpPr>
            <p:cNvPr id="45" name="任意多边形 44"/>
            <p:cNvSpPr/>
            <p:nvPr/>
          </p:nvSpPr>
          <p:spPr bwMode="auto">
            <a:xfrm flipH="1">
              <a:off x="12056009" y="6556217"/>
              <a:ext cx="135993" cy="84285"/>
            </a:xfrm>
            <a:custGeom>
              <a:avLst/>
              <a:gdLst>
                <a:gd name="connsiteX0" fmla="*/ 0 w 135993"/>
                <a:gd name="connsiteY0" fmla="*/ 0 h 84285"/>
                <a:gd name="connsiteX1" fmla="*/ 0 w 135993"/>
                <a:gd name="connsiteY1" fmla="*/ 84285 h 84285"/>
                <a:gd name="connsiteX2" fmla="*/ 135993 w 135993"/>
                <a:gd name="connsiteY2" fmla="*/ 16824 h 8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93" h="84285">
                  <a:moveTo>
                    <a:pt x="0" y="0"/>
                  </a:moveTo>
                  <a:lnTo>
                    <a:pt x="0" y="84285"/>
                  </a:lnTo>
                  <a:lnTo>
                    <a:pt x="135993" y="16824"/>
                  </a:lnTo>
                  <a:close/>
                </a:path>
              </a:pathLst>
            </a:custGeom>
            <a:solidFill>
              <a:srgbClr val="1FB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 bwMode="auto">
            <a:xfrm flipH="1">
              <a:off x="12056008" y="6573040"/>
              <a:ext cx="135993" cy="284960"/>
            </a:xfrm>
            <a:custGeom>
              <a:avLst/>
              <a:gdLst>
                <a:gd name="connsiteX0" fmla="*/ 135993 w 135993"/>
                <a:gd name="connsiteY0" fmla="*/ 0 h 284960"/>
                <a:gd name="connsiteX1" fmla="*/ 0 w 135993"/>
                <a:gd name="connsiteY1" fmla="*/ 67461 h 284960"/>
                <a:gd name="connsiteX2" fmla="*/ 0 w 135993"/>
                <a:gd name="connsiteY2" fmla="*/ 284960 h 284960"/>
                <a:gd name="connsiteX3" fmla="*/ 13867 w 135993"/>
                <a:gd name="connsiteY3" fmla="*/ 284960 h 28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993" h="284960">
                  <a:moveTo>
                    <a:pt x="135993" y="0"/>
                  </a:moveTo>
                  <a:lnTo>
                    <a:pt x="0" y="67461"/>
                  </a:lnTo>
                  <a:lnTo>
                    <a:pt x="0" y="284960"/>
                  </a:lnTo>
                  <a:lnTo>
                    <a:pt x="13867" y="284960"/>
                  </a:lnTo>
                  <a:close/>
                </a:path>
              </a:pathLst>
            </a:custGeom>
            <a:solidFill>
              <a:srgbClr val="0F4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5" name="Freeform 15"/>
            <p:cNvSpPr/>
            <p:nvPr/>
          </p:nvSpPr>
          <p:spPr bwMode="auto">
            <a:xfrm flipH="1">
              <a:off x="11120755" y="6777626"/>
              <a:ext cx="1057379" cy="80374"/>
            </a:xfrm>
            <a:custGeom>
              <a:avLst/>
              <a:gdLst>
                <a:gd name="T0" fmla="*/ 752 w 1013"/>
                <a:gd name="T1" fmla="*/ 0 h 77"/>
                <a:gd name="T2" fmla="*/ 0 w 1013"/>
                <a:gd name="T3" fmla="*/ 77 h 77"/>
                <a:gd name="T4" fmla="*/ 1013 w 1013"/>
                <a:gd name="T5" fmla="*/ 77 h 77"/>
                <a:gd name="T6" fmla="*/ 752 w 1013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3" h="77">
                  <a:moveTo>
                    <a:pt x="752" y="0"/>
                  </a:moveTo>
                  <a:lnTo>
                    <a:pt x="0" y="77"/>
                  </a:lnTo>
                  <a:lnTo>
                    <a:pt x="1013" y="77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37BA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6"/>
            <p:cNvSpPr/>
            <p:nvPr/>
          </p:nvSpPr>
          <p:spPr bwMode="auto">
            <a:xfrm flipH="1">
              <a:off x="10549792" y="6585566"/>
              <a:ext cx="843398" cy="272434"/>
            </a:xfrm>
            <a:custGeom>
              <a:avLst/>
              <a:gdLst>
                <a:gd name="T0" fmla="*/ 545 w 808"/>
                <a:gd name="T1" fmla="*/ 0 h 261"/>
                <a:gd name="T2" fmla="*/ 808 w 808"/>
                <a:gd name="T3" fmla="*/ 261 h 261"/>
                <a:gd name="T4" fmla="*/ 261 w 808"/>
                <a:gd name="T5" fmla="*/ 261 h 261"/>
                <a:gd name="T6" fmla="*/ 0 w 808"/>
                <a:gd name="T7" fmla="*/ 184 h 261"/>
                <a:gd name="T8" fmla="*/ 545 w 808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261">
                  <a:moveTo>
                    <a:pt x="545" y="0"/>
                  </a:moveTo>
                  <a:lnTo>
                    <a:pt x="808" y="261"/>
                  </a:lnTo>
                  <a:lnTo>
                    <a:pt x="261" y="261"/>
                  </a:lnTo>
                  <a:lnTo>
                    <a:pt x="0" y="184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399F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7"/>
            <p:cNvSpPr/>
            <p:nvPr/>
          </p:nvSpPr>
          <p:spPr bwMode="auto">
            <a:xfrm flipH="1">
              <a:off x="11020550" y="6084537"/>
              <a:ext cx="403954" cy="693089"/>
            </a:xfrm>
            <a:custGeom>
              <a:avLst/>
              <a:gdLst>
                <a:gd name="T0" fmla="*/ 0 w 387"/>
                <a:gd name="T1" fmla="*/ 0 h 664"/>
                <a:gd name="T2" fmla="*/ 11 w 387"/>
                <a:gd name="T3" fmla="*/ 652 h 664"/>
                <a:gd name="T4" fmla="*/ 30 w 387"/>
                <a:gd name="T5" fmla="*/ 664 h 664"/>
                <a:gd name="T6" fmla="*/ 387 w 387"/>
                <a:gd name="T7" fmla="*/ 543 h 664"/>
                <a:gd name="T8" fmla="*/ 0 w 387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664">
                  <a:moveTo>
                    <a:pt x="0" y="0"/>
                  </a:moveTo>
                  <a:lnTo>
                    <a:pt x="11" y="652"/>
                  </a:lnTo>
                  <a:lnTo>
                    <a:pt x="30" y="664"/>
                  </a:lnTo>
                  <a:lnTo>
                    <a:pt x="387" y="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A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8"/>
            <p:cNvSpPr/>
            <p:nvPr/>
          </p:nvSpPr>
          <p:spPr bwMode="auto">
            <a:xfrm flipH="1">
              <a:off x="11413022" y="6084537"/>
              <a:ext cx="213981" cy="680563"/>
            </a:xfrm>
            <a:custGeom>
              <a:avLst/>
              <a:gdLst>
                <a:gd name="T0" fmla="*/ 0 w 205"/>
                <a:gd name="T1" fmla="*/ 331 h 652"/>
                <a:gd name="T2" fmla="*/ 194 w 205"/>
                <a:gd name="T3" fmla="*/ 0 h 652"/>
                <a:gd name="T4" fmla="*/ 205 w 205"/>
                <a:gd name="T5" fmla="*/ 652 h 652"/>
                <a:gd name="T6" fmla="*/ 0 w 205"/>
                <a:gd name="T7" fmla="*/ 33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652">
                  <a:moveTo>
                    <a:pt x="0" y="331"/>
                  </a:moveTo>
                  <a:lnTo>
                    <a:pt x="194" y="0"/>
                  </a:lnTo>
                  <a:lnTo>
                    <a:pt x="205" y="652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36C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9"/>
            <p:cNvSpPr/>
            <p:nvPr/>
          </p:nvSpPr>
          <p:spPr bwMode="auto">
            <a:xfrm flipH="1">
              <a:off x="11393190" y="6573040"/>
              <a:ext cx="784944" cy="284960"/>
            </a:xfrm>
            <a:custGeom>
              <a:avLst/>
              <a:gdLst>
                <a:gd name="T0" fmla="*/ 117 w 752"/>
                <a:gd name="T1" fmla="*/ 0 h 273"/>
                <a:gd name="T2" fmla="*/ 733 w 752"/>
                <a:gd name="T3" fmla="*/ 184 h 273"/>
                <a:gd name="T4" fmla="*/ 752 w 752"/>
                <a:gd name="T5" fmla="*/ 196 h 273"/>
                <a:gd name="T6" fmla="*/ 0 w 752"/>
                <a:gd name="T7" fmla="*/ 273 h 273"/>
                <a:gd name="T8" fmla="*/ 117 w 752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273">
                  <a:moveTo>
                    <a:pt x="117" y="0"/>
                  </a:moveTo>
                  <a:lnTo>
                    <a:pt x="733" y="184"/>
                  </a:lnTo>
                  <a:lnTo>
                    <a:pt x="752" y="196"/>
                  </a:lnTo>
                  <a:lnTo>
                    <a:pt x="0" y="27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2EC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0"/>
            <p:cNvSpPr/>
            <p:nvPr/>
          </p:nvSpPr>
          <p:spPr bwMode="auto">
            <a:xfrm flipH="1">
              <a:off x="11424504" y="6084537"/>
              <a:ext cx="361158" cy="345501"/>
            </a:xfrm>
            <a:custGeom>
              <a:avLst/>
              <a:gdLst>
                <a:gd name="T0" fmla="*/ 0 w 346"/>
                <a:gd name="T1" fmla="*/ 87 h 331"/>
                <a:gd name="T2" fmla="*/ 152 w 346"/>
                <a:gd name="T3" fmla="*/ 331 h 331"/>
                <a:gd name="T4" fmla="*/ 346 w 346"/>
                <a:gd name="T5" fmla="*/ 0 h 331"/>
                <a:gd name="T6" fmla="*/ 32 w 346"/>
                <a:gd name="T7" fmla="*/ 96 h 331"/>
                <a:gd name="T8" fmla="*/ 0 w 346"/>
                <a:gd name="T9" fmla="*/ 8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1">
                  <a:moveTo>
                    <a:pt x="0" y="87"/>
                  </a:moveTo>
                  <a:lnTo>
                    <a:pt x="152" y="331"/>
                  </a:lnTo>
                  <a:lnTo>
                    <a:pt x="346" y="0"/>
                  </a:lnTo>
                  <a:lnTo>
                    <a:pt x="32" y="96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237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1"/>
            <p:cNvSpPr/>
            <p:nvPr/>
          </p:nvSpPr>
          <p:spPr bwMode="auto">
            <a:xfrm flipH="1">
              <a:off x="11413022" y="6175348"/>
              <a:ext cx="642986" cy="589752"/>
            </a:xfrm>
            <a:custGeom>
              <a:avLst/>
              <a:gdLst>
                <a:gd name="T0" fmla="*/ 0 w 616"/>
                <a:gd name="T1" fmla="*/ 381 h 565"/>
                <a:gd name="T2" fmla="*/ 259 w 616"/>
                <a:gd name="T3" fmla="*/ 0 h 565"/>
                <a:gd name="T4" fmla="*/ 616 w 616"/>
                <a:gd name="T5" fmla="*/ 565 h 565"/>
                <a:gd name="T6" fmla="*/ 0 w 616"/>
                <a:gd name="T7" fmla="*/ 38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565">
                  <a:moveTo>
                    <a:pt x="0" y="381"/>
                  </a:moveTo>
                  <a:lnTo>
                    <a:pt x="259" y="0"/>
                  </a:lnTo>
                  <a:lnTo>
                    <a:pt x="616" y="565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1F7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 bwMode="auto">
            <a:xfrm flipH="1">
              <a:off x="12056009" y="6039382"/>
              <a:ext cx="135993" cy="533659"/>
            </a:xfrm>
            <a:custGeom>
              <a:avLst/>
              <a:gdLst>
                <a:gd name="connsiteX0" fmla="*/ 0 w 135993"/>
                <a:gd name="connsiteY0" fmla="*/ 0 h 533659"/>
                <a:gd name="connsiteX1" fmla="*/ 0 w 135993"/>
                <a:gd name="connsiteY1" fmla="*/ 516835 h 533659"/>
                <a:gd name="connsiteX2" fmla="*/ 135993 w 135993"/>
                <a:gd name="connsiteY2" fmla="*/ 533659 h 53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93" h="533659">
                  <a:moveTo>
                    <a:pt x="0" y="0"/>
                  </a:moveTo>
                  <a:lnTo>
                    <a:pt x="0" y="516835"/>
                  </a:lnTo>
                  <a:lnTo>
                    <a:pt x="135993" y="533659"/>
                  </a:lnTo>
                  <a:close/>
                </a:path>
              </a:pathLst>
            </a:custGeom>
            <a:solidFill>
              <a:srgbClr val="136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 bwMode="auto">
            <a:xfrm flipH="1">
              <a:off x="11785663" y="5788894"/>
              <a:ext cx="406339" cy="784146"/>
            </a:xfrm>
            <a:custGeom>
              <a:avLst/>
              <a:gdLst>
                <a:gd name="connsiteX0" fmla="*/ 0 w 406339"/>
                <a:gd name="connsiteY0" fmla="*/ 0 h 784146"/>
                <a:gd name="connsiteX1" fmla="*/ 0 w 406339"/>
                <a:gd name="connsiteY1" fmla="*/ 250487 h 784146"/>
                <a:gd name="connsiteX2" fmla="*/ 135993 w 406339"/>
                <a:gd name="connsiteY2" fmla="*/ 784146 h 784146"/>
                <a:gd name="connsiteX3" fmla="*/ 406339 w 406339"/>
                <a:gd name="connsiteY3" fmla="*/ 386455 h 78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339" h="784146">
                  <a:moveTo>
                    <a:pt x="0" y="0"/>
                  </a:moveTo>
                  <a:lnTo>
                    <a:pt x="0" y="250487"/>
                  </a:lnTo>
                  <a:lnTo>
                    <a:pt x="135993" y="784146"/>
                  </a:lnTo>
                  <a:lnTo>
                    <a:pt x="406339" y="386455"/>
                  </a:lnTo>
                  <a:close/>
                </a:path>
              </a:pathLst>
            </a:custGeom>
            <a:solidFill>
              <a:srgbClr val="22A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48" name="组合 47"/>
          <p:cNvGrpSpPr/>
          <p:nvPr userDrawn="1"/>
        </p:nvGrpSpPr>
        <p:grpSpPr>
          <a:xfrm rot="16200000" flipV="1">
            <a:off x="-245429" y="219387"/>
            <a:ext cx="1340470" cy="872668"/>
            <a:chOff x="10549792" y="5788894"/>
            <a:chExt cx="1642210" cy="1069106"/>
          </a:xfrm>
        </p:grpSpPr>
        <p:sp>
          <p:nvSpPr>
            <p:cNvPr id="49" name="任意多边形 48"/>
            <p:cNvSpPr/>
            <p:nvPr/>
          </p:nvSpPr>
          <p:spPr bwMode="auto">
            <a:xfrm flipH="1">
              <a:off x="12056009" y="6556217"/>
              <a:ext cx="135993" cy="84285"/>
            </a:xfrm>
            <a:custGeom>
              <a:avLst/>
              <a:gdLst>
                <a:gd name="connsiteX0" fmla="*/ 0 w 135993"/>
                <a:gd name="connsiteY0" fmla="*/ 0 h 84285"/>
                <a:gd name="connsiteX1" fmla="*/ 0 w 135993"/>
                <a:gd name="connsiteY1" fmla="*/ 84285 h 84285"/>
                <a:gd name="connsiteX2" fmla="*/ 135993 w 135993"/>
                <a:gd name="connsiteY2" fmla="*/ 16824 h 8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93" h="84285">
                  <a:moveTo>
                    <a:pt x="0" y="0"/>
                  </a:moveTo>
                  <a:lnTo>
                    <a:pt x="0" y="84285"/>
                  </a:lnTo>
                  <a:lnTo>
                    <a:pt x="135993" y="16824"/>
                  </a:lnTo>
                  <a:close/>
                </a:path>
              </a:pathLst>
            </a:custGeom>
            <a:solidFill>
              <a:srgbClr val="1FB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 bwMode="auto">
            <a:xfrm flipH="1">
              <a:off x="12056008" y="6573040"/>
              <a:ext cx="135993" cy="284960"/>
            </a:xfrm>
            <a:custGeom>
              <a:avLst/>
              <a:gdLst>
                <a:gd name="connsiteX0" fmla="*/ 135993 w 135993"/>
                <a:gd name="connsiteY0" fmla="*/ 0 h 284960"/>
                <a:gd name="connsiteX1" fmla="*/ 0 w 135993"/>
                <a:gd name="connsiteY1" fmla="*/ 67461 h 284960"/>
                <a:gd name="connsiteX2" fmla="*/ 0 w 135993"/>
                <a:gd name="connsiteY2" fmla="*/ 284960 h 284960"/>
                <a:gd name="connsiteX3" fmla="*/ 13867 w 135993"/>
                <a:gd name="connsiteY3" fmla="*/ 284960 h 28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993" h="284960">
                  <a:moveTo>
                    <a:pt x="135993" y="0"/>
                  </a:moveTo>
                  <a:lnTo>
                    <a:pt x="0" y="67461"/>
                  </a:lnTo>
                  <a:lnTo>
                    <a:pt x="0" y="284960"/>
                  </a:lnTo>
                  <a:lnTo>
                    <a:pt x="13867" y="284960"/>
                  </a:lnTo>
                  <a:close/>
                </a:path>
              </a:pathLst>
            </a:custGeom>
            <a:solidFill>
              <a:srgbClr val="0F4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1" name="Freeform 15"/>
            <p:cNvSpPr/>
            <p:nvPr/>
          </p:nvSpPr>
          <p:spPr bwMode="auto">
            <a:xfrm flipH="1">
              <a:off x="11120755" y="6777626"/>
              <a:ext cx="1057379" cy="80374"/>
            </a:xfrm>
            <a:custGeom>
              <a:avLst/>
              <a:gdLst>
                <a:gd name="T0" fmla="*/ 752 w 1013"/>
                <a:gd name="T1" fmla="*/ 0 h 77"/>
                <a:gd name="T2" fmla="*/ 0 w 1013"/>
                <a:gd name="T3" fmla="*/ 77 h 77"/>
                <a:gd name="T4" fmla="*/ 1013 w 1013"/>
                <a:gd name="T5" fmla="*/ 77 h 77"/>
                <a:gd name="T6" fmla="*/ 752 w 1013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3" h="77">
                  <a:moveTo>
                    <a:pt x="752" y="0"/>
                  </a:moveTo>
                  <a:lnTo>
                    <a:pt x="0" y="77"/>
                  </a:lnTo>
                  <a:lnTo>
                    <a:pt x="1013" y="77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37BA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6"/>
            <p:cNvSpPr/>
            <p:nvPr/>
          </p:nvSpPr>
          <p:spPr bwMode="auto">
            <a:xfrm flipH="1">
              <a:off x="10549792" y="6585566"/>
              <a:ext cx="843398" cy="272434"/>
            </a:xfrm>
            <a:custGeom>
              <a:avLst/>
              <a:gdLst>
                <a:gd name="T0" fmla="*/ 545 w 808"/>
                <a:gd name="T1" fmla="*/ 0 h 261"/>
                <a:gd name="T2" fmla="*/ 808 w 808"/>
                <a:gd name="T3" fmla="*/ 261 h 261"/>
                <a:gd name="T4" fmla="*/ 261 w 808"/>
                <a:gd name="T5" fmla="*/ 261 h 261"/>
                <a:gd name="T6" fmla="*/ 0 w 808"/>
                <a:gd name="T7" fmla="*/ 184 h 261"/>
                <a:gd name="T8" fmla="*/ 545 w 808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261">
                  <a:moveTo>
                    <a:pt x="545" y="0"/>
                  </a:moveTo>
                  <a:lnTo>
                    <a:pt x="808" y="261"/>
                  </a:lnTo>
                  <a:lnTo>
                    <a:pt x="261" y="261"/>
                  </a:lnTo>
                  <a:lnTo>
                    <a:pt x="0" y="184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399F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7"/>
            <p:cNvSpPr/>
            <p:nvPr/>
          </p:nvSpPr>
          <p:spPr bwMode="auto">
            <a:xfrm flipH="1">
              <a:off x="11020550" y="6084537"/>
              <a:ext cx="403954" cy="693089"/>
            </a:xfrm>
            <a:custGeom>
              <a:avLst/>
              <a:gdLst>
                <a:gd name="T0" fmla="*/ 0 w 387"/>
                <a:gd name="T1" fmla="*/ 0 h 664"/>
                <a:gd name="T2" fmla="*/ 11 w 387"/>
                <a:gd name="T3" fmla="*/ 652 h 664"/>
                <a:gd name="T4" fmla="*/ 30 w 387"/>
                <a:gd name="T5" fmla="*/ 664 h 664"/>
                <a:gd name="T6" fmla="*/ 387 w 387"/>
                <a:gd name="T7" fmla="*/ 543 h 664"/>
                <a:gd name="T8" fmla="*/ 0 w 387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664">
                  <a:moveTo>
                    <a:pt x="0" y="0"/>
                  </a:moveTo>
                  <a:lnTo>
                    <a:pt x="11" y="652"/>
                  </a:lnTo>
                  <a:lnTo>
                    <a:pt x="30" y="664"/>
                  </a:lnTo>
                  <a:lnTo>
                    <a:pt x="387" y="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A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8"/>
            <p:cNvSpPr/>
            <p:nvPr/>
          </p:nvSpPr>
          <p:spPr bwMode="auto">
            <a:xfrm flipH="1">
              <a:off x="11413022" y="6084537"/>
              <a:ext cx="213981" cy="680563"/>
            </a:xfrm>
            <a:custGeom>
              <a:avLst/>
              <a:gdLst>
                <a:gd name="T0" fmla="*/ 0 w 205"/>
                <a:gd name="T1" fmla="*/ 331 h 652"/>
                <a:gd name="T2" fmla="*/ 194 w 205"/>
                <a:gd name="T3" fmla="*/ 0 h 652"/>
                <a:gd name="T4" fmla="*/ 205 w 205"/>
                <a:gd name="T5" fmla="*/ 652 h 652"/>
                <a:gd name="T6" fmla="*/ 0 w 205"/>
                <a:gd name="T7" fmla="*/ 33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652">
                  <a:moveTo>
                    <a:pt x="0" y="331"/>
                  </a:moveTo>
                  <a:lnTo>
                    <a:pt x="194" y="0"/>
                  </a:lnTo>
                  <a:lnTo>
                    <a:pt x="205" y="652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36C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9"/>
            <p:cNvSpPr/>
            <p:nvPr/>
          </p:nvSpPr>
          <p:spPr bwMode="auto">
            <a:xfrm flipH="1">
              <a:off x="11393190" y="6573040"/>
              <a:ext cx="784944" cy="284960"/>
            </a:xfrm>
            <a:custGeom>
              <a:avLst/>
              <a:gdLst>
                <a:gd name="T0" fmla="*/ 117 w 752"/>
                <a:gd name="T1" fmla="*/ 0 h 273"/>
                <a:gd name="T2" fmla="*/ 733 w 752"/>
                <a:gd name="T3" fmla="*/ 184 h 273"/>
                <a:gd name="T4" fmla="*/ 752 w 752"/>
                <a:gd name="T5" fmla="*/ 196 h 273"/>
                <a:gd name="T6" fmla="*/ 0 w 752"/>
                <a:gd name="T7" fmla="*/ 273 h 273"/>
                <a:gd name="T8" fmla="*/ 117 w 752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273">
                  <a:moveTo>
                    <a:pt x="117" y="0"/>
                  </a:moveTo>
                  <a:lnTo>
                    <a:pt x="733" y="184"/>
                  </a:lnTo>
                  <a:lnTo>
                    <a:pt x="752" y="196"/>
                  </a:lnTo>
                  <a:lnTo>
                    <a:pt x="0" y="27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2EC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0"/>
            <p:cNvSpPr/>
            <p:nvPr/>
          </p:nvSpPr>
          <p:spPr bwMode="auto">
            <a:xfrm flipH="1">
              <a:off x="11424504" y="6084537"/>
              <a:ext cx="361158" cy="345501"/>
            </a:xfrm>
            <a:custGeom>
              <a:avLst/>
              <a:gdLst>
                <a:gd name="T0" fmla="*/ 0 w 346"/>
                <a:gd name="T1" fmla="*/ 87 h 331"/>
                <a:gd name="T2" fmla="*/ 152 w 346"/>
                <a:gd name="T3" fmla="*/ 331 h 331"/>
                <a:gd name="T4" fmla="*/ 346 w 346"/>
                <a:gd name="T5" fmla="*/ 0 h 331"/>
                <a:gd name="T6" fmla="*/ 32 w 346"/>
                <a:gd name="T7" fmla="*/ 96 h 331"/>
                <a:gd name="T8" fmla="*/ 0 w 346"/>
                <a:gd name="T9" fmla="*/ 8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1">
                  <a:moveTo>
                    <a:pt x="0" y="87"/>
                  </a:moveTo>
                  <a:lnTo>
                    <a:pt x="152" y="331"/>
                  </a:lnTo>
                  <a:lnTo>
                    <a:pt x="346" y="0"/>
                  </a:lnTo>
                  <a:lnTo>
                    <a:pt x="32" y="96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237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1"/>
            <p:cNvSpPr/>
            <p:nvPr/>
          </p:nvSpPr>
          <p:spPr bwMode="auto">
            <a:xfrm flipH="1">
              <a:off x="11413022" y="6175348"/>
              <a:ext cx="642986" cy="589752"/>
            </a:xfrm>
            <a:custGeom>
              <a:avLst/>
              <a:gdLst>
                <a:gd name="T0" fmla="*/ 0 w 616"/>
                <a:gd name="T1" fmla="*/ 381 h 565"/>
                <a:gd name="T2" fmla="*/ 259 w 616"/>
                <a:gd name="T3" fmla="*/ 0 h 565"/>
                <a:gd name="T4" fmla="*/ 616 w 616"/>
                <a:gd name="T5" fmla="*/ 565 h 565"/>
                <a:gd name="T6" fmla="*/ 0 w 616"/>
                <a:gd name="T7" fmla="*/ 38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565">
                  <a:moveTo>
                    <a:pt x="0" y="381"/>
                  </a:moveTo>
                  <a:lnTo>
                    <a:pt x="259" y="0"/>
                  </a:lnTo>
                  <a:lnTo>
                    <a:pt x="616" y="565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1F7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 bwMode="auto">
            <a:xfrm flipH="1">
              <a:off x="12056009" y="6039382"/>
              <a:ext cx="135993" cy="533659"/>
            </a:xfrm>
            <a:custGeom>
              <a:avLst/>
              <a:gdLst>
                <a:gd name="connsiteX0" fmla="*/ 0 w 135993"/>
                <a:gd name="connsiteY0" fmla="*/ 0 h 533659"/>
                <a:gd name="connsiteX1" fmla="*/ 0 w 135993"/>
                <a:gd name="connsiteY1" fmla="*/ 516835 h 533659"/>
                <a:gd name="connsiteX2" fmla="*/ 135993 w 135993"/>
                <a:gd name="connsiteY2" fmla="*/ 533659 h 53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93" h="533659">
                  <a:moveTo>
                    <a:pt x="0" y="0"/>
                  </a:moveTo>
                  <a:lnTo>
                    <a:pt x="0" y="516835"/>
                  </a:lnTo>
                  <a:lnTo>
                    <a:pt x="135993" y="533659"/>
                  </a:lnTo>
                  <a:close/>
                </a:path>
              </a:pathLst>
            </a:custGeom>
            <a:solidFill>
              <a:srgbClr val="136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 bwMode="auto">
            <a:xfrm flipH="1">
              <a:off x="11785663" y="5788894"/>
              <a:ext cx="406339" cy="784146"/>
            </a:xfrm>
            <a:custGeom>
              <a:avLst/>
              <a:gdLst>
                <a:gd name="connsiteX0" fmla="*/ 0 w 406339"/>
                <a:gd name="connsiteY0" fmla="*/ 0 h 784146"/>
                <a:gd name="connsiteX1" fmla="*/ 0 w 406339"/>
                <a:gd name="connsiteY1" fmla="*/ 250487 h 784146"/>
                <a:gd name="connsiteX2" fmla="*/ 135993 w 406339"/>
                <a:gd name="connsiteY2" fmla="*/ 784146 h 784146"/>
                <a:gd name="connsiteX3" fmla="*/ 406339 w 406339"/>
                <a:gd name="connsiteY3" fmla="*/ 386455 h 78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339" h="784146">
                  <a:moveTo>
                    <a:pt x="0" y="0"/>
                  </a:moveTo>
                  <a:lnTo>
                    <a:pt x="0" y="250487"/>
                  </a:lnTo>
                  <a:lnTo>
                    <a:pt x="135993" y="784146"/>
                  </a:lnTo>
                  <a:lnTo>
                    <a:pt x="406339" y="386455"/>
                  </a:lnTo>
                  <a:close/>
                </a:path>
              </a:pathLst>
            </a:custGeom>
            <a:solidFill>
              <a:srgbClr val="22A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BB54A-62E0-4580-84F1-25A895341844}" type="datetimeFigureOut">
              <a:rPr lang="zh-CN" altLang="en-US" smtClean="0"/>
              <a:t>2019-9-2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988B7-83D8-401A-ABA6-64479C2C5D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://jmeter.apache.org/download_jmeter.cgi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dl.pconline.com.cn/download/1117483-1.html?qq-pf-to=pcqq.group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-17829" y="5110162"/>
            <a:ext cx="5588000" cy="1747838"/>
            <a:chOff x="-17829" y="5110162"/>
            <a:chExt cx="5588000" cy="1747838"/>
          </a:xfrm>
        </p:grpSpPr>
        <p:sp>
          <p:nvSpPr>
            <p:cNvPr id="7" name="Freeform 5"/>
            <p:cNvSpPr/>
            <p:nvPr/>
          </p:nvSpPr>
          <p:spPr bwMode="auto">
            <a:xfrm>
              <a:off x="-17829" y="6538912"/>
              <a:ext cx="481013" cy="319088"/>
            </a:xfrm>
            <a:custGeom>
              <a:avLst/>
              <a:gdLst>
                <a:gd name="T0" fmla="*/ 0 w 303"/>
                <a:gd name="T1" fmla="*/ 201 h 201"/>
                <a:gd name="T2" fmla="*/ 17 w 303"/>
                <a:gd name="T3" fmla="*/ 0 h 201"/>
                <a:gd name="T4" fmla="*/ 303 w 303"/>
                <a:gd name="T5" fmla="*/ 101 h 201"/>
                <a:gd name="T6" fmla="*/ 0 w 303"/>
                <a:gd name="T7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" h="201">
                  <a:moveTo>
                    <a:pt x="0" y="201"/>
                  </a:moveTo>
                  <a:lnTo>
                    <a:pt x="17" y="0"/>
                  </a:lnTo>
                  <a:lnTo>
                    <a:pt x="303" y="1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6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-17829" y="6461124"/>
              <a:ext cx="1160463" cy="396875"/>
            </a:xfrm>
            <a:custGeom>
              <a:avLst/>
              <a:gdLst>
                <a:gd name="T0" fmla="*/ 731 w 731"/>
                <a:gd name="T1" fmla="*/ 0 h 250"/>
                <a:gd name="T2" fmla="*/ 303 w 731"/>
                <a:gd name="T3" fmla="*/ 150 h 250"/>
                <a:gd name="T4" fmla="*/ 0 w 731"/>
                <a:gd name="T5" fmla="*/ 250 h 250"/>
                <a:gd name="T6" fmla="*/ 291 w 731"/>
                <a:gd name="T7" fmla="*/ 250 h 250"/>
                <a:gd name="T8" fmla="*/ 731 w 731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250">
                  <a:moveTo>
                    <a:pt x="731" y="0"/>
                  </a:moveTo>
                  <a:lnTo>
                    <a:pt x="303" y="150"/>
                  </a:lnTo>
                  <a:lnTo>
                    <a:pt x="0" y="250"/>
                  </a:lnTo>
                  <a:lnTo>
                    <a:pt x="291" y="250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015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44134" y="6461124"/>
              <a:ext cx="881063" cy="396875"/>
            </a:xfrm>
            <a:custGeom>
              <a:avLst/>
              <a:gdLst>
                <a:gd name="T0" fmla="*/ 440 w 555"/>
                <a:gd name="T1" fmla="*/ 0 h 250"/>
                <a:gd name="T2" fmla="*/ 555 w 555"/>
                <a:gd name="T3" fmla="*/ 250 h 250"/>
                <a:gd name="T4" fmla="*/ 0 w 555"/>
                <a:gd name="T5" fmla="*/ 250 h 250"/>
                <a:gd name="T6" fmla="*/ 440 w 555"/>
                <a:gd name="T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5" h="250">
                  <a:moveTo>
                    <a:pt x="440" y="0"/>
                  </a:moveTo>
                  <a:lnTo>
                    <a:pt x="555" y="250"/>
                  </a:lnTo>
                  <a:lnTo>
                    <a:pt x="0" y="25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058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1142634" y="6461124"/>
              <a:ext cx="488950" cy="396875"/>
            </a:xfrm>
            <a:custGeom>
              <a:avLst/>
              <a:gdLst>
                <a:gd name="T0" fmla="*/ 308 w 308"/>
                <a:gd name="T1" fmla="*/ 126 h 250"/>
                <a:gd name="T2" fmla="*/ 288 w 308"/>
                <a:gd name="T3" fmla="*/ 250 h 250"/>
                <a:gd name="T4" fmla="*/ 115 w 308"/>
                <a:gd name="T5" fmla="*/ 250 h 250"/>
                <a:gd name="T6" fmla="*/ 0 w 308"/>
                <a:gd name="T7" fmla="*/ 0 h 250"/>
                <a:gd name="T8" fmla="*/ 308 w 308"/>
                <a:gd name="T9" fmla="*/ 12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0">
                  <a:moveTo>
                    <a:pt x="308" y="126"/>
                  </a:moveTo>
                  <a:lnTo>
                    <a:pt x="288" y="250"/>
                  </a:lnTo>
                  <a:lnTo>
                    <a:pt x="115" y="250"/>
                  </a:lnTo>
                  <a:lnTo>
                    <a:pt x="0" y="0"/>
                  </a:lnTo>
                  <a:lnTo>
                    <a:pt x="308" y="126"/>
                  </a:lnTo>
                  <a:close/>
                </a:path>
              </a:pathLst>
            </a:custGeom>
            <a:solidFill>
              <a:srgbClr val="089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599834" y="6661149"/>
              <a:ext cx="1246188" cy="196850"/>
            </a:xfrm>
            <a:custGeom>
              <a:avLst/>
              <a:gdLst>
                <a:gd name="T0" fmla="*/ 550 w 785"/>
                <a:gd name="T1" fmla="*/ 103 h 124"/>
                <a:gd name="T2" fmla="*/ 20 w 785"/>
                <a:gd name="T3" fmla="*/ 0 h 124"/>
                <a:gd name="T4" fmla="*/ 0 w 785"/>
                <a:gd name="T5" fmla="*/ 124 h 124"/>
                <a:gd name="T6" fmla="*/ 509 w 785"/>
                <a:gd name="T7" fmla="*/ 124 h 124"/>
                <a:gd name="T8" fmla="*/ 785 w 785"/>
                <a:gd name="T9" fmla="*/ 124 h 124"/>
                <a:gd name="T10" fmla="*/ 550 w 785"/>
                <a:gd name="T11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5" h="124">
                  <a:moveTo>
                    <a:pt x="550" y="103"/>
                  </a:moveTo>
                  <a:lnTo>
                    <a:pt x="20" y="0"/>
                  </a:lnTo>
                  <a:lnTo>
                    <a:pt x="0" y="124"/>
                  </a:lnTo>
                  <a:lnTo>
                    <a:pt x="509" y="124"/>
                  </a:lnTo>
                  <a:lnTo>
                    <a:pt x="785" y="124"/>
                  </a:lnTo>
                  <a:lnTo>
                    <a:pt x="550" y="103"/>
                  </a:lnTo>
                  <a:close/>
                </a:path>
              </a:pathLst>
            </a:custGeom>
            <a:solidFill>
              <a:srgbClr val="11A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837834" y="5583237"/>
              <a:ext cx="677863" cy="985838"/>
            </a:xfrm>
            <a:custGeom>
              <a:avLst/>
              <a:gdLst>
                <a:gd name="T0" fmla="*/ 427 w 427"/>
                <a:gd name="T1" fmla="*/ 0 h 621"/>
                <a:gd name="T2" fmla="*/ 0 w 427"/>
                <a:gd name="T3" fmla="*/ 621 h 621"/>
                <a:gd name="T4" fmla="*/ 192 w 427"/>
                <a:gd name="T5" fmla="*/ 553 h 621"/>
                <a:gd name="T6" fmla="*/ 427 w 427"/>
                <a:gd name="T7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7" h="621">
                  <a:moveTo>
                    <a:pt x="427" y="0"/>
                  </a:moveTo>
                  <a:lnTo>
                    <a:pt x="0" y="621"/>
                  </a:lnTo>
                  <a:lnTo>
                    <a:pt x="192" y="553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004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142634" y="5568949"/>
              <a:ext cx="488950" cy="1092200"/>
            </a:xfrm>
            <a:custGeom>
              <a:avLst/>
              <a:gdLst>
                <a:gd name="T0" fmla="*/ 308 w 308"/>
                <a:gd name="T1" fmla="*/ 688 h 688"/>
                <a:gd name="T2" fmla="*/ 235 w 308"/>
                <a:gd name="T3" fmla="*/ 0 h 688"/>
                <a:gd name="T4" fmla="*/ 0 w 308"/>
                <a:gd name="T5" fmla="*/ 562 h 688"/>
                <a:gd name="T6" fmla="*/ 308 w 308"/>
                <a:gd name="T7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688">
                  <a:moveTo>
                    <a:pt x="308" y="688"/>
                  </a:moveTo>
                  <a:lnTo>
                    <a:pt x="235" y="0"/>
                  </a:lnTo>
                  <a:lnTo>
                    <a:pt x="0" y="562"/>
                  </a:lnTo>
                  <a:lnTo>
                    <a:pt x="308" y="688"/>
                  </a:lnTo>
                  <a:close/>
                </a:path>
              </a:pathLst>
            </a:custGeom>
            <a:solidFill>
              <a:srgbClr val="067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1515696" y="5583237"/>
              <a:ext cx="957263" cy="1241425"/>
            </a:xfrm>
            <a:custGeom>
              <a:avLst/>
              <a:gdLst>
                <a:gd name="T0" fmla="*/ 603 w 603"/>
                <a:gd name="T1" fmla="*/ 782 h 782"/>
                <a:gd name="T2" fmla="*/ 0 w 603"/>
                <a:gd name="T3" fmla="*/ 0 h 782"/>
                <a:gd name="T4" fmla="*/ 73 w 603"/>
                <a:gd name="T5" fmla="*/ 679 h 782"/>
                <a:gd name="T6" fmla="*/ 603 w 603"/>
                <a:gd name="T7" fmla="*/ 78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3" h="782">
                  <a:moveTo>
                    <a:pt x="603" y="782"/>
                  </a:moveTo>
                  <a:lnTo>
                    <a:pt x="0" y="0"/>
                  </a:lnTo>
                  <a:lnTo>
                    <a:pt x="73" y="679"/>
                  </a:lnTo>
                  <a:lnTo>
                    <a:pt x="603" y="782"/>
                  </a:lnTo>
                  <a:close/>
                </a:path>
              </a:pathLst>
            </a:custGeom>
            <a:solidFill>
              <a:srgbClr val="0B7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2047509" y="6272212"/>
              <a:ext cx="1231900" cy="552450"/>
            </a:xfrm>
            <a:custGeom>
              <a:avLst/>
              <a:gdLst>
                <a:gd name="T0" fmla="*/ 776 w 776"/>
                <a:gd name="T1" fmla="*/ 96 h 348"/>
                <a:gd name="T2" fmla="*/ 0 w 776"/>
                <a:gd name="T3" fmla="*/ 0 h 348"/>
                <a:gd name="T4" fmla="*/ 268 w 776"/>
                <a:gd name="T5" fmla="*/ 348 h 348"/>
                <a:gd name="T6" fmla="*/ 776 w 776"/>
                <a:gd name="T7" fmla="*/ 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348">
                  <a:moveTo>
                    <a:pt x="776" y="96"/>
                  </a:moveTo>
                  <a:lnTo>
                    <a:pt x="0" y="0"/>
                  </a:lnTo>
                  <a:lnTo>
                    <a:pt x="268" y="348"/>
                  </a:lnTo>
                  <a:lnTo>
                    <a:pt x="776" y="96"/>
                  </a:lnTo>
                  <a:close/>
                </a:path>
              </a:pathLst>
            </a:custGeom>
            <a:solidFill>
              <a:srgbClr val="1FB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2472959" y="6424612"/>
              <a:ext cx="806450" cy="433388"/>
            </a:xfrm>
            <a:custGeom>
              <a:avLst/>
              <a:gdLst>
                <a:gd name="T0" fmla="*/ 391 w 508"/>
                <a:gd name="T1" fmla="*/ 273 h 273"/>
                <a:gd name="T2" fmla="*/ 508 w 508"/>
                <a:gd name="T3" fmla="*/ 0 h 273"/>
                <a:gd name="T4" fmla="*/ 0 w 508"/>
                <a:gd name="T5" fmla="*/ 252 h 273"/>
                <a:gd name="T6" fmla="*/ 235 w 508"/>
                <a:gd name="T7" fmla="*/ 273 h 273"/>
                <a:gd name="T8" fmla="*/ 391 w 508"/>
                <a:gd name="T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73">
                  <a:moveTo>
                    <a:pt x="391" y="273"/>
                  </a:moveTo>
                  <a:lnTo>
                    <a:pt x="508" y="0"/>
                  </a:lnTo>
                  <a:lnTo>
                    <a:pt x="0" y="252"/>
                  </a:lnTo>
                  <a:lnTo>
                    <a:pt x="235" y="273"/>
                  </a:lnTo>
                  <a:lnTo>
                    <a:pt x="391" y="273"/>
                  </a:lnTo>
                  <a:close/>
                </a:path>
              </a:pathLst>
            </a:custGeom>
            <a:solidFill>
              <a:srgbClr val="0F4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3093671" y="6735762"/>
              <a:ext cx="1608138" cy="122238"/>
            </a:xfrm>
            <a:custGeom>
              <a:avLst/>
              <a:gdLst>
                <a:gd name="T0" fmla="*/ 752 w 1013"/>
                <a:gd name="T1" fmla="*/ 0 h 77"/>
                <a:gd name="T2" fmla="*/ 0 w 1013"/>
                <a:gd name="T3" fmla="*/ 77 h 77"/>
                <a:gd name="T4" fmla="*/ 1013 w 1013"/>
                <a:gd name="T5" fmla="*/ 77 h 77"/>
                <a:gd name="T6" fmla="*/ 752 w 1013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3" h="77">
                  <a:moveTo>
                    <a:pt x="752" y="0"/>
                  </a:moveTo>
                  <a:lnTo>
                    <a:pt x="0" y="77"/>
                  </a:lnTo>
                  <a:lnTo>
                    <a:pt x="1013" y="77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37BA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4287471" y="6443662"/>
              <a:ext cx="1282700" cy="414338"/>
            </a:xfrm>
            <a:custGeom>
              <a:avLst/>
              <a:gdLst>
                <a:gd name="T0" fmla="*/ 545 w 808"/>
                <a:gd name="T1" fmla="*/ 0 h 261"/>
                <a:gd name="T2" fmla="*/ 808 w 808"/>
                <a:gd name="T3" fmla="*/ 261 h 261"/>
                <a:gd name="T4" fmla="*/ 261 w 808"/>
                <a:gd name="T5" fmla="*/ 261 h 261"/>
                <a:gd name="T6" fmla="*/ 0 w 808"/>
                <a:gd name="T7" fmla="*/ 184 h 261"/>
                <a:gd name="T8" fmla="*/ 545 w 808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261">
                  <a:moveTo>
                    <a:pt x="545" y="0"/>
                  </a:moveTo>
                  <a:lnTo>
                    <a:pt x="808" y="261"/>
                  </a:lnTo>
                  <a:lnTo>
                    <a:pt x="261" y="261"/>
                  </a:lnTo>
                  <a:lnTo>
                    <a:pt x="0" y="184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399F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4239846" y="5681662"/>
              <a:ext cx="614363" cy="1054100"/>
            </a:xfrm>
            <a:custGeom>
              <a:avLst/>
              <a:gdLst>
                <a:gd name="T0" fmla="*/ 0 w 387"/>
                <a:gd name="T1" fmla="*/ 0 h 664"/>
                <a:gd name="T2" fmla="*/ 11 w 387"/>
                <a:gd name="T3" fmla="*/ 652 h 664"/>
                <a:gd name="T4" fmla="*/ 30 w 387"/>
                <a:gd name="T5" fmla="*/ 664 h 664"/>
                <a:gd name="T6" fmla="*/ 387 w 387"/>
                <a:gd name="T7" fmla="*/ 543 h 664"/>
                <a:gd name="T8" fmla="*/ 0 w 387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664">
                  <a:moveTo>
                    <a:pt x="0" y="0"/>
                  </a:moveTo>
                  <a:lnTo>
                    <a:pt x="11" y="652"/>
                  </a:lnTo>
                  <a:lnTo>
                    <a:pt x="30" y="664"/>
                  </a:lnTo>
                  <a:lnTo>
                    <a:pt x="387" y="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A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3931871" y="5681662"/>
              <a:ext cx="325438" cy="1035050"/>
            </a:xfrm>
            <a:custGeom>
              <a:avLst/>
              <a:gdLst>
                <a:gd name="T0" fmla="*/ 0 w 205"/>
                <a:gd name="T1" fmla="*/ 331 h 652"/>
                <a:gd name="T2" fmla="*/ 194 w 205"/>
                <a:gd name="T3" fmla="*/ 0 h 652"/>
                <a:gd name="T4" fmla="*/ 205 w 205"/>
                <a:gd name="T5" fmla="*/ 652 h 652"/>
                <a:gd name="T6" fmla="*/ 0 w 205"/>
                <a:gd name="T7" fmla="*/ 33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652">
                  <a:moveTo>
                    <a:pt x="0" y="331"/>
                  </a:moveTo>
                  <a:lnTo>
                    <a:pt x="194" y="0"/>
                  </a:lnTo>
                  <a:lnTo>
                    <a:pt x="205" y="652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36C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3093671" y="6424612"/>
              <a:ext cx="1193800" cy="433388"/>
            </a:xfrm>
            <a:custGeom>
              <a:avLst/>
              <a:gdLst>
                <a:gd name="T0" fmla="*/ 117 w 752"/>
                <a:gd name="T1" fmla="*/ 0 h 273"/>
                <a:gd name="T2" fmla="*/ 733 w 752"/>
                <a:gd name="T3" fmla="*/ 184 h 273"/>
                <a:gd name="T4" fmla="*/ 752 w 752"/>
                <a:gd name="T5" fmla="*/ 196 h 273"/>
                <a:gd name="T6" fmla="*/ 0 w 752"/>
                <a:gd name="T7" fmla="*/ 273 h 273"/>
                <a:gd name="T8" fmla="*/ 117 w 752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273">
                  <a:moveTo>
                    <a:pt x="117" y="0"/>
                  </a:moveTo>
                  <a:lnTo>
                    <a:pt x="733" y="184"/>
                  </a:lnTo>
                  <a:lnTo>
                    <a:pt x="752" y="196"/>
                  </a:lnTo>
                  <a:lnTo>
                    <a:pt x="0" y="27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2EC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690571" y="5681662"/>
              <a:ext cx="549275" cy="525463"/>
            </a:xfrm>
            <a:custGeom>
              <a:avLst/>
              <a:gdLst>
                <a:gd name="T0" fmla="*/ 0 w 346"/>
                <a:gd name="T1" fmla="*/ 87 h 331"/>
                <a:gd name="T2" fmla="*/ 152 w 346"/>
                <a:gd name="T3" fmla="*/ 331 h 331"/>
                <a:gd name="T4" fmla="*/ 346 w 346"/>
                <a:gd name="T5" fmla="*/ 0 h 331"/>
                <a:gd name="T6" fmla="*/ 32 w 346"/>
                <a:gd name="T7" fmla="*/ 96 h 331"/>
                <a:gd name="T8" fmla="*/ 0 w 346"/>
                <a:gd name="T9" fmla="*/ 8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1">
                  <a:moveTo>
                    <a:pt x="0" y="87"/>
                  </a:moveTo>
                  <a:lnTo>
                    <a:pt x="152" y="331"/>
                  </a:lnTo>
                  <a:lnTo>
                    <a:pt x="346" y="0"/>
                  </a:lnTo>
                  <a:lnTo>
                    <a:pt x="32" y="96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237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3279409" y="5819774"/>
              <a:ext cx="977900" cy="896938"/>
            </a:xfrm>
            <a:custGeom>
              <a:avLst/>
              <a:gdLst>
                <a:gd name="T0" fmla="*/ 0 w 616"/>
                <a:gd name="T1" fmla="*/ 381 h 565"/>
                <a:gd name="T2" fmla="*/ 259 w 616"/>
                <a:gd name="T3" fmla="*/ 0 h 565"/>
                <a:gd name="T4" fmla="*/ 616 w 616"/>
                <a:gd name="T5" fmla="*/ 565 h 565"/>
                <a:gd name="T6" fmla="*/ 0 w 616"/>
                <a:gd name="T7" fmla="*/ 38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565">
                  <a:moveTo>
                    <a:pt x="0" y="381"/>
                  </a:moveTo>
                  <a:lnTo>
                    <a:pt x="259" y="0"/>
                  </a:lnTo>
                  <a:lnTo>
                    <a:pt x="616" y="565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1F7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2047509" y="5110162"/>
              <a:ext cx="1231900" cy="1314450"/>
            </a:xfrm>
            <a:custGeom>
              <a:avLst/>
              <a:gdLst>
                <a:gd name="T0" fmla="*/ 565 w 776"/>
                <a:gd name="T1" fmla="*/ 0 h 828"/>
                <a:gd name="T2" fmla="*/ 0 w 776"/>
                <a:gd name="T3" fmla="*/ 732 h 828"/>
                <a:gd name="T4" fmla="*/ 776 w 776"/>
                <a:gd name="T5" fmla="*/ 828 h 828"/>
                <a:gd name="T6" fmla="*/ 565 w 776"/>
                <a:gd name="T7" fmla="*/ 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828">
                  <a:moveTo>
                    <a:pt x="565" y="0"/>
                  </a:moveTo>
                  <a:lnTo>
                    <a:pt x="0" y="732"/>
                  </a:lnTo>
                  <a:lnTo>
                    <a:pt x="776" y="82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136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2944446" y="5110162"/>
              <a:ext cx="746125" cy="1314450"/>
            </a:xfrm>
            <a:custGeom>
              <a:avLst/>
              <a:gdLst>
                <a:gd name="T0" fmla="*/ 470 w 470"/>
                <a:gd name="T1" fmla="*/ 447 h 828"/>
                <a:gd name="T2" fmla="*/ 0 w 470"/>
                <a:gd name="T3" fmla="*/ 0 h 828"/>
                <a:gd name="T4" fmla="*/ 211 w 470"/>
                <a:gd name="T5" fmla="*/ 828 h 828"/>
                <a:gd name="T6" fmla="*/ 470 w 470"/>
                <a:gd name="T7" fmla="*/ 447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828">
                  <a:moveTo>
                    <a:pt x="470" y="447"/>
                  </a:moveTo>
                  <a:lnTo>
                    <a:pt x="0" y="0"/>
                  </a:lnTo>
                  <a:lnTo>
                    <a:pt x="211" y="828"/>
                  </a:lnTo>
                  <a:lnTo>
                    <a:pt x="470" y="447"/>
                  </a:lnTo>
                  <a:close/>
                </a:path>
              </a:pathLst>
            </a:custGeom>
            <a:solidFill>
              <a:srgbClr val="22A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1515696" y="5110162"/>
              <a:ext cx="1428750" cy="1162050"/>
            </a:xfrm>
            <a:custGeom>
              <a:avLst/>
              <a:gdLst>
                <a:gd name="T0" fmla="*/ 0 w 900"/>
                <a:gd name="T1" fmla="*/ 298 h 732"/>
                <a:gd name="T2" fmla="*/ 900 w 900"/>
                <a:gd name="T3" fmla="*/ 0 h 732"/>
                <a:gd name="T4" fmla="*/ 335 w 900"/>
                <a:gd name="T5" fmla="*/ 732 h 732"/>
                <a:gd name="T6" fmla="*/ 0 w 900"/>
                <a:gd name="T7" fmla="*/ 29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0" h="732">
                  <a:moveTo>
                    <a:pt x="0" y="298"/>
                  </a:moveTo>
                  <a:lnTo>
                    <a:pt x="900" y="0"/>
                  </a:lnTo>
                  <a:lnTo>
                    <a:pt x="335" y="732"/>
                  </a:lnTo>
                  <a:lnTo>
                    <a:pt x="0" y="298"/>
                  </a:lnTo>
                  <a:close/>
                </a:path>
              </a:pathLst>
            </a:custGeom>
            <a:solidFill>
              <a:srgbClr val="0D87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675071" y="6302374"/>
            <a:ext cx="873125" cy="555625"/>
            <a:chOff x="6675071" y="6302374"/>
            <a:chExt cx="873125" cy="555625"/>
          </a:xfrm>
        </p:grpSpPr>
        <p:sp>
          <p:nvSpPr>
            <p:cNvPr id="27" name="Freeform 25"/>
            <p:cNvSpPr/>
            <p:nvPr/>
          </p:nvSpPr>
          <p:spPr bwMode="auto">
            <a:xfrm>
              <a:off x="6675071" y="6302374"/>
              <a:ext cx="387350" cy="515938"/>
            </a:xfrm>
            <a:custGeom>
              <a:avLst/>
              <a:gdLst>
                <a:gd name="T0" fmla="*/ 0 w 244"/>
                <a:gd name="T1" fmla="*/ 117 h 325"/>
                <a:gd name="T2" fmla="*/ 244 w 244"/>
                <a:gd name="T3" fmla="*/ 0 h 325"/>
                <a:gd name="T4" fmla="*/ 43 w 244"/>
                <a:gd name="T5" fmla="*/ 325 h 325"/>
                <a:gd name="T6" fmla="*/ 0 w 244"/>
                <a:gd name="T7" fmla="*/ 11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325">
                  <a:moveTo>
                    <a:pt x="0" y="117"/>
                  </a:moveTo>
                  <a:lnTo>
                    <a:pt x="244" y="0"/>
                  </a:lnTo>
                  <a:lnTo>
                    <a:pt x="43" y="325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3B8B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6743334" y="6302374"/>
              <a:ext cx="736600" cy="555625"/>
            </a:xfrm>
            <a:custGeom>
              <a:avLst/>
              <a:gdLst>
                <a:gd name="T0" fmla="*/ 464 w 464"/>
                <a:gd name="T1" fmla="*/ 350 h 350"/>
                <a:gd name="T2" fmla="*/ 201 w 464"/>
                <a:gd name="T3" fmla="*/ 0 h 350"/>
                <a:gd name="T4" fmla="*/ 0 w 464"/>
                <a:gd name="T5" fmla="*/ 325 h 350"/>
                <a:gd name="T6" fmla="*/ 115 w 464"/>
                <a:gd name="T7" fmla="*/ 350 h 350"/>
                <a:gd name="T8" fmla="*/ 464 w 464"/>
                <a:gd name="T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350">
                  <a:moveTo>
                    <a:pt x="464" y="350"/>
                  </a:moveTo>
                  <a:lnTo>
                    <a:pt x="201" y="0"/>
                  </a:lnTo>
                  <a:lnTo>
                    <a:pt x="0" y="325"/>
                  </a:lnTo>
                  <a:lnTo>
                    <a:pt x="115" y="350"/>
                  </a:lnTo>
                  <a:lnTo>
                    <a:pt x="464" y="350"/>
                  </a:lnTo>
                  <a:close/>
                </a:path>
              </a:pathLst>
            </a:custGeom>
            <a:solidFill>
              <a:srgbClr val="54B0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7062421" y="6302374"/>
              <a:ext cx="485775" cy="555625"/>
            </a:xfrm>
            <a:custGeom>
              <a:avLst/>
              <a:gdLst>
                <a:gd name="T0" fmla="*/ 306 w 306"/>
                <a:gd name="T1" fmla="*/ 350 h 350"/>
                <a:gd name="T2" fmla="*/ 263 w 306"/>
                <a:gd name="T3" fmla="*/ 350 h 350"/>
                <a:gd name="T4" fmla="*/ 0 w 306"/>
                <a:gd name="T5" fmla="*/ 0 h 350"/>
                <a:gd name="T6" fmla="*/ 263 w 306"/>
                <a:gd name="T7" fmla="*/ 179 h 350"/>
                <a:gd name="T8" fmla="*/ 306 w 306"/>
                <a:gd name="T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350">
                  <a:moveTo>
                    <a:pt x="306" y="350"/>
                  </a:moveTo>
                  <a:lnTo>
                    <a:pt x="263" y="350"/>
                  </a:lnTo>
                  <a:lnTo>
                    <a:pt x="0" y="0"/>
                  </a:lnTo>
                  <a:lnTo>
                    <a:pt x="263" y="179"/>
                  </a:lnTo>
                  <a:lnTo>
                    <a:pt x="306" y="350"/>
                  </a:lnTo>
                  <a:close/>
                </a:path>
              </a:pathLst>
            </a:custGeom>
            <a:solidFill>
              <a:srgbClr val="3D8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 rot="480127">
            <a:off x="1606988" y="3093605"/>
            <a:ext cx="695326" cy="458788"/>
            <a:chOff x="3403234" y="2608263"/>
            <a:chExt cx="695326" cy="458788"/>
          </a:xfrm>
        </p:grpSpPr>
        <p:sp>
          <p:nvSpPr>
            <p:cNvPr id="32" name="Freeform 30"/>
            <p:cNvSpPr/>
            <p:nvPr/>
          </p:nvSpPr>
          <p:spPr bwMode="auto">
            <a:xfrm>
              <a:off x="3403234" y="2608263"/>
              <a:ext cx="361950" cy="279400"/>
            </a:xfrm>
            <a:custGeom>
              <a:avLst/>
              <a:gdLst>
                <a:gd name="T0" fmla="*/ 0 w 228"/>
                <a:gd name="T1" fmla="*/ 176 h 176"/>
                <a:gd name="T2" fmla="*/ 209 w 228"/>
                <a:gd name="T3" fmla="*/ 0 h 176"/>
                <a:gd name="T4" fmla="*/ 228 w 228"/>
                <a:gd name="T5" fmla="*/ 141 h 176"/>
                <a:gd name="T6" fmla="*/ 0 w 228"/>
                <a:gd name="T7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" h="176">
                  <a:moveTo>
                    <a:pt x="0" y="176"/>
                  </a:moveTo>
                  <a:lnTo>
                    <a:pt x="209" y="0"/>
                  </a:lnTo>
                  <a:lnTo>
                    <a:pt x="228" y="141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19B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3403234" y="2832100"/>
              <a:ext cx="695325" cy="234950"/>
            </a:xfrm>
            <a:custGeom>
              <a:avLst/>
              <a:gdLst>
                <a:gd name="T0" fmla="*/ 438 w 438"/>
                <a:gd name="T1" fmla="*/ 148 h 148"/>
                <a:gd name="T2" fmla="*/ 228 w 438"/>
                <a:gd name="T3" fmla="*/ 0 h 148"/>
                <a:gd name="T4" fmla="*/ 0 w 438"/>
                <a:gd name="T5" fmla="*/ 35 h 148"/>
                <a:gd name="T6" fmla="*/ 438 w 438"/>
                <a:gd name="T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8" h="148">
                  <a:moveTo>
                    <a:pt x="438" y="148"/>
                  </a:moveTo>
                  <a:lnTo>
                    <a:pt x="228" y="0"/>
                  </a:lnTo>
                  <a:lnTo>
                    <a:pt x="0" y="35"/>
                  </a:lnTo>
                  <a:lnTo>
                    <a:pt x="438" y="148"/>
                  </a:lnTo>
                  <a:close/>
                </a:path>
              </a:pathLst>
            </a:custGeom>
            <a:solidFill>
              <a:srgbClr val="1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3735022" y="2608263"/>
              <a:ext cx="363538" cy="458788"/>
            </a:xfrm>
            <a:custGeom>
              <a:avLst/>
              <a:gdLst>
                <a:gd name="T0" fmla="*/ 0 w 229"/>
                <a:gd name="T1" fmla="*/ 0 h 289"/>
                <a:gd name="T2" fmla="*/ 229 w 229"/>
                <a:gd name="T3" fmla="*/ 289 h 289"/>
                <a:gd name="T4" fmla="*/ 19 w 229"/>
                <a:gd name="T5" fmla="*/ 141 h 289"/>
                <a:gd name="T6" fmla="*/ 0 w 229"/>
                <a:gd name="T7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" h="289">
                  <a:moveTo>
                    <a:pt x="0" y="0"/>
                  </a:moveTo>
                  <a:lnTo>
                    <a:pt x="229" y="289"/>
                  </a:lnTo>
                  <a:lnTo>
                    <a:pt x="19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B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300087" y="308667"/>
            <a:ext cx="2620226" cy="1669242"/>
            <a:chOff x="-300087" y="308667"/>
            <a:chExt cx="2620226" cy="1669242"/>
          </a:xfrm>
        </p:grpSpPr>
        <p:sp>
          <p:nvSpPr>
            <p:cNvPr id="90" name="任意多边形 89"/>
            <p:cNvSpPr/>
            <p:nvPr/>
          </p:nvSpPr>
          <p:spPr bwMode="auto">
            <a:xfrm rot="1963052">
              <a:off x="-98455" y="692833"/>
              <a:ext cx="2156671" cy="1285076"/>
            </a:xfrm>
            <a:custGeom>
              <a:avLst/>
              <a:gdLst>
                <a:gd name="connsiteX0" fmla="*/ 0 w 2156671"/>
                <a:gd name="connsiteY0" fmla="*/ 776914 h 1285076"/>
                <a:gd name="connsiteX1" fmla="*/ 2156671 w 2156671"/>
                <a:gd name="connsiteY1" fmla="*/ 0 h 1285076"/>
                <a:gd name="connsiteX2" fmla="*/ 326453 w 2156671"/>
                <a:gd name="connsiteY2" fmla="*/ 1285076 h 128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6671" h="1285076">
                  <a:moveTo>
                    <a:pt x="0" y="776914"/>
                  </a:moveTo>
                  <a:lnTo>
                    <a:pt x="2156671" y="0"/>
                  </a:lnTo>
                  <a:lnTo>
                    <a:pt x="326453" y="1285076"/>
                  </a:lnTo>
                  <a:close/>
                </a:path>
              </a:pathLst>
            </a:custGeom>
            <a:solidFill>
              <a:srgbClr val="038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92" name="任意多边形 91"/>
            <p:cNvSpPr/>
            <p:nvPr/>
          </p:nvSpPr>
          <p:spPr bwMode="auto">
            <a:xfrm rot="1963052">
              <a:off x="-300087" y="308667"/>
              <a:ext cx="2620226" cy="1101915"/>
            </a:xfrm>
            <a:custGeom>
              <a:avLst/>
              <a:gdLst>
                <a:gd name="connsiteX0" fmla="*/ 0 w 2620226"/>
                <a:gd name="connsiteY0" fmla="*/ 380321 h 1101915"/>
                <a:gd name="connsiteX1" fmla="*/ 592012 w 2620226"/>
                <a:gd name="connsiteY1" fmla="*/ 0 h 1101915"/>
                <a:gd name="connsiteX2" fmla="*/ 2620226 w 2620226"/>
                <a:gd name="connsiteY2" fmla="*/ 324982 h 1101915"/>
                <a:gd name="connsiteX3" fmla="*/ 463567 w 2620226"/>
                <a:gd name="connsiteY3" fmla="*/ 1101915 h 110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226" h="1101915">
                  <a:moveTo>
                    <a:pt x="0" y="380321"/>
                  </a:moveTo>
                  <a:lnTo>
                    <a:pt x="592012" y="0"/>
                  </a:lnTo>
                  <a:lnTo>
                    <a:pt x="2620226" y="324982"/>
                  </a:lnTo>
                  <a:lnTo>
                    <a:pt x="463567" y="1101915"/>
                  </a:lnTo>
                  <a:close/>
                </a:path>
              </a:pathLst>
            </a:custGeom>
            <a:solidFill>
              <a:srgbClr val="03D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7566263" y="-38100"/>
            <a:ext cx="4725987" cy="1103313"/>
            <a:chOff x="7566263" y="-38100"/>
            <a:chExt cx="4725987" cy="1103313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566263" y="-38100"/>
              <a:ext cx="2900363" cy="484188"/>
              <a:chOff x="7566263" y="-38100"/>
              <a:chExt cx="2900363" cy="484188"/>
            </a:xfrm>
          </p:grpSpPr>
          <p:sp>
            <p:nvSpPr>
              <p:cNvPr id="37" name="Freeform 35"/>
              <p:cNvSpPr/>
              <p:nvPr/>
            </p:nvSpPr>
            <p:spPr bwMode="auto">
              <a:xfrm>
                <a:off x="7566263" y="-17462"/>
                <a:ext cx="433388" cy="379413"/>
              </a:xfrm>
              <a:custGeom>
                <a:avLst/>
                <a:gdLst>
                  <a:gd name="T0" fmla="*/ 0 w 273"/>
                  <a:gd name="T1" fmla="*/ 0 h 239"/>
                  <a:gd name="T2" fmla="*/ 70 w 273"/>
                  <a:gd name="T3" fmla="*/ 156 h 239"/>
                  <a:gd name="T4" fmla="*/ 273 w 273"/>
                  <a:gd name="T5" fmla="*/ 239 h 239"/>
                  <a:gd name="T6" fmla="*/ 0 w 273"/>
                  <a:gd name="T7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3" h="239">
                    <a:moveTo>
                      <a:pt x="0" y="0"/>
                    </a:moveTo>
                    <a:lnTo>
                      <a:pt x="70" y="156"/>
                    </a:lnTo>
                    <a:lnTo>
                      <a:pt x="273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8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36"/>
              <p:cNvSpPr/>
              <p:nvPr/>
            </p:nvSpPr>
            <p:spPr bwMode="auto">
              <a:xfrm>
                <a:off x="7566263" y="-38100"/>
                <a:ext cx="433388" cy="400050"/>
              </a:xfrm>
              <a:custGeom>
                <a:avLst/>
                <a:gdLst>
                  <a:gd name="T0" fmla="*/ 205 w 273"/>
                  <a:gd name="T1" fmla="*/ 0 h 252"/>
                  <a:gd name="T2" fmla="*/ 0 w 273"/>
                  <a:gd name="T3" fmla="*/ 13 h 252"/>
                  <a:gd name="T4" fmla="*/ 273 w 273"/>
                  <a:gd name="T5" fmla="*/ 252 h 252"/>
                  <a:gd name="T6" fmla="*/ 205 w 273"/>
                  <a:gd name="T7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3" h="252">
                    <a:moveTo>
                      <a:pt x="205" y="0"/>
                    </a:moveTo>
                    <a:lnTo>
                      <a:pt x="0" y="13"/>
                    </a:lnTo>
                    <a:lnTo>
                      <a:pt x="273" y="252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18A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7891700" y="-38100"/>
                <a:ext cx="257175" cy="400050"/>
              </a:xfrm>
              <a:custGeom>
                <a:avLst/>
                <a:gdLst>
                  <a:gd name="T0" fmla="*/ 162 w 162"/>
                  <a:gd name="T1" fmla="*/ 0 h 252"/>
                  <a:gd name="T2" fmla="*/ 0 w 162"/>
                  <a:gd name="T3" fmla="*/ 0 h 252"/>
                  <a:gd name="T4" fmla="*/ 68 w 162"/>
                  <a:gd name="T5" fmla="*/ 252 h 252"/>
                  <a:gd name="T6" fmla="*/ 162 w 162"/>
                  <a:gd name="T7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52">
                    <a:moveTo>
                      <a:pt x="162" y="0"/>
                    </a:moveTo>
                    <a:lnTo>
                      <a:pt x="0" y="0"/>
                    </a:lnTo>
                    <a:lnTo>
                      <a:pt x="68" y="252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20A4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7999650" y="-38100"/>
                <a:ext cx="247650" cy="400050"/>
              </a:xfrm>
              <a:custGeom>
                <a:avLst/>
                <a:gdLst>
                  <a:gd name="T0" fmla="*/ 156 w 156"/>
                  <a:gd name="T1" fmla="*/ 139 h 252"/>
                  <a:gd name="T2" fmla="*/ 94 w 156"/>
                  <a:gd name="T3" fmla="*/ 0 h 252"/>
                  <a:gd name="T4" fmla="*/ 0 w 156"/>
                  <a:gd name="T5" fmla="*/ 252 h 252"/>
                  <a:gd name="T6" fmla="*/ 156 w 156"/>
                  <a:gd name="T7" fmla="*/ 13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52">
                    <a:moveTo>
                      <a:pt x="156" y="139"/>
                    </a:moveTo>
                    <a:lnTo>
                      <a:pt x="94" y="0"/>
                    </a:lnTo>
                    <a:lnTo>
                      <a:pt x="0" y="252"/>
                    </a:lnTo>
                    <a:lnTo>
                      <a:pt x="156" y="139"/>
                    </a:lnTo>
                    <a:close/>
                  </a:path>
                </a:pathLst>
              </a:custGeom>
              <a:solidFill>
                <a:srgbClr val="1789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/>
              <p:nvPr/>
            </p:nvSpPr>
            <p:spPr bwMode="auto">
              <a:xfrm>
                <a:off x="8598138" y="-38100"/>
                <a:ext cx="433388" cy="301625"/>
              </a:xfrm>
              <a:custGeom>
                <a:avLst/>
                <a:gdLst>
                  <a:gd name="T0" fmla="*/ 12 w 273"/>
                  <a:gd name="T1" fmla="*/ 0 h 190"/>
                  <a:gd name="T2" fmla="*/ 0 w 273"/>
                  <a:gd name="T3" fmla="*/ 190 h 190"/>
                  <a:gd name="T4" fmla="*/ 273 w 273"/>
                  <a:gd name="T5" fmla="*/ 0 h 190"/>
                  <a:gd name="T6" fmla="*/ 12 w 273"/>
                  <a:gd name="T7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3" h="190">
                    <a:moveTo>
                      <a:pt x="12" y="0"/>
                    </a:moveTo>
                    <a:lnTo>
                      <a:pt x="0" y="190"/>
                    </a:lnTo>
                    <a:lnTo>
                      <a:pt x="27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1F8D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8702913" y="-17462"/>
                <a:ext cx="1255713" cy="463550"/>
              </a:xfrm>
              <a:custGeom>
                <a:avLst/>
                <a:gdLst>
                  <a:gd name="T0" fmla="*/ 0 w 791"/>
                  <a:gd name="T1" fmla="*/ 0 h 292"/>
                  <a:gd name="T2" fmla="*/ 429 w 791"/>
                  <a:gd name="T3" fmla="*/ 292 h 292"/>
                  <a:gd name="T4" fmla="*/ 791 w 791"/>
                  <a:gd name="T5" fmla="*/ 94 h 292"/>
                  <a:gd name="T6" fmla="*/ 0 w 791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1" h="292">
                    <a:moveTo>
                      <a:pt x="0" y="0"/>
                    </a:moveTo>
                    <a:lnTo>
                      <a:pt x="429" y="292"/>
                    </a:lnTo>
                    <a:lnTo>
                      <a:pt x="791" y="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A8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41"/>
              <p:cNvSpPr/>
              <p:nvPr/>
            </p:nvSpPr>
            <p:spPr bwMode="auto">
              <a:xfrm>
                <a:off x="8702913" y="-38100"/>
                <a:ext cx="1763713" cy="169863"/>
              </a:xfrm>
              <a:custGeom>
                <a:avLst/>
                <a:gdLst>
                  <a:gd name="T0" fmla="*/ 1111 w 1111"/>
                  <a:gd name="T1" fmla="*/ 0 h 107"/>
                  <a:gd name="T2" fmla="*/ 0 w 1111"/>
                  <a:gd name="T3" fmla="*/ 13 h 107"/>
                  <a:gd name="T4" fmla="*/ 791 w 1111"/>
                  <a:gd name="T5" fmla="*/ 107 h 107"/>
                  <a:gd name="T6" fmla="*/ 1111 w 1111"/>
                  <a:gd name="T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1" h="107">
                    <a:moveTo>
                      <a:pt x="1111" y="0"/>
                    </a:moveTo>
                    <a:lnTo>
                      <a:pt x="0" y="13"/>
                    </a:lnTo>
                    <a:lnTo>
                      <a:pt x="791" y="107"/>
                    </a:lnTo>
                    <a:lnTo>
                      <a:pt x="1111" y="0"/>
                    </a:lnTo>
                    <a:close/>
                  </a:path>
                </a:pathLst>
              </a:custGeom>
              <a:solidFill>
                <a:srgbClr val="7EC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9958625" y="-38100"/>
              <a:ext cx="2333625" cy="1103313"/>
              <a:chOff x="9958625" y="-38100"/>
              <a:chExt cx="2333625" cy="1103313"/>
            </a:xfrm>
          </p:grpSpPr>
          <p:sp>
            <p:nvSpPr>
              <p:cNvPr id="44" name="Freeform 42"/>
              <p:cNvSpPr/>
              <p:nvPr/>
            </p:nvSpPr>
            <p:spPr bwMode="auto">
              <a:xfrm>
                <a:off x="9958625" y="131763"/>
                <a:ext cx="735013" cy="542925"/>
              </a:xfrm>
              <a:custGeom>
                <a:avLst/>
                <a:gdLst>
                  <a:gd name="T0" fmla="*/ 463 w 463"/>
                  <a:gd name="T1" fmla="*/ 51 h 342"/>
                  <a:gd name="T2" fmla="*/ 341 w 463"/>
                  <a:gd name="T3" fmla="*/ 342 h 342"/>
                  <a:gd name="T4" fmla="*/ 0 w 463"/>
                  <a:gd name="T5" fmla="*/ 0 h 342"/>
                  <a:gd name="T6" fmla="*/ 463 w 463"/>
                  <a:gd name="T7" fmla="*/ 5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342">
                    <a:moveTo>
                      <a:pt x="463" y="51"/>
                    </a:moveTo>
                    <a:lnTo>
                      <a:pt x="341" y="342"/>
                    </a:lnTo>
                    <a:lnTo>
                      <a:pt x="0" y="0"/>
                    </a:lnTo>
                    <a:lnTo>
                      <a:pt x="463" y="51"/>
                    </a:lnTo>
                    <a:close/>
                  </a:path>
                </a:pathLst>
              </a:custGeom>
              <a:solidFill>
                <a:srgbClr val="529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/>
              <p:nvPr/>
            </p:nvSpPr>
            <p:spPr bwMode="auto">
              <a:xfrm>
                <a:off x="9958625" y="-38100"/>
                <a:ext cx="793750" cy="250825"/>
              </a:xfrm>
              <a:custGeom>
                <a:avLst/>
                <a:gdLst>
                  <a:gd name="T0" fmla="*/ 500 w 500"/>
                  <a:gd name="T1" fmla="*/ 0 h 158"/>
                  <a:gd name="T2" fmla="*/ 463 w 500"/>
                  <a:gd name="T3" fmla="*/ 158 h 158"/>
                  <a:gd name="T4" fmla="*/ 0 w 500"/>
                  <a:gd name="T5" fmla="*/ 107 h 158"/>
                  <a:gd name="T6" fmla="*/ 320 w 500"/>
                  <a:gd name="T7" fmla="*/ 0 h 158"/>
                  <a:gd name="T8" fmla="*/ 500 w 500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0" h="158">
                    <a:moveTo>
                      <a:pt x="500" y="0"/>
                    </a:moveTo>
                    <a:lnTo>
                      <a:pt x="463" y="158"/>
                    </a:lnTo>
                    <a:lnTo>
                      <a:pt x="0" y="107"/>
                    </a:lnTo>
                    <a:lnTo>
                      <a:pt x="320" y="0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B4D1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/>
              <p:nvPr/>
            </p:nvSpPr>
            <p:spPr bwMode="auto">
              <a:xfrm>
                <a:off x="10693638" y="-38100"/>
                <a:ext cx="328613" cy="250825"/>
              </a:xfrm>
              <a:custGeom>
                <a:avLst/>
                <a:gdLst>
                  <a:gd name="T0" fmla="*/ 207 w 207"/>
                  <a:gd name="T1" fmla="*/ 0 h 158"/>
                  <a:gd name="T2" fmla="*/ 0 w 207"/>
                  <a:gd name="T3" fmla="*/ 158 h 158"/>
                  <a:gd name="T4" fmla="*/ 37 w 207"/>
                  <a:gd name="T5" fmla="*/ 0 h 158"/>
                  <a:gd name="T6" fmla="*/ 207 w 207"/>
                  <a:gd name="T7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" h="158">
                    <a:moveTo>
                      <a:pt x="207" y="0"/>
                    </a:moveTo>
                    <a:lnTo>
                      <a:pt x="0" y="158"/>
                    </a:lnTo>
                    <a:lnTo>
                      <a:pt x="37" y="0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749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5"/>
              <p:cNvSpPr/>
              <p:nvPr/>
            </p:nvSpPr>
            <p:spPr bwMode="auto">
              <a:xfrm>
                <a:off x="10693638" y="144463"/>
                <a:ext cx="876300" cy="920750"/>
              </a:xfrm>
              <a:custGeom>
                <a:avLst/>
                <a:gdLst>
                  <a:gd name="T0" fmla="*/ 552 w 552"/>
                  <a:gd name="T1" fmla="*/ 0 h 580"/>
                  <a:gd name="T2" fmla="*/ 265 w 552"/>
                  <a:gd name="T3" fmla="*/ 580 h 580"/>
                  <a:gd name="T4" fmla="*/ 0 w 552"/>
                  <a:gd name="T5" fmla="*/ 43 h 580"/>
                  <a:gd name="T6" fmla="*/ 552 w 552"/>
                  <a:gd name="T7" fmla="*/ 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" h="580">
                    <a:moveTo>
                      <a:pt x="552" y="0"/>
                    </a:moveTo>
                    <a:lnTo>
                      <a:pt x="265" y="580"/>
                    </a:lnTo>
                    <a:lnTo>
                      <a:pt x="0" y="43"/>
                    </a:lnTo>
                    <a:lnTo>
                      <a:pt x="552" y="0"/>
                    </a:lnTo>
                    <a:close/>
                  </a:path>
                </a:pathLst>
              </a:custGeom>
              <a:solidFill>
                <a:srgbClr val="6EA7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6"/>
              <p:cNvSpPr/>
              <p:nvPr/>
            </p:nvSpPr>
            <p:spPr bwMode="auto">
              <a:xfrm>
                <a:off x="10499963" y="212725"/>
                <a:ext cx="614363" cy="852488"/>
              </a:xfrm>
              <a:custGeom>
                <a:avLst/>
                <a:gdLst>
                  <a:gd name="T0" fmla="*/ 0 w 387"/>
                  <a:gd name="T1" fmla="*/ 291 h 537"/>
                  <a:gd name="T2" fmla="*/ 387 w 387"/>
                  <a:gd name="T3" fmla="*/ 537 h 537"/>
                  <a:gd name="T4" fmla="*/ 122 w 387"/>
                  <a:gd name="T5" fmla="*/ 0 h 537"/>
                  <a:gd name="T6" fmla="*/ 0 w 387"/>
                  <a:gd name="T7" fmla="*/ 291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7" h="537">
                    <a:moveTo>
                      <a:pt x="0" y="291"/>
                    </a:moveTo>
                    <a:lnTo>
                      <a:pt x="387" y="537"/>
                    </a:lnTo>
                    <a:lnTo>
                      <a:pt x="122" y="0"/>
                    </a:lnTo>
                    <a:lnTo>
                      <a:pt x="0" y="291"/>
                    </a:lnTo>
                    <a:close/>
                  </a:path>
                </a:pathLst>
              </a:custGeom>
              <a:solidFill>
                <a:srgbClr val="85C0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47"/>
              <p:cNvSpPr/>
              <p:nvPr/>
            </p:nvSpPr>
            <p:spPr bwMode="auto">
              <a:xfrm>
                <a:off x="10693638" y="-38100"/>
                <a:ext cx="876300" cy="250825"/>
              </a:xfrm>
              <a:custGeom>
                <a:avLst/>
                <a:gdLst>
                  <a:gd name="T0" fmla="*/ 440 w 552"/>
                  <a:gd name="T1" fmla="*/ 0 h 158"/>
                  <a:gd name="T2" fmla="*/ 552 w 552"/>
                  <a:gd name="T3" fmla="*/ 115 h 158"/>
                  <a:gd name="T4" fmla="*/ 0 w 552"/>
                  <a:gd name="T5" fmla="*/ 158 h 158"/>
                  <a:gd name="T6" fmla="*/ 207 w 552"/>
                  <a:gd name="T7" fmla="*/ 0 h 158"/>
                  <a:gd name="T8" fmla="*/ 440 w 552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2" h="158">
                    <a:moveTo>
                      <a:pt x="440" y="0"/>
                    </a:moveTo>
                    <a:lnTo>
                      <a:pt x="552" y="115"/>
                    </a:lnTo>
                    <a:lnTo>
                      <a:pt x="0" y="158"/>
                    </a:lnTo>
                    <a:lnTo>
                      <a:pt x="207" y="0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E1E6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48"/>
              <p:cNvSpPr/>
              <p:nvPr/>
            </p:nvSpPr>
            <p:spPr bwMode="auto">
              <a:xfrm>
                <a:off x="11114325" y="144463"/>
                <a:ext cx="927100" cy="920750"/>
              </a:xfrm>
              <a:custGeom>
                <a:avLst/>
                <a:gdLst>
                  <a:gd name="T0" fmla="*/ 584 w 584"/>
                  <a:gd name="T1" fmla="*/ 248 h 580"/>
                  <a:gd name="T2" fmla="*/ 287 w 584"/>
                  <a:gd name="T3" fmla="*/ 0 h 580"/>
                  <a:gd name="T4" fmla="*/ 0 w 584"/>
                  <a:gd name="T5" fmla="*/ 580 h 580"/>
                  <a:gd name="T6" fmla="*/ 584 w 584"/>
                  <a:gd name="T7" fmla="*/ 248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4" h="580">
                    <a:moveTo>
                      <a:pt x="584" y="248"/>
                    </a:moveTo>
                    <a:lnTo>
                      <a:pt x="287" y="0"/>
                    </a:lnTo>
                    <a:lnTo>
                      <a:pt x="0" y="580"/>
                    </a:lnTo>
                    <a:lnTo>
                      <a:pt x="584" y="248"/>
                    </a:lnTo>
                    <a:close/>
                  </a:path>
                </a:pathLst>
              </a:custGeom>
              <a:solidFill>
                <a:srgbClr val="BAC5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49"/>
              <p:cNvSpPr/>
              <p:nvPr/>
            </p:nvSpPr>
            <p:spPr bwMode="auto">
              <a:xfrm>
                <a:off x="11392138" y="-38100"/>
                <a:ext cx="649288" cy="576263"/>
              </a:xfrm>
              <a:custGeom>
                <a:avLst/>
                <a:gdLst>
                  <a:gd name="T0" fmla="*/ 274 w 409"/>
                  <a:gd name="T1" fmla="*/ 0 h 363"/>
                  <a:gd name="T2" fmla="*/ 409 w 409"/>
                  <a:gd name="T3" fmla="*/ 363 h 363"/>
                  <a:gd name="T4" fmla="*/ 112 w 409"/>
                  <a:gd name="T5" fmla="*/ 115 h 363"/>
                  <a:gd name="T6" fmla="*/ 0 w 409"/>
                  <a:gd name="T7" fmla="*/ 0 h 363"/>
                  <a:gd name="T8" fmla="*/ 274 w 409"/>
                  <a:gd name="T9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9" h="363">
                    <a:moveTo>
                      <a:pt x="274" y="0"/>
                    </a:moveTo>
                    <a:lnTo>
                      <a:pt x="409" y="363"/>
                    </a:lnTo>
                    <a:lnTo>
                      <a:pt x="112" y="115"/>
                    </a:lnTo>
                    <a:lnTo>
                      <a:pt x="0" y="0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C6B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50"/>
              <p:cNvSpPr/>
              <p:nvPr/>
            </p:nvSpPr>
            <p:spPr bwMode="auto">
              <a:xfrm>
                <a:off x="12041425" y="-38100"/>
                <a:ext cx="250825" cy="576263"/>
              </a:xfrm>
              <a:custGeom>
                <a:avLst/>
                <a:gdLst>
                  <a:gd name="T0" fmla="*/ 68 w 158"/>
                  <a:gd name="T1" fmla="*/ 0 h 363"/>
                  <a:gd name="T2" fmla="*/ 0 w 158"/>
                  <a:gd name="T3" fmla="*/ 363 h 363"/>
                  <a:gd name="T4" fmla="*/ 158 w 158"/>
                  <a:gd name="T5" fmla="*/ 0 h 363"/>
                  <a:gd name="T6" fmla="*/ 68 w 158"/>
                  <a:gd name="T7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8" h="363">
                    <a:moveTo>
                      <a:pt x="68" y="0"/>
                    </a:moveTo>
                    <a:lnTo>
                      <a:pt x="0" y="363"/>
                    </a:lnTo>
                    <a:lnTo>
                      <a:pt x="158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D5AD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1"/>
              <p:cNvSpPr/>
              <p:nvPr/>
            </p:nvSpPr>
            <p:spPr bwMode="auto">
              <a:xfrm>
                <a:off x="11827113" y="-38100"/>
                <a:ext cx="322263" cy="576263"/>
              </a:xfrm>
              <a:custGeom>
                <a:avLst/>
                <a:gdLst>
                  <a:gd name="T0" fmla="*/ 0 w 203"/>
                  <a:gd name="T1" fmla="*/ 0 h 363"/>
                  <a:gd name="T2" fmla="*/ 135 w 203"/>
                  <a:gd name="T3" fmla="*/ 363 h 363"/>
                  <a:gd name="T4" fmla="*/ 203 w 203"/>
                  <a:gd name="T5" fmla="*/ 0 h 363"/>
                  <a:gd name="T6" fmla="*/ 0 w 203"/>
                  <a:gd name="T7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3" h="363">
                    <a:moveTo>
                      <a:pt x="0" y="0"/>
                    </a:moveTo>
                    <a:lnTo>
                      <a:pt x="135" y="363"/>
                    </a:lnTo>
                    <a:lnTo>
                      <a:pt x="2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C5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 rot="929614">
            <a:off x="10131571" y="6318248"/>
            <a:ext cx="1113870" cy="682625"/>
            <a:chOff x="11330348" y="6699814"/>
            <a:chExt cx="1113870" cy="682625"/>
          </a:xfrm>
        </p:grpSpPr>
        <p:sp>
          <p:nvSpPr>
            <p:cNvPr id="30" name="Freeform 28"/>
            <p:cNvSpPr/>
            <p:nvPr/>
          </p:nvSpPr>
          <p:spPr bwMode="auto">
            <a:xfrm rot="1245937">
              <a:off x="11352018" y="6703785"/>
              <a:ext cx="1092200" cy="560388"/>
            </a:xfrm>
            <a:custGeom>
              <a:avLst/>
              <a:gdLst>
                <a:gd name="T0" fmla="*/ 688 w 688"/>
                <a:gd name="T1" fmla="*/ 0 h 353"/>
                <a:gd name="T2" fmla="*/ 0 w 688"/>
                <a:gd name="T3" fmla="*/ 353 h 353"/>
                <a:gd name="T4" fmla="*/ 491 w 688"/>
                <a:gd name="T5" fmla="*/ 231 h 353"/>
                <a:gd name="T6" fmla="*/ 688 w 688"/>
                <a:gd name="T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8" h="353">
                  <a:moveTo>
                    <a:pt x="688" y="0"/>
                  </a:moveTo>
                  <a:lnTo>
                    <a:pt x="0" y="353"/>
                  </a:lnTo>
                  <a:lnTo>
                    <a:pt x="491" y="231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79C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 rot="1245937">
              <a:off x="11330348" y="6699814"/>
              <a:ext cx="1092200" cy="682625"/>
            </a:xfrm>
            <a:custGeom>
              <a:avLst/>
              <a:gdLst>
                <a:gd name="T0" fmla="*/ 491 w 688"/>
                <a:gd name="T1" fmla="*/ 231 h 430"/>
                <a:gd name="T2" fmla="*/ 0 w 688"/>
                <a:gd name="T3" fmla="*/ 353 h 430"/>
                <a:gd name="T4" fmla="*/ 609 w 688"/>
                <a:gd name="T5" fmla="*/ 430 h 430"/>
                <a:gd name="T6" fmla="*/ 688 w 688"/>
                <a:gd name="T7" fmla="*/ 0 h 430"/>
                <a:gd name="T8" fmla="*/ 491 w 688"/>
                <a:gd name="T9" fmla="*/ 231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30">
                  <a:moveTo>
                    <a:pt x="491" y="231"/>
                  </a:moveTo>
                  <a:lnTo>
                    <a:pt x="0" y="353"/>
                  </a:lnTo>
                  <a:lnTo>
                    <a:pt x="609" y="430"/>
                  </a:lnTo>
                  <a:lnTo>
                    <a:pt x="688" y="0"/>
                  </a:lnTo>
                  <a:lnTo>
                    <a:pt x="491" y="231"/>
                  </a:lnTo>
                  <a:close/>
                </a:path>
              </a:pathLst>
            </a:custGeom>
            <a:solidFill>
              <a:srgbClr val="54B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11559877" y="3949569"/>
            <a:ext cx="686576" cy="468148"/>
            <a:chOff x="11559877" y="3949569"/>
            <a:chExt cx="686576" cy="468148"/>
          </a:xfrm>
        </p:grpSpPr>
        <p:sp>
          <p:nvSpPr>
            <p:cNvPr id="55" name="Freeform 53"/>
            <p:cNvSpPr/>
            <p:nvPr/>
          </p:nvSpPr>
          <p:spPr bwMode="auto">
            <a:xfrm rot="1245937">
              <a:off x="11604059" y="3949569"/>
              <a:ext cx="328613" cy="420688"/>
            </a:xfrm>
            <a:custGeom>
              <a:avLst/>
              <a:gdLst>
                <a:gd name="T0" fmla="*/ 207 w 207"/>
                <a:gd name="T1" fmla="*/ 0 h 265"/>
                <a:gd name="T2" fmla="*/ 188 w 207"/>
                <a:gd name="T3" fmla="*/ 122 h 265"/>
                <a:gd name="T4" fmla="*/ 0 w 207"/>
                <a:gd name="T5" fmla="*/ 265 h 265"/>
                <a:gd name="T6" fmla="*/ 207 w 207"/>
                <a:gd name="T7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265">
                  <a:moveTo>
                    <a:pt x="207" y="0"/>
                  </a:moveTo>
                  <a:lnTo>
                    <a:pt x="188" y="122"/>
                  </a:lnTo>
                  <a:lnTo>
                    <a:pt x="0" y="265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91C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2"/>
            <p:cNvSpPr/>
            <p:nvPr/>
          </p:nvSpPr>
          <p:spPr bwMode="auto">
            <a:xfrm rot="1245937">
              <a:off x="11559877" y="4190704"/>
              <a:ext cx="631825" cy="227013"/>
            </a:xfrm>
            <a:custGeom>
              <a:avLst/>
              <a:gdLst>
                <a:gd name="T0" fmla="*/ 0 w 398"/>
                <a:gd name="T1" fmla="*/ 143 h 143"/>
                <a:gd name="T2" fmla="*/ 188 w 398"/>
                <a:gd name="T3" fmla="*/ 0 h 143"/>
                <a:gd name="T4" fmla="*/ 398 w 398"/>
                <a:gd name="T5" fmla="*/ 36 h 143"/>
                <a:gd name="T6" fmla="*/ 0 w 398"/>
                <a:gd name="T7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3">
                  <a:moveTo>
                    <a:pt x="0" y="143"/>
                  </a:moveTo>
                  <a:lnTo>
                    <a:pt x="188" y="0"/>
                  </a:lnTo>
                  <a:lnTo>
                    <a:pt x="398" y="36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76A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4"/>
            <p:cNvSpPr/>
            <p:nvPr/>
          </p:nvSpPr>
          <p:spPr bwMode="auto">
            <a:xfrm rot="1245937">
              <a:off x="11913078" y="4061745"/>
              <a:ext cx="333375" cy="250825"/>
            </a:xfrm>
            <a:custGeom>
              <a:avLst/>
              <a:gdLst>
                <a:gd name="T0" fmla="*/ 210 w 210"/>
                <a:gd name="T1" fmla="*/ 158 h 158"/>
                <a:gd name="T2" fmla="*/ 19 w 210"/>
                <a:gd name="T3" fmla="*/ 0 h 158"/>
                <a:gd name="T4" fmla="*/ 0 w 210"/>
                <a:gd name="T5" fmla="*/ 122 h 158"/>
                <a:gd name="T6" fmla="*/ 210 w 210"/>
                <a:gd name="T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" h="158">
                  <a:moveTo>
                    <a:pt x="210" y="158"/>
                  </a:moveTo>
                  <a:lnTo>
                    <a:pt x="19" y="0"/>
                  </a:lnTo>
                  <a:lnTo>
                    <a:pt x="0" y="122"/>
                  </a:lnTo>
                  <a:lnTo>
                    <a:pt x="210" y="158"/>
                  </a:lnTo>
                  <a:close/>
                </a:path>
              </a:pathLst>
            </a:custGeom>
            <a:solidFill>
              <a:srgbClr val="87BB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9584086" y="4955263"/>
            <a:ext cx="2893191" cy="1651693"/>
            <a:chOff x="9584086" y="4955263"/>
            <a:chExt cx="2893191" cy="1651693"/>
          </a:xfrm>
        </p:grpSpPr>
        <p:sp>
          <p:nvSpPr>
            <p:cNvPr id="105" name="任意多边形 104"/>
            <p:cNvSpPr/>
            <p:nvPr/>
          </p:nvSpPr>
          <p:spPr bwMode="auto">
            <a:xfrm rot="1245937">
              <a:off x="9799740" y="4955263"/>
              <a:ext cx="2471555" cy="561755"/>
            </a:xfrm>
            <a:custGeom>
              <a:avLst/>
              <a:gdLst>
                <a:gd name="connsiteX0" fmla="*/ 0 w 2471555"/>
                <a:gd name="connsiteY0" fmla="*/ 310930 h 561755"/>
                <a:gd name="connsiteX1" fmla="*/ 2366104 w 2471555"/>
                <a:gd name="connsiteY1" fmla="*/ 0 h 561755"/>
                <a:gd name="connsiteX2" fmla="*/ 2471555 w 2471555"/>
                <a:gd name="connsiteY2" fmla="*/ 278103 h 561755"/>
                <a:gd name="connsiteX3" fmla="*/ 2074863 w 2471555"/>
                <a:gd name="connsiteY3" fmla="*/ 561755 h 56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1555" h="561755">
                  <a:moveTo>
                    <a:pt x="0" y="310930"/>
                  </a:moveTo>
                  <a:lnTo>
                    <a:pt x="2366104" y="0"/>
                  </a:lnTo>
                  <a:lnTo>
                    <a:pt x="2471555" y="278103"/>
                  </a:lnTo>
                  <a:lnTo>
                    <a:pt x="2074863" y="561755"/>
                  </a:lnTo>
                  <a:close/>
                </a:path>
              </a:pathLst>
            </a:custGeom>
            <a:solidFill>
              <a:srgbClr val="138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09" name="任意多边形 108"/>
            <p:cNvSpPr/>
            <p:nvPr/>
          </p:nvSpPr>
          <p:spPr bwMode="auto">
            <a:xfrm rot="1245937">
              <a:off x="11623945" y="5635121"/>
              <a:ext cx="765190" cy="971835"/>
            </a:xfrm>
            <a:custGeom>
              <a:avLst/>
              <a:gdLst>
                <a:gd name="connsiteX0" fmla="*/ 396692 w 765190"/>
                <a:gd name="connsiteY0" fmla="*/ 0 h 971835"/>
                <a:gd name="connsiteX1" fmla="*/ 765190 w 765190"/>
                <a:gd name="connsiteY1" fmla="*/ 971835 h 971835"/>
                <a:gd name="connsiteX2" fmla="*/ 0 w 765190"/>
                <a:gd name="connsiteY2" fmla="*/ 283653 h 97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5190" h="971835">
                  <a:moveTo>
                    <a:pt x="396692" y="0"/>
                  </a:moveTo>
                  <a:lnTo>
                    <a:pt x="765190" y="971835"/>
                  </a:lnTo>
                  <a:lnTo>
                    <a:pt x="0" y="283653"/>
                  </a:lnTo>
                  <a:close/>
                </a:path>
              </a:pathLst>
            </a:custGeom>
            <a:solidFill>
              <a:srgbClr val="0F7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108" name="任意多边形 107"/>
            <p:cNvSpPr/>
            <p:nvPr/>
          </p:nvSpPr>
          <p:spPr bwMode="auto">
            <a:xfrm rot="1245937">
              <a:off x="9584086" y="5303934"/>
              <a:ext cx="2893191" cy="1079147"/>
            </a:xfrm>
            <a:custGeom>
              <a:avLst/>
              <a:gdLst>
                <a:gd name="connsiteX0" fmla="*/ 0 w 2893191"/>
                <a:gd name="connsiteY0" fmla="*/ 0 h 1079147"/>
                <a:gd name="connsiteX1" fmla="*/ 2074863 w 2893191"/>
                <a:gd name="connsiteY1" fmla="*/ 250825 h 1079147"/>
                <a:gd name="connsiteX2" fmla="*/ 2840053 w 2893191"/>
                <a:gd name="connsiteY2" fmla="*/ 939008 h 1079147"/>
                <a:gd name="connsiteX3" fmla="*/ 2893191 w 2893191"/>
                <a:gd name="connsiteY3" fmla="*/ 1079147 h 107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3191" h="1079147">
                  <a:moveTo>
                    <a:pt x="0" y="0"/>
                  </a:moveTo>
                  <a:lnTo>
                    <a:pt x="2074863" y="250825"/>
                  </a:lnTo>
                  <a:lnTo>
                    <a:pt x="2840053" y="939008"/>
                  </a:lnTo>
                  <a:lnTo>
                    <a:pt x="2893191" y="1079147"/>
                  </a:lnTo>
                  <a:close/>
                </a:path>
              </a:pathLst>
            </a:custGeom>
            <a:solidFill>
              <a:srgbClr val="28C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3519229" y="3418273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jmeter</a:t>
            </a:r>
            <a:r>
              <a:rPr lang="zh-CN" altLang="en-US" sz="4000" smtClean="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环境搭建</a:t>
            </a:r>
            <a:endParaRPr lang="zh-CN" altLang="en-US" sz="4000" dirty="0">
              <a:solidFill>
                <a:schemeClr val="bg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238500" y="3241626"/>
            <a:ext cx="5715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3238500" y="4397326"/>
            <a:ext cx="5715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 rot="19431773">
            <a:off x="11378626" y="1558966"/>
            <a:ext cx="690430" cy="423124"/>
            <a:chOff x="11330348" y="6699814"/>
            <a:chExt cx="1113870" cy="682625"/>
          </a:xfrm>
        </p:grpSpPr>
        <p:sp>
          <p:nvSpPr>
            <p:cNvPr id="86" name="Freeform 28"/>
            <p:cNvSpPr/>
            <p:nvPr/>
          </p:nvSpPr>
          <p:spPr bwMode="auto">
            <a:xfrm rot="1245937">
              <a:off x="11352018" y="6703785"/>
              <a:ext cx="1092200" cy="560388"/>
            </a:xfrm>
            <a:custGeom>
              <a:avLst/>
              <a:gdLst>
                <a:gd name="T0" fmla="*/ 688 w 688"/>
                <a:gd name="T1" fmla="*/ 0 h 353"/>
                <a:gd name="T2" fmla="*/ 0 w 688"/>
                <a:gd name="T3" fmla="*/ 353 h 353"/>
                <a:gd name="T4" fmla="*/ 491 w 688"/>
                <a:gd name="T5" fmla="*/ 231 h 353"/>
                <a:gd name="T6" fmla="*/ 688 w 688"/>
                <a:gd name="T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8" h="353">
                  <a:moveTo>
                    <a:pt x="688" y="0"/>
                  </a:moveTo>
                  <a:lnTo>
                    <a:pt x="0" y="353"/>
                  </a:lnTo>
                  <a:lnTo>
                    <a:pt x="491" y="231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79C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9"/>
            <p:cNvSpPr/>
            <p:nvPr/>
          </p:nvSpPr>
          <p:spPr bwMode="auto">
            <a:xfrm rot="1245937">
              <a:off x="11330348" y="6699814"/>
              <a:ext cx="1092200" cy="682625"/>
            </a:xfrm>
            <a:custGeom>
              <a:avLst/>
              <a:gdLst>
                <a:gd name="T0" fmla="*/ 491 w 688"/>
                <a:gd name="T1" fmla="*/ 231 h 430"/>
                <a:gd name="T2" fmla="*/ 0 w 688"/>
                <a:gd name="T3" fmla="*/ 353 h 430"/>
                <a:gd name="T4" fmla="*/ 609 w 688"/>
                <a:gd name="T5" fmla="*/ 430 h 430"/>
                <a:gd name="T6" fmla="*/ 688 w 688"/>
                <a:gd name="T7" fmla="*/ 0 h 430"/>
                <a:gd name="T8" fmla="*/ 491 w 688"/>
                <a:gd name="T9" fmla="*/ 231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30">
                  <a:moveTo>
                    <a:pt x="491" y="231"/>
                  </a:moveTo>
                  <a:lnTo>
                    <a:pt x="0" y="353"/>
                  </a:lnTo>
                  <a:lnTo>
                    <a:pt x="609" y="430"/>
                  </a:lnTo>
                  <a:lnTo>
                    <a:pt x="688" y="0"/>
                  </a:lnTo>
                  <a:lnTo>
                    <a:pt x="491" y="231"/>
                  </a:lnTo>
                  <a:close/>
                </a:path>
              </a:pathLst>
            </a:custGeom>
            <a:solidFill>
              <a:srgbClr val="54B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3519229" y="1635709"/>
            <a:ext cx="5204853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b="1" dirty="0">
                <a:solidFill>
                  <a:srgbClr val="48C2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课程名称</a:t>
            </a:r>
            <a:endParaRPr lang="zh-CN" altLang="en-US" sz="8800" b="1" dirty="0">
              <a:solidFill>
                <a:srgbClr val="03D1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851677" y="4522349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宝满教育培训出品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330" y="5142014"/>
            <a:ext cx="1065111" cy="1065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31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35" y="279654"/>
            <a:ext cx="2266356" cy="81947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6335" y="1275347"/>
            <a:ext cx="9019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下载地址：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jmeter.apache.org/download_jmeter.cgi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335" y="2097898"/>
            <a:ext cx="8380952" cy="2504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31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35" y="279654"/>
            <a:ext cx="2266356" cy="81947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6335" y="1335505"/>
            <a:ext cx="502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拷贝到</a:t>
            </a:r>
            <a:r>
              <a:rPr lang="en-US" altLang="zh-CN" dirty="0"/>
              <a:t>E</a:t>
            </a:r>
            <a:r>
              <a:rPr lang="zh-CN" altLang="en-US" dirty="0" smtClean="0"/>
              <a:t>盘目录下，然后右键解压到当前文件夹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681" y="1941215"/>
            <a:ext cx="3780952" cy="180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6335" y="3977593"/>
            <a:ext cx="502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配置环境变量</a:t>
            </a:r>
            <a:endParaRPr lang="en-US" altLang="zh-CN" dirty="0" smtClean="0"/>
          </a:p>
          <a:p>
            <a:r>
              <a:rPr lang="zh-CN" altLang="en-US" dirty="0" smtClean="0"/>
              <a:t>新建</a:t>
            </a:r>
            <a:r>
              <a:rPr lang="en-US" altLang="zh-CN" dirty="0" smtClean="0"/>
              <a:t>JMETER_HOME </a:t>
            </a:r>
            <a:r>
              <a:rPr lang="zh-CN" altLang="en-US" dirty="0" smtClean="0"/>
              <a:t>值：</a:t>
            </a:r>
            <a:r>
              <a:rPr lang="en-US" altLang="zh-CN" dirty="0"/>
              <a:t>E:\apache-jmeter-5.1.1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335" y="4768620"/>
            <a:ext cx="5666667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6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31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35" y="279654"/>
            <a:ext cx="2266356" cy="81947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6335" y="1347537"/>
            <a:ext cx="4711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末尾新增</a:t>
            </a:r>
            <a:endParaRPr lang="en-US" altLang="zh-CN" dirty="0" smtClean="0"/>
          </a:p>
          <a:p>
            <a:r>
              <a:rPr lang="en-US" altLang="zh-CN" dirty="0"/>
              <a:t>;%JMETER_HOME%\bin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335" y="2376350"/>
            <a:ext cx="6590476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5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31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35" y="279654"/>
            <a:ext cx="2266356" cy="81947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7358" y="1684421"/>
            <a:ext cx="810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按</a:t>
            </a:r>
            <a:r>
              <a:rPr lang="en-US" altLang="zh-CN" dirty="0" smtClean="0"/>
              <a:t>window+r</a:t>
            </a:r>
          </a:p>
          <a:p>
            <a:r>
              <a:rPr lang="zh-CN" altLang="en-US" dirty="0" smtClean="0"/>
              <a:t>输入</a:t>
            </a:r>
            <a:r>
              <a:rPr lang="en-US" altLang="zh-CN" dirty="0" smtClean="0"/>
              <a:t>cmd </a:t>
            </a:r>
            <a:r>
              <a:rPr lang="zh-CN" altLang="en-US" dirty="0" smtClean="0"/>
              <a:t>回车，在命令模式输入</a:t>
            </a:r>
            <a:r>
              <a:rPr lang="en-US" altLang="zh-CN" dirty="0" err="1" smtClean="0"/>
              <a:t>jmeter</a:t>
            </a:r>
            <a:r>
              <a:rPr lang="en-US" altLang="zh-CN" dirty="0" smtClean="0"/>
              <a:t> –v</a:t>
            </a:r>
            <a:r>
              <a:rPr lang="zh-CN" altLang="en-US" dirty="0" smtClean="0"/>
              <a:t>，显示版本为</a:t>
            </a:r>
            <a:r>
              <a:rPr lang="en-US" altLang="zh-CN" dirty="0" smtClean="0"/>
              <a:t>5.1</a:t>
            </a:r>
            <a:r>
              <a:rPr lang="zh-CN" altLang="en-US" dirty="0" smtClean="0"/>
              <a:t>则代表安装成功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77" y="3041567"/>
            <a:ext cx="8380952" cy="1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31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35" y="279654"/>
            <a:ext cx="2266356" cy="8194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79" y="1968840"/>
            <a:ext cx="7038095" cy="230476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0179" y="1311442"/>
            <a:ext cx="307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双击</a:t>
            </a:r>
            <a:r>
              <a:rPr lang="en-US" altLang="zh-CN" dirty="0" smtClean="0"/>
              <a:t>jmeter.bat</a:t>
            </a:r>
            <a:r>
              <a:rPr lang="zh-CN" altLang="en-US" dirty="0" smtClean="0"/>
              <a:t>运行</a:t>
            </a:r>
            <a:r>
              <a:rPr lang="en-US" altLang="zh-CN" dirty="0" err="1" smtClean="0"/>
              <a:t>jmetere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607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31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35" y="279654"/>
            <a:ext cx="2266356" cy="81947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53" y="1387212"/>
            <a:ext cx="10400000" cy="5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9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-17829" y="5110162"/>
            <a:ext cx="5588000" cy="1747838"/>
            <a:chOff x="-17829" y="5110162"/>
            <a:chExt cx="5588000" cy="1747838"/>
          </a:xfrm>
        </p:grpSpPr>
        <p:sp>
          <p:nvSpPr>
            <p:cNvPr id="7" name="Freeform 5"/>
            <p:cNvSpPr/>
            <p:nvPr/>
          </p:nvSpPr>
          <p:spPr bwMode="auto">
            <a:xfrm>
              <a:off x="-17829" y="6538912"/>
              <a:ext cx="481013" cy="319088"/>
            </a:xfrm>
            <a:custGeom>
              <a:avLst/>
              <a:gdLst>
                <a:gd name="T0" fmla="*/ 0 w 303"/>
                <a:gd name="T1" fmla="*/ 201 h 201"/>
                <a:gd name="T2" fmla="*/ 17 w 303"/>
                <a:gd name="T3" fmla="*/ 0 h 201"/>
                <a:gd name="T4" fmla="*/ 303 w 303"/>
                <a:gd name="T5" fmla="*/ 101 h 201"/>
                <a:gd name="T6" fmla="*/ 0 w 303"/>
                <a:gd name="T7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" h="201">
                  <a:moveTo>
                    <a:pt x="0" y="201"/>
                  </a:moveTo>
                  <a:lnTo>
                    <a:pt x="17" y="0"/>
                  </a:lnTo>
                  <a:lnTo>
                    <a:pt x="303" y="1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6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-17829" y="6461124"/>
              <a:ext cx="1160463" cy="396875"/>
            </a:xfrm>
            <a:custGeom>
              <a:avLst/>
              <a:gdLst>
                <a:gd name="T0" fmla="*/ 731 w 731"/>
                <a:gd name="T1" fmla="*/ 0 h 250"/>
                <a:gd name="T2" fmla="*/ 303 w 731"/>
                <a:gd name="T3" fmla="*/ 150 h 250"/>
                <a:gd name="T4" fmla="*/ 0 w 731"/>
                <a:gd name="T5" fmla="*/ 250 h 250"/>
                <a:gd name="T6" fmla="*/ 291 w 731"/>
                <a:gd name="T7" fmla="*/ 250 h 250"/>
                <a:gd name="T8" fmla="*/ 731 w 731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250">
                  <a:moveTo>
                    <a:pt x="731" y="0"/>
                  </a:moveTo>
                  <a:lnTo>
                    <a:pt x="303" y="150"/>
                  </a:lnTo>
                  <a:lnTo>
                    <a:pt x="0" y="250"/>
                  </a:lnTo>
                  <a:lnTo>
                    <a:pt x="291" y="250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015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44134" y="6461124"/>
              <a:ext cx="881063" cy="396875"/>
            </a:xfrm>
            <a:custGeom>
              <a:avLst/>
              <a:gdLst>
                <a:gd name="T0" fmla="*/ 440 w 555"/>
                <a:gd name="T1" fmla="*/ 0 h 250"/>
                <a:gd name="T2" fmla="*/ 555 w 555"/>
                <a:gd name="T3" fmla="*/ 250 h 250"/>
                <a:gd name="T4" fmla="*/ 0 w 555"/>
                <a:gd name="T5" fmla="*/ 250 h 250"/>
                <a:gd name="T6" fmla="*/ 440 w 555"/>
                <a:gd name="T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5" h="250">
                  <a:moveTo>
                    <a:pt x="440" y="0"/>
                  </a:moveTo>
                  <a:lnTo>
                    <a:pt x="555" y="250"/>
                  </a:lnTo>
                  <a:lnTo>
                    <a:pt x="0" y="25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058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1142634" y="6461124"/>
              <a:ext cx="488950" cy="396875"/>
            </a:xfrm>
            <a:custGeom>
              <a:avLst/>
              <a:gdLst>
                <a:gd name="T0" fmla="*/ 308 w 308"/>
                <a:gd name="T1" fmla="*/ 126 h 250"/>
                <a:gd name="T2" fmla="*/ 288 w 308"/>
                <a:gd name="T3" fmla="*/ 250 h 250"/>
                <a:gd name="T4" fmla="*/ 115 w 308"/>
                <a:gd name="T5" fmla="*/ 250 h 250"/>
                <a:gd name="T6" fmla="*/ 0 w 308"/>
                <a:gd name="T7" fmla="*/ 0 h 250"/>
                <a:gd name="T8" fmla="*/ 308 w 308"/>
                <a:gd name="T9" fmla="*/ 12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0">
                  <a:moveTo>
                    <a:pt x="308" y="126"/>
                  </a:moveTo>
                  <a:lnTo>
                    <a:pt x="288" y="250"/>
                  </a:lnTo>
                  <a:lnTo>
                    <a:pt x="115" y="250"/>
                  </a:lnTo>
                  <a:lnTo>
                    <a:pt x="0" y="0"/>
                  </a:lnTo>
                  <a:lnTo>
                    <a:pt x="308" y="126"/>
                  </a:lnTo>
                  <a:close/>
                </a:path>
              </a:pathLst>
            </a:custGeom>
            <a:solidFill>
              <a:srgbClr val="089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599834" y="6661149"/>
              <a:ext cx="1246188" cy="196850"/>
            </a:xfrm>
            <a:custGeom>
              <a:avLst/>
              <a:gdLst>
                <a:gd name="T0" fmla="*/ 550 w 785"/>
                <a:gd name="T1" fmla="*/ 103 h 124"/>
                <a:gd name="T2" fmla="*/ 20 w 785"/>
                <a:gd name="T3" fmla="*/ 0 h 124"/>
                <a:gd name="T4" fmla="*/ 0 w 785"/>
                <a:gd name="T5" fmla="*/ 124 h 124"/>
                <a:gd name="T6" fmla="*/ 509 w 785"/>
                <a:gd name="T7" fmla="*/ 124 h 124"/>
                <a:gd name="T8" fmla="*/ 785 w 785"/>
                <a:gd name="T9" fmla="*/ 124 h 124"/>
                <a:gd name="T10" fmla="*/ 550 w 785"/>
                <a:gd name="T11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5" h="124">
                  <a:moveTo>
                    <a:pt x="550" y="103"/>
                  </a:moveTo>
                  <a:lnTo>
                    <a:pt x="20" y="0"/>
                  </a:lnTo>
                  <a:lnTo>
                    <a:pt x="0" y="124"/>
                  </a:lnTo>
                  <a:lnTo>
                    <a:pt x="509" y="124"/>
                  </a:lnTo>
                  <a:lnTo>
                    <a:pt x="785" y="124"/>
                  </a:lnTo>
                  <a:lnTo>
                    <a:pt x="550" y="103"/>
                  </a:lnTo>
                  <a:close/>
                </a:path>
              </a:pathLst>
            </a:custGeom>
            <a:solidFill>
              <a:srgbClr val="11A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837834" y="5583237"/>
              <a:ext cx="677863" cy="985838"/>
            </a:xfrm>
            <a:custGeom>
              <a:avLst/>
              <a:gdLst>
                <a:gd name="T0" fmla="*/ 427 w 427"/>
                <a:gd name="T1" fmla="*/ 0 h 621"/>
                <a:gd name="T2" fmla="*/ 0 w 427"/>
                <a:gd name="T3" fmla="*/ 621 h 621"/>
                <a:gd name="T4" fmla="*/ 192 w 427"/>
                <a:gd name="T5" fmla="*/ 553 h 621"/>
                <a:gd name="T6" fmla="*/ 427 w 427"/>
                <a:gd name="T7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7" h="621">
                  <a:moveTo>
                    <a:pt x="427" y="0"/>
                  </a:moveTo>
                  <a:lnTo>
                    <a:pt x="0" y="621"/>
                  </a:lnTo>
                  <a:lnTo>
                    <a:pt x="192" y="553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004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142634" y="5568949"/>
              <a:ext cx="488950" cy="1092200"/>
            </a:xfrm>
            <a:custGeom>
              <a:avLst/>
              <a:gdLst>
                <a:gd name="T0" fmla="*/ 308 w 308"/>
                <a:gd name="T1" fmla="*/ 688 h 688"/>
                <a:gd name="T2" fmla="*/ 235 w 308"/>
                <a:gd name="T3" fmla="*/ 0 h 688"/>
                <a:gd name="T4" fmla="*/ 0 w 308"/>
                <a:gd name="T5" fmla="*/ 562 h 688"/>
                <a:gd name="T6" fmla="*/ 308 w 308"/>
                <a:gd name="T7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688">
                  <a:moveTo>
                    <a:pt x="308" y="688"/>
                  </a:moveTo>
                  <a:lnTo>
                    <a:pt x="235" y="0"/>
                  </a:lnTo>
                  <a:lnTo>
                    <a:pt x="0" y="562"/>
                  </a:lnTo>
                  <a:lnTo>
                    <a:pt x="308" y="688"/>
                  </a:lnTo>
                  <a:close/>
                </a:path>
              </a:pathLst>
            </a:custGeom>
            <a:solidFill>
              <a:srgbClr val="067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1515696" y="5583237"/>
              <a:ext cx="957263" cy="1241425"/>
            </a:xfrm>
            <a:custGeom>
              <a:avLst/>
              <a:gdLst>
                <a:gd name="T0" fmla="*/ 603 w 603"/>
                <a:gd name="T1" fmla="*/ 782 h 782"/>
                <a:gd name="T2" fmla="*/ 0 w 603"/>
                <a:gd name="T3" fmla="*/ 0 h 782"/>
                <a:gd name="T4" fmla="*/ 73 w 603"/>
                <a:gd name="T5" fmla="*/ 679 h 782"/>
                <a:gd name="T6" fmla="*/ 603 w 603"/>
                <a:gd name="T7" fmla="*/ 78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3" h="782">
                  <a:moveTo>
                    <a:pt x="603" y="782"/>
                  </a:moveTo>
                  <a:lnTo>
                    <a:pt x="0" y="0"/>
                  </a:lnTo>
                  <a:lnTo>
                    <a:pt x="73" y="679"/>
                  </a:lnTo>
                  <a:lnTo>
                    <a:pt x="603" y="782"/>
                  </a:lnTo>
                  <a:close/>
                </a:path>
              </a:pathLst>
            </a:custGeom>
            <a:solidFill>
              <a:srgbClr val="0B7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2047509" y="6272212"/>
              <a:ext cx="1231900" cy="552450"/>
            </a:xfrm>
            <a:custGeom>
              <a:avLst/>
              <a:gdLst>
                <a:gd name="T0" fmla="*/ 776 w 776"/>
                <a:gd name="T1" fmla="*/ 96 h 348"/>
                <a:gd name="T2" fmla="*/ 0 w 776"/>
                <a:gd name="T3" fmla="*/ 0 h 348"/>
                <a:gd name="T4" fmla="*/ 268 w 776"/>
                <a:gd name="T5" fmla="*/ 348 h 348"/>
                <a:gd name="T6" fmla="*/ 776 w 776"/>
                <a:gd name="T7" fmla="*/ 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348">
                  <a:moveTo>
                    <a:pt x="776" y="96"/>
                  </a:moveTo>
                  <a:lnTo>
                    <a:pt x="0" y="0"/>
                  </a:lnTo>
                  <a:lnTo>
                    <a:pt x="268" y="348"/>
                  </a:lnTo>
                  <a:lnTo>
                    <a:pt x="776" y="96"/>
                  </a:lnTo>
                  <a:close/>
                </a:path>
              </a:pathLst>
            </a:custGeom>
            <a:solidFill>
              <a:srgbClr val="1FB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2472959" y="6424612"/>
              <a:ext cx="806450" cy="433388"/>
            </a:xfrm>
            <a:custGeom>
              <a:avLst/>
              <a:gdLst>
                <a:gd name="T0" fmla="*/ 391 w 508"/>
                <a:gd name="T1" fmla="*/ 273 h 273"/>
                <a:gd name="T2" fmla="*/ 508 w 508"/>
                <a:gd name="T3" fmla="*/ 0 h 273"/>
                <a:gd name="T4" fmla="*/ 0 w 508"/>
                <a:gd name="T5" fmla="*/ 252 h 273"/>
                <a:gd name="T6" fmla="*/ 235 w 508"/>
                <a:gd name="T7" fmla="*/ 273 h 273"/>
                <a:gd name="T8" fmla="*/ 391 w 508"/>
                <a:gd name="T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73">
                  <a:moveTo>
                    <a:pt x="391" y="273"/>
                  </a:moveTo>
                  <a:lnTo>
                    <a:pt x="508" y="0"/>
                  </a:lnTo>
                  <a:lnTo>
                    <a:pt x="0" y="252"/>
                  </a:lnTo>
                  <a:lnTo>
                    <a:pt x="235" y="273"/>
                  </a:lnTo>
                  <a:lnTo>
                    <a:pt x="391" y="273"/>
                  </a:lnTo>
                  <a:close/>
                </a:path>
              </a:pathLst>
            </a:custGeom>
            <a:solidFill>
              <a:srgbClr val="0F4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3093671" y="6735762"/>
              <a:ext cx="1608138" cy="122238"/>
            </a:xfrm>
            <a:custGeom>
              <a:avLst/>
              <a:gdLst>
                <a:gd name="T0" fmla="*/ 752 w 1013"/>
                <a:gd name="T1" fmla="*/ 0 h 77"/>
                <a:gd name="T2" fmla="*/ 0 w 1013"/>
                <a:gd name="T3" fmla="*/ 77 h 77"/>
                <a:gd name="T4" fmla="*/ 1013 w 1013"/>
                <a:gd name="T5" fmla="*/ 77 h 77"/>
                <a:gd name="T6" fmla="*/ 752 w 1013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3" h="77">
                  <a:moveTo>
                    <a:pt x="752" y="0"/>
                  </a:moveTo>
                  <a:lnTo>
                    <a:pt x="0" y="77"/>
                  </a:lnTo>
                  <a:lnTo>
                    <a:pt x="1013" y="77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37BA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4287471" y="6443662"/>
              <a:ext cx="1282700" cy="414338"/>
            </a:xfrm>
            <a:custGeom>
              <a:avLst/>
              <a:gdLst>
                <a:gd name="T0" fmla="*/ 545 w 808"/>
                <a:gd name="T1" fmla="*/ 0 h 261"/>
                <a:gd name="T2" fmla="*/ 808 w 808"/>
                <a:gd name="T3" fmla="*/ 261 h 261"/>
                <a:gd name="T4" fmla="*/ 261 w 808"/>
                <a:gd name="T5" fmla="*/ 261 h 261"/>
                <a:gd name="T6" fmla="*/ 0 w 808"/>
                <a:gd name="T7" fmla="*/ 184 h 261"/>
                <a:gd name="T8" fmla="*/ 545 w 808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261">
                  <a:moveTo>
                    <a:pt x="545" y="0"/>
                  </a:moveTo>
                  <a:lnTo>
                    <a:pt x="808" y="261"/>
                  </a:lnTo>
                  <a:lnTo>
                    <a:pt x="261" y="261"/>
                  </a:lnTo>
                  <a:lnTo>
                    <a:pt x="0" y="184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399F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4239846" y="5681662"/>
              <a:ext cx="614363" cy="1054100"/>
            </a:xfrm>
            <a:custGeom>
              <a:avLst/>
              <a:gdLst>
                <a:gd name="T0" fmla="*/ 0 w 387"/>
                <a:gd name="T1" fmla="*/ 0 h 664"/>
                <a:gd name="T2" fmla="*/ 11 w 387"/>
                <a:gd name="T3" fmla="*/ 652 h 664"/>
                <a:gd name="T4" fmla="*/ 30 w 387"/>
                <a:gd name="T5" fmla="*/ 664 h 664"/>
                <a:gd name="T6" fmla="*/ 387 w 387"/>
                <a:gd name="T7" fmla="*/ 543 h 664"/>
                <a:gd name="T8" fmla="*/ 0 w 387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664">
                  <a:moveTo>
                    <a:pt x="0" y="0"/>
                  </a:moveTo>
                  <a:lnTo>
                    <a:pt x="11" y="652"/>
                  </a:lnTo>
                  <a:lnTo>
                    <a:pt x="30" y="664"/>
                  </a:lnTo>
                  <a:lnTo>
                    <a:pt x="387" y="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A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3931871" y="5681662"/>
              <a:ext cx="325438" cy="1035050"/>
            </a:xfrm>
            <a:custGeom>
              <a:avLst/>
              <a:gdLst>
                <a:gd name="T0" fmla="*/ 0 w 205"/>
                <a:gd name="T1" fmla="*/ 331 h 652"/>
                <a:gd name="T2" fmla="*/ 194 w 205"/>
                <a:gd name="T3" fmla="*/ 0 h 652"/>
                <a:gd name="T4" fmla="*/ 205 w 205"/>
                <a:gd name="T5" fmla="*/ 652 h 652"/>
                <a:gd name="T6" fmla="*/ 0 w 205"/>
                <a:gd name="T7" fmla="*/ 33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652">
                  <a:moveTo>
                    <a:pt x="0" y="331"/>
                  </a:moveTo>
                  <a:lnTo>
                    <a:pt x="194" y="0"/>
                  </a:lnTo>
                  <a:lnTo>
                    <a:pt x="205" y="652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36C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3093671" y="6424612"/>
              <a:ext cx="1193800" cy="433388"/>
            </a:xfrm>
            <a:custGeom>
              <a:avLst/>
              <a:gdLst>
                <a:gd name="T0" fmla="*/ 117 w 752"/>
                <a:gd name="T1" fmla="*/ 0 h 273"/>
                <a:gd name="T2" fmla="*/ 733 w 752"/>
                <a:gd name="T3" fmla="*/ 184 h 273"/>
                <a:gd name="T4" fmla="*/ 752 w 752"/>
                <a:gd name="T5" fmla="*/ 196 h 273"/>
                <a:gd name="T6" fmla="*/ 0 w 752"/>
                <a:gd name="T7" fmla="*/ 273 h 273"/>
                <a:gd name="T8" fmla="*/ 117 w 752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273">
                  <a:moveTo>
                    <a:pt x="117" y="0"/>
                  </a:moveTo>
                  <a:lnTo>
                    <a:pt x="733" y="184"/>
                  </a:lnTo>
                  <a:lnTo>
                    <a:pt x="752" y="196"/>
                  </a:lnTo>
                  <a:lnTo>
                    <a:pt x="0" y="27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2EC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690571" y="5681662"/>
              <a:ext cx="549275" cy="525463"/>
            </a:xfrm>
            <a:custGeom>
              <a:avLst/>
              <a:gdLst>
                <a:gd name="T0" fmla="*/ 0 w 346"/>
                <a:gd name="T1" fmla="*/ 87 h 331"/>
                <a:gd name="T2" fmla="*/ 152 w 346"/>
                <a:gd name="T3" fmla="*/ 331 h 331"/>
                <a:gd name="T4" fmla="*/ 346 w 346"/>
                <a:gd name="T5" fmla="*/ 0 h 331"/>
                <a:gd name="T6" fmla="*/ 32 w 346"/>
                <a:gd name="T7" fmla="*/ 96 h 331"/>
                <a:gd name="T8" fmla="*/ 0 w 346"/>
                <a:gd name="T9" fmla="*/ 8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1">
                  <a:moveTo>
                    <a:pt x="0" y="87"/>
                  </a:moveTo>
                  <a:lnTo>
                    <a:pt x="152" y="331"/>
                  </a:lnTo>
                  <a:lnTo>
                    <a:pt x="346" y="0"/>
                  </a:lnTo>
                  <a:lnTo>
                    <a:pt x="32" y="96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237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3279409" y="5819774"/>
              <a:ext cx="977900" cy="896938"/>
            </a:xfrm>
            <a:custGeom>
              <a:avLst/>
              <a:gdLst>
                <a:gd name="T0" fmla="*/ 0 w 616"/>
                <a:gd name="T1" fmla="*/ 381 h 565"/>
                <a:gd name="T2" fmla="*/ 259 w 616"/>
                <a:gd name="T3" fmla="*/ 0 h 565"/>
                <a:gd name="T4" fmla="*/ 616 w 616"/>
                <a:gd name="T5" fmla="*/ 565 h 565"/>
                <a:gd name="T6" fmla="*/ 0 w 616"/>
                <a:gd name="T7" fmla="*/ 38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565">
                  <a:moveTo>
                    <a:pt x="0" y="381"/>
                  </a:moveTo>
                  <a:lnTo>
                    <a:pt x="259" y="0"/>
                  </a:lnTo>
                  <a:lnTo>
                    <a:pt x="616" y="565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1F7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2047509" y="5110162"/>
              <a:ext cx="1231900" cy="1314450"/>
            </a:xfrm>
            <a:custGeom>
              <a:avLst/>
              <a:gdLst>
                <a:gd name="T0" fmla="*/ 565 w 776"/>
                <a:gd name="T1" fmla="*/ 0 h 828"/>
                <a:gd name="T2" fmla="*/ 0 w 776"/>
                <a:gd name="T3" fmla="*/ 732 h 828"/>
                <a:gd name="T4" fmla="*/ 776 w 776"/>
                <a:gd name="T5" fmla="*/ 828 h 828"/>
                <a:gd name="T6" fmla="*/ 565 w 776"/>
                <a:gd name="T7" fmla="*/ 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828">
                  <a:moveTo>
                    <a:pt x="565" y="0"/>
                  </a:moveTo>
                  <a:lnTo>
                    <a:pt x="0" y="732"/>
                  </a:lnTo>
                  <a:lnTo>
                    <a:pt x="776" y="82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136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2944446" y="5110162"/>
              <a:ext cx="746125" cy="1314450"/>
            </a:xfrm>
            <a:custGeom>
              <a:avLst/>
              <a:gdLst>
                <a:gd name="T0" fmla="*/ 470 w 470"/>
                <a:gd name="T1" fmla="*/ 447 h 828"/>
                <a:gd name="T2" fmla="*/ 0 w 470"/>
                <a:gd name="T3" fmla="*/ 0 h 828"/>
                <a:gd name="T4" fmla="*/ 211 w 470"/>
                <a:gd name="T5" fmla="*/ 828 h 828"/>
                <a:gd name="T6" fmla="*/ 470 w 470"/>
                <a:gd name="T7" fmla="*/ 447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828">
                  <a:moveTo>
                    <a:pt x="470" y="447"/>
                  </a:moveTo>
                  <a:lnTo>
                    <a:pt x="0" y="0"/>
                  </a:lnTo>
                  <a:lnTo>
                    <a:pt x="211" y="828"/>
                  </a:lnTo>
                  <a:lnTo>
                    <a:pt x="470" y="447"/>
                  </a:lnTo>
                  <a:close/>
                </a:path>
              </a:pathLst>
            </a:custGeom>
            <a:solidFill>
              <a:srgbClr val="22A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1515696" y="5110162"/>
              <a:ext cx="1428750" cy="1162050"/>
            </a:xfrm>
            <a:custGeom>
              <a:avLst/>
              <a:gdLst>
                <a:gd name="T0" fmla="*/ 0 w 900"/>
                <a:gd name="T1" fmla="*/ 298 h 732"/>
                <a:gd name="T2" fmla="*/ 900 w 900"/>
                <a:gd name="T3" fmla="*/ 0 h 732"/>
                <a:gd name="T4" fmla="*/ 335 w 900"/>
                <a:gd name="T5" fmla="*/ 732 h 732"/>
                <a:gd name="T6" fmla="*/ 0 w 900"/>
                <a:gd name="T7" fmla="*/ 29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0" h="732">
                  <a:moveTo>
                    <a:pt x="0" y="298"/>
                  </a:moveTo>
                  <a:lnTo>
                    <a:pt x="900" y="0"/>
                  </a:lnTo>
                  <a:lnTo>
                    <a:pt x="335" y="732"/>
                  </a:lnTo>
                  <a:lnTo>
                    <a:pt x="0" y="298"/>
                  </a:lnTo>
                  <a:close/>
                </a:path>
              </a:pathLst>
            </a:custGeom>
            <a:solidFill>
              <a:srgbClr val="0D87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675071" y="6302374"/>
            <a:ext cx="873125" cy="555625"/>
            <a:chOff x="6675071" y="6302374"/>
            <a:chExt cx="873125" cy="555625"/>
          </a:xfrm>
        </p:grpSpPr>
        <p:sp>
          <p:nvSpPr>
            <p:cNvPr id="27" name="Freeform 25"/>
            <p:cNvSpPr/>
            <p:nvPr/>
          </p:nvSpPr>
          <p:spPr bwMode="auto">
            <a:xfrm>
              <a:off x="6675071" y="6302374"/>
              <a:ext cx="387350" cy="515938"/>
            </a:xfrm>
            <a:custGeom>
              <a:avLst/>
              <a:gdLst>
                <a:gd name="T0" fmla="*/ 0 w 244"/>
                <a:gd name="T1" fmla="*/ 117 h 325"/>
                <a:gd name="T2" fmla="*/ 244 w 244"/>
                <a:gd name="T3" fmla="*/ 0 h 325"/>
                <a:gd name="T4" fmla="*/ 43 w 244"/>
                <a:gd name="T5" fmla="*/ 325 h 325"/>
                <a:gd name="T6" fmla="*/ 0 w 244"/>
                <a:gd name="T7" fmla="*/ 11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325">
                  <a:moveTo>
                    <a:pt x="0" y="117"/>
                  </a:moveTo>
                  <a:lnTo>
                    <a:pt x="244" y="0"/>
                  </a:lnTo>
                  <a:lnTo>
                    <a:pt x="43" y="325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3B8B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6743334" y="6302374"/>
              <a:ext cx="736600" cy="555625"/>
            </a:xfrm>
            <a:custGeom>
              <a:avLst/>
              <a:gdLst>
                <a:gd name="T0" fmla="*/ 464 w 464"/>
                <a:gd name="T1" fmla="*/ 350 h 350"/>
                <a:gd name="T2" fmla="*/ 201 w 464"/>
                <a:gd name="T3" fmla="*/ 0 h 350"/>
                <a:gd name="T4" fmla="*/ 0 w 464"/>
                <a:gd name="T5" fmla="*/ 325 h 350"/>
                <a:gd name="T6" fmla="*/ 115 w 464"/>
                <a:gd name="T7" fmla="*/ 350 h 350"/>
                <a:gd name="T8" fmla="*/ 464 w 464"/>
                <a:gd name="T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350">
                  <a:moveTo>
                    <a:pt x="464" y="350"/>
                  </a:moveTo>
                  <a:lnTo>
                    <a:pt x="201" y="0"/>
                  </a:lnTo>
                  <a:lnTo>
                    <a:pt x="0" y="325"/>
                  </a:lnTo>
                  <a:lnTo>
                    <a:pt x="115" y="350"/>
                  </a:lnTo>
                  <a:lnTo>
                    <a:pt x="464" y="350"/>
                  </a:lnTo>
                  <a:close/>
                </a:path>
              </a:pathLst>
            </a:custGeom>
            <a:solidFill>
              <a:srgbClr val="54B0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7062421" y="6302374"/>
              <a:ext cx="485775" cy="555625"/>
            </a:xfrm>
            <a:custGeom>
              <a:avLst/>
              <a:gdLst>
                <a:gd name="T0" fmla="*/ 306 w 306"/>
                <a:gd name="T1" fmla="*/ 350 h 350"/>
                <a:gd name="T2" fmla="*/ 263 w 306"/>
                <a:gd name="T3" fmla="*/ 350 h 350"/>
                <a:gd name="T4" fmla="*/ 0 w 306"/>
                <a:gd name="T5" fmla="*/ 0 h 350"/>
                <a:gd name="T6" fmla="*/ 263 w 306"/>
                <a:gd name="T7" fmla="*/ 179 h 350"/>
                <a:gd name="T8" fmla="*/ 306 w 306"/>
                <a:gd name="T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350">
                  <a:moveTo>
                    <a:pt x="306" y="350"/>
                  </a:moveTo>
                  <a:lnTo>
                    <a:pt x="263" y="350"/>
                  </a:lnTo>
                  <a:lnTo>
                    <a:pt x="0" y="0"/>
                  </a:lnTo>
                  <a:lnTo>
                    <a:pt x="263" y="179"/>
                  </a:lnTo>
                  <a:lnTo>
                    <a:pt x="306" y="350"/>
                  </a:lnTo>
                  <a:close/>
                </a:path>
              </a:pathLst>
            </a:custGeom>
            <a:solidFill>
              <a:srgbClr val="3D8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 rot="480127">
            <a:off x="1606988" y="3093605"/>
            <a:ext cx="695326" cy="458788"/>
            <a:chOff x="3403234" y="2608263"/>
            <a:chExt cx="695326" cy="458788"/>
          </a:xfrm>
        </p:grpSpPr>
        <p:sp>
          <p:nvSpPr>
            <p:cNvPr id="32" name="Freeform 30"/>
            <p:cNvSpPr/>
            <p:nvPr/>
          </p:nvSpPr>
          <p:spPr bwMode="auto">
            <a:xfrm>
              <a:off x="3403234" y="2608263"/>
              <a:ext cx="361950" cy="279400"/>
            </a:xfrm>
            <a:custGeom>
              <a:avLst/>
              <a:gdLst>
                <a:gd name="T0" fmla="*/ 0 w 228"/>
                <a:gd name="T1" fmla="*/ 176 h 176"/>
                <a:gd name="T2" fmla="*/ 209 w 228"/>
                <a:gd name="T3" fmla="*/ 0 h 176"/>
                <a:gd name="T4" fmla="*/ 228 w 228"/>
                <a:gd name="T5" fmla="*/ 141 h 176"/>
                <a:gd name="T6" fmla="*/ 0 w 228"/>
                <a:gd name="T7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" h="176">
                  <a:moveTo>
                    <a:pt x="0" y="176"/>
                  </a:moveTo>
                  <a:lnTo>
                    <a:pt x="209" y="0"/>
                  </a:lnTo>
                  <a:lnTo>
                    <a:pt x="228" y="141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19B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3403234" y="2832100"/>
              <a:ext cx="695325" cy="234950"/>
            </a:xfrm>
            <a:custGeom>
              <a:avLst/>
              <a:gdLst>
                <a:gd name="T0" fmla="*/ 438 w 438"/>
                <a:gd name="T1" fmla="*/ 148 h 148"/>
                <a:gd name="T2" fmla="*/ 228 w 438"/>
                <a:gd name="T3" fmla="*/ 0 h 148"/>
                <a:gd name="T4" fmla="*/ 0 w 438"/>
                <a:gd name="T5" fmla="*/ 35 h 148"/>
                <a:gd name="T6" fmla="*/ 438 w 438"/>
                <a:gd name="T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8" h="148">
                  <a:moveTo>
                    <a:pt x="438" y="148"/>
                  </a:moveTo>
                  <a:lnTo>
                    <a:pt x="228" y="0"/>
                  </a:lnTo>
                  <a:lnTo>
                    <a:pt x="0" y="35"/>
                  </a:lnTo>
                  <a:lnTo>
                    <a:pt x="438" y="148"/>
                  </a:lnTo>
                  <a:close/>
                </a:path>
              </a:pathLst>
            </a:custGeom>
            <a:solidFill>
              <a:srgbClr val="1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3735022" y="2608263"/>
              <a:ext cx="363538" cy="458788"/>
            </a:xfrm>
            <a:custGeom>
              <a:avLst/>
              <a:gdLst>
                <a:gd name="T0" fmla="*/ 0 w 229"/>
                <a:gd name="T1" fmla="*/ 0 h 289"/>
                <a:gd name="T2" fmla="*/ 229 w 229"/>
                <a:gd name="T3" fmla="*/ 289 h 289"/>
                <a:gd name="T4" fmla="*/ 19 w 229"/>
                <a:gd name="T5" fmla="*/ 141 h 289"/>
                <a:gd name="T6" fmla="*/ 0 w 229"/>
                <a:gd name="T7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" h="289">
                  <a:moveTo>
                    <a:pt x="0" y="0"/>
                  </a:moveTo>
                  <a:lnTo>
                    <a:pt x="229" y="289"/>
                  </a:lnTo>
                  <a:lnTo>
                    <a:pt x="19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B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300087" y="308667"/>
            <a:ext cx="2620226" cy="1669242"/>
            <a:chOff x="-300087" y="308667"/>
            <a:chExt cx="2620226" cy="1669242"/>
          </a:xfrm>
        </p:grpSpPr>
        <p:sp>
          <p:nvSpPr>
            <p:cNvPr id="90" name="任意多边形 89"/>
            <p:cNvSpPr/>
            <p:nvPr/>
          </p:nvSpPr>
          <p:spPr bwMode="auto">
            <a:xfrm rot="1963052">
              <a:off x="-98455" y="692833"/>
              <a:ext cx="2156671" cy="1285076"/>
            </a:xfrm>
            <a:custGeom>
              <a:avLst/>
              <a:gdLst>
                <a:gd name="connsiteX0" fmla="*/ 0 w 2156671"/>
                <a:gd name="connsiteY0" fmla="*/ 776914 h 1285076"/>
                <a:gd name="connsiteX1" fmla="*/ 2156671 w 2156671"/>
                <a:gd name="connsiteY1" fmla="*/ 0 h 1285076"/>
                <a:gd name="connsiteX2" fmla="*/ 326453 w 2156671"/>
                <a:gd name="connsiteY2" fmla="*/ 1285076 h 128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6671" h="1285076">
                  <a:moveTo>
                    <a:pt x="0" y="776914"/>
                  </a:moveTo>
                  <a:lnTo>
                    <a:pt x="2156671" y="0"/>
                  </a:lnTo>
                  <a:lnTo>
                    <a:pt x="326453" y="1285076"/>
                  </a:lnTo>
                  <a:close/>
                </a:path>
              </a:pathLst>
            </a:custGeom>
            <a:solidFill>
              <a:srgbClr val="038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92" name="任意多边形 91"/>
            <p:cNvSpPr/>
            <p:nvPr/>
          </p:nvSpPr>
          <p:spPr bwMode="auto">
            <a:xfrm rot="1963052">
              <a:off x="-300087" y="308667"/>
              <a:ext cx="2620226" cy="1101915"/>
            </a:xfrm>
            <a:custGeom>
              <a:avLst/>
              <a:gdLst>
                <a:gd name="connsiteX0" fmla="*/ 0 w 2620226"/>
                <a:gd name="connsiteY0" fmla="*/ 380321 h 1101915"/>
                <a:gd name="connsiteX1" fmla="*/ 592012 w 2620226"/>
                <a:gd name="connsiteY1" fmla="*/ 0 h 1101915"/>
                <a:gd name="connsiteX2" fmla="*/ 2620226 w 2620226"/>
                <a:gd name="connsiteY2" fmla="*/ 324982 h 1101915"/>
                <a:gd name="connsiteX3" fmla="*/ 463567 w 2620226"/>
                <a:gd name="connsiteY3" fmla="*/ 1101915 h 110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226" h="1101915">
                  <a:moveTo>
                    <a:pt x="0" y="380321"/>
                  </a:moveTo>
                  <a:lnTo>
                    <a:pt x="592012" y="0"/>
                  </a:lnTo>
                  <a:lnTo>
                    <a:pt x="2620226" y="324982"/>
                  </a:lnTo>
                  <a:lnTo>
                    <a:pt x="463567" y="1101915"/>
                  </a:lnTo>
                  <a:close/>
                </a:path>
              </a:pathLst>
            </a:custGeom>
            <a:solidFill>
              <a:srgbClr val="03D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7566263" y="-38100"/>
            <a:ext cx="4725987" cy="1103313"/>
            <a:chOff x="7566263" y="-38100"/>
            <a:chExt cx="4725987" cy="1103313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566263" y="-38100"/>
              <a:ext cx="2900363" cy="484188"/>
              <a:chOff x="7566263" y="-38100"/>
              <a:chExt cx="2900363" cy="484188"/>
            </a:xfrm>
          </p:grpSpPr>
          <p:sp>
            <p:nvSpPr>
              <p:cNvPr id="37" name="Freeform 35"/>
              <p:cNvSpPr/>
              <p:nvPr/>
            </p:nvSpPr>
            <p:spPr bwMode="auto">
              <a:xfrm>
                <a:off x="7566263" y="-17462"/>
                <a:ext cx="433388" cy="379413"/>
              </a:xfrm>
              <a:custGeom>
                <a:avLst/>
                <a:gdLst>
                  <a:gd name="T0" fmla="*/ 0 w 273"/>
                  <a:gd name="T1" fmla="*/ 0 h 239"/>
                  <a:gd name="T2" fmla="*/ 70 w 273"/>
                  <a:gd name="T3" fmla="*/ 156 h 239"/>
                  <a:gd name="T4" fmla="*/ 273 w 273"/>
                  <a:gd name="T5" fmla="*/ 239 h 239"/>
                  <a:gd name="T6" fmla="*/ 0 w 273"/>
                  <a:gd name="T7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3" h="239">
                    <a:moveTo>
                      <a:pt x="0" y="0"/>
                    </a:moveTo>
                    <a:lnTo>
                      <a:pt x="70" y="156"/>
                    </a:lnTo>
                    <a:lnTo>
                      <a:pt x="273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8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36"/>
              <p:cNvSpPr/>
              <p:nvPr/>
            </p:nvSpPr>
            <p:spPr bwMode="auto">
              <a:xfrm>
                <a:off x="7566263" y="-38100"/>
                <a:ext cx="433388" cy="400050"/>
              </a:xfrm>
              <a:custGeom>
                <a:avLst/>
                <a:gdLst>
                  <a:gd name="T0" fmla="*/ 205 w 273"/>
                  <a:gd name="T1" fmla="*/ 0 h 252"/>
                  <a:gd name="T2" fmla="*/ 0 w 273"/>
                  <a:gd name="T3" fmla="*/ 13 h 252"/>
                  <a:gd name="T4" fmla="*/ 273 w 273"/>
                  <a:gd name="T5" fmla="*/ 252 h 252"/>
                  <a:gd name="T6" fmla="*/ 205 w 273"/>
                  <a:gd name="T7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3" h="252">
                    <a:moveTo>
                      <a:pt x="205" y="0"/>
                    </a:moveTo>
                    <a:lnTo>
                      <a:pt x="0" y="13"/>
                    </a:lnTo>
                    <a:lnTo>
                      <a:pt x="273" y="252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18A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7891700" y="-38100"/>
                <a:ext cx="257175" cy="400050"/>
              </a:xfrm>
              <a:custGeom>
                <a:avLst/>
                <a:gdLst>
                  <a:gd name="T0" fmla="*/ 162 w 162"/>
                  <a:gd name="T1" fmla="*/ 0 h 252"/>
                  <a:gd name="T2" fmla="*/ 0 w 162"/>
                  <a:gd name="T3" fmla="*/ 0 h 252"/>
                  <a:gd name="T4" fmla="*/ 68 w 162"/>
                  <a:gd name="T5" fmla="*/ 252 h 252"/>
                  <a:gd name="T6" fmla="*/ 162 w 162"/>
                  <a:gd name="T7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52">
                    <a:moveTo>
                      <a:pt x="162" y="0"/>
                    </a:moveTo>
                    <a:lnTo>
                      <a:pt x="0" y="0"/>
                    </a:lnTo>
                    <a:lnTo>
                      <a:pt x="68" y="252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20A4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7999650" y="-38100"/>
                <a:ext cx="247650" cy="400050"/>
              </a:xfrm>
              <a:custGeom>
                <a:avLst/>
                <a:gdLst>
                  <a:gd name="T0" fmla="*/ 156 w 156"/>
                  <a:gd name="T1" fmla="*/ 139 h 252"/>
                  <a:gd name="T2" fmla="*/ 94 w 156"/>
                  <a:gd name="T3" fmla="*/ 0 h 252"/>
                  <a:gd name="T4" fmla="*/ 0 w 156"/>
                  <a:gd name="T5" fmla="*/ 252 h 252"/>
                  <a:gd name="T6" fmla="*/ 156 w 156"/>
                  <a:gd name="T7" fmla="*/ 13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52">
                    <a:moveTo>
                      <a:pt x="156" y="139"/>
                    </a:moveTo>
                    <a:lnTo>
                      <a:pt x="94" y="0"/>
                    </a:lnTo>
                    <a:lnTo>
                      <a:pt x="0" y="252"/>
                    </a:lnTo>
                    <a:lnTo>
                      <a:pt x="156" y="139"/>
                    </a:lnTo>
                    <a:close/>
                  </a:path>
                </a:pathLst>
              </a:custGeom>
              <a:solidFill>
                <a:srgbClr val="1789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/>
              <p:nvPr/>
            </p:nvSpPr>
            <p:spPr bwMode="auto">
              <a:xfrm>
                <a:off x="8598138" y="-38100"/>
                <a:ext cx="433388" cy="301625"/>
              </a:xfrm>
              <a:custGeom>
                <a:avLst/>
                <a:gdLst>
                  <a:gd name="T0" fmla="*/ 12 w 273"/>
                  <a:gd name="T1" fmla="*/ 0 h 190"/>
                  <a:gd name="T2" fmla="*/ 0 w 273"/>
                  <a:gd name="T3" fmla="*/ 190 h 190"/>
                  <a:gd name="T4" fmla="*/ 273 w 273"/>
                  <a:gd name="T5" fmla="*/ 0 h 190"/>
                  <a:gd name="T6" fmla="*/ 12 w 273"/>
                  <a:gd name="T7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3" h="190">
                    <a:moveTo>
                      <a:pt x="12" y="0"/>
                    </a:moveTo>
                    <a:lnTo>
                      <a:pt x="0" y="190"/>
                    </a:lnTo>
                    <a:lnTo>
                      <a:pt x="27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1F8D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8702913" y="-17462"/>
                <a:ext cx="1255713" cy="463550"/>
              </a:xfrm>
              <a:custGeom>
                <a:avLst/>
                <a:gdLst>
                  <a:gd name="T0" fmla="*/ 0 w 791"/>
                  <a:gd name="T1" fmla="*/ 0 h 292"/>
                  <a:gd name="T2" fmla="*/ 429 w 791"/>
                  <a:gd name="T3" fmla="*/ 292 h 292"/>
                  <a:gd name="T4" fmla="*/ 791 w 791"/>
                  <a:gd name="T5" fmla="*/ 94 h 292"/>
                  <a:gd name="T6" fmla="*/ 0 w 791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1" h="292">
                    <a:moveTo>
                      <a:pt x="0" y="0"/>
                    </a:moveTo>
                    <a:lnTo>
                      <a:pt x="429" y="292"/>
                    </a:lnTo>
                    <a:lnTo>
                      <a:pt x="791" y="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A8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41"/>
              <p:cNvSpPr/>
              <p:nvPr/>
            </p:nvSpPr>
            <p:spPr bwMode="auto">
              <a:xfrm>
                <a:off x="8702913" y="-38100"/>
                <a:ext cx="1763713" cy="169863"/>
              </a:xfrm>
              <a:custGeom>
                <a:avLst/>
                <a:gdLst>
                  <a:gd name="T0" fmla="*/ 1111 w 1111"/>
                  <a:gd name="T1" fmla="*/ 0 h 107"/>
                  <a:gd name="T2" fmla="*/ 0 w 1111"/>
                  <a:gd name="T3" fmla="*/ 13 h 107"/>
                  <a:gd name="T4" fmla="*/ 791 w 1111"/>
                  <a:gd name="T5" fmla="*/ 107 h 107"/>
                  <a:gd name="T6" fmla="*/ 1111 w 1111"/>
                  <a:gd name="T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1" h="107">
                    <a:moveTo>
                      <a:pt x="1111" y="0"/>
                    </a:moveTo>
                    <a:lnTo>
                      <a:pt x="0" y="13"/>
                    </a:lnTo>
                    <a:lnTo>
                      <a:pt x="791" y="107"/>
                    </a:lnTo>
                    <a:lnTo>
                      <a:pt x="1111" y="0"/>
                    </a:lnTo>
                    <a:close/>
                  </a:path>
                </a:pathLst>
              </a:custGeom>
              <a:solidFill>
                <a:srgbClr val="7EC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9958625" y="-38100"/>
              <a:ext cx="2333625" cy="1103313"/>
              <a:chOff x="9958625" y="-38100"/>
              <a:chExt cx="2333625" cy="1103313"/>
            </a:xfrm>
          </p:grpSpPr>
          <p:sp>
            <p:nvSpPr>
              <p:cNvPr id="44" name="Freeform 42"/>
              <p:cNvSpPr/>
              <p:nvPr/>
            </p:nvSpPr>
            <p:spPr bwMode="auto">
              <a:xfrm>
                <a:off x="9958625" y="131763"/>
                <a:ext cx="735013" cy="542925"/>
              </a:xfrm>
              <a:custGeom>
                <a:avLst/>
                <a:gdLst>
                  <a:gd name="T0" fmla="*/ 463 w 463"/>
                  <a:gd name="T1" fmla="*/ 51 h 342"/>
                  <a:gd name="T2" fmla="*/ 341 w 463"/>
                  <a:gd name="T3" fmla="*/ 342 h 342"/>
                  <a:gd name="T4" fmla="*/ 0 w 463"/>
                  <a:gd name="T5" fmla="*/ 0 h 342"/>
                  <a:gd name="T6" fmla="*/ 463 w 463"/>
                  <a:gd name="T7" fmla="*/ 5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342">
                    <a:moveTo>
                      <a:pt x="463" y="51"/>
                    </a:moveTo>
                    <a:lnTo>
                      <a:pt x="341" y="342"/>
                    </a:lnTo>
                    <a:lnTo>
                      <a:pt x="0" y="0"/>
                    </a:lnTo>
                    <a:lnTo>
                      <a:pt x="463" y="51"/>
                    </a:lnTo>
                    <a:close/>
                  </a:path>
                </a:pathLst>
              </a:custGeom>
              <a:solidFill>
                <a:srgbClr val="529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/>
              <p:nvPr/>
            </p:nvSpPr>
            <p:spPr bwMode="auto">
              <a:xfrm>
                <a:off x="9958625" y="-38100"/>
                <a:ext cx="793750" cy="250825"/>
              </a:xfrm>
              <a:custGeom>
                <a:avLst/>
                <a:gdLst>
                  <a:gd name="T0" fmla="*/ 500 w 500"/>
                  <a:gd name="T1" fmla="*/ 0 h 158"/>
                  <a:gd name="T2" fmla="*/ 463 w 500"/>
                  <a:gd name="T3" fmla="*/ 158 h 158"/>
                  <a:gd name="T4" fmla="*/ 0 w 500"/>
                  <a:gd name="T5" fmla="*/ 107 h 158"/>
                  <a:gd name="T6" fmla="*/ 320 w 500"/>
                  <a:gd name="T7" fmla="*/ 0 h 158"/>
                  <a:gd name="T8" fmla="*/ 500 w 500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0" h="158">
                    <a:moveTo>
                      <a:pt x="500" y="0"/>
                    </a:moveTo>
                    <a:lnTo>
                      <a:pt x="463" y="158"/>
                    </a:lnTo>
                    <a:lnTo>
                      <a:pt x="0" y="107"/>
                    </a:lnTo>
                    <a:lnTo>
                      <a:pt x="320" y="0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B4D1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/>
              <p:nvPr/>
            </p:nvSpPr>
            <p:spPr bwMode="auto">
              <a:xfrm>
                <a:off x="10693638" y="-38100"/>
                <a:ext cx="328613" cy="250825"/>
              </a:xfrm>
              <a:custGeom>
                <a:avLst/>
                <a:gdLst>
                  <a:gd name="T0" fmla="*/ 207 w 207"/>
                  <a:gd name="T1" fmla="*/ 0 h 158"/>
                  <a:gd name="T2" fmla="*/ 0 w 207"/>
                  <a:gd name="T3" fmla="*/ 158 h 158"/>
                  <a:gd name="T4" fmla="*/ 37 w 207"/>
                  <a:gd name="T5" fmla="*/ 0 h 158"/>
                  <a:gd name="T6" fmla="*/ 207 w 207"/>
                  <a:gd name="T7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" h="158">
                    <a:moveTo>
                      <a:pt x="207" y="0"/>
                    </a:moveTo>
                    <a:lnTo>
                      <a:pt x="0" y="158"/>
                    </a:lnTo>
                    <a:lnTo>
                      <a:pt x="37" y="0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749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5"/>
              <p:cNvSpPr/>
              <p:nvPr/>
            </p:nvSpPr>
            <p:spPr bwMode="auto">
              <a:xfrm>
                <a:off x="10693638" y="144463"/>
                <a:ext cx="876300" cy="920750"/>
              </a:xfrm>
              <a:custGeom>
                <a:avLst/>
                <a:gdLst>
                  <a:gd name="T0" fmla="*/ 552 w 552"/>
                  <a:gd name="T1" fmla="*/ 0 h 580"/>
                  <a:gd name="T2" fmla="*/ 265 w 552"/>
                  <a:gd name="T3" fmla="*/ 580 h 580"/>
                  <a:gd name="T4" fmla="*/ 0 w 552"/>
                  <a:gd name="T5" fmla="*/ 43 h 580"/>
                  <a:gd name="T6" fmla="*/ 552 w 552"/>
                  <a:gd name="T7" fmla="*/ 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" h="580">
                    <a:moveTo>
                      <a:pt x="552" y="0"/>
                    </a:moveTo>
                    <a:lnTo>
                      <a:pt x="265" y="580"/>
                    </a:lnTo>
                    <a:lnTo>
                      <a:pt x="0" y="43"/>
                    </a:lnTo>
                    <a:lnTo>
                      <a:pt x="552" y="0"/>
                    </a:lnTo>
                    <a:close/>
                  </a:path>
                </a:pathLst>
              </a:custGeom>
              <a:solidFill>
                <a:srgbClr val="6EA7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6"/>
              <p:cNvSpPr/>
              <p:nvPr/>
            </p:nvSpPr>
            <p:spPr bwMode="auto">
              <a:xfrm>
                <a:off x="10499963" y="212725"/>
                <a:ext cx="614363" cy="852488"/>
              </a:xfrm>
              <a:custGeom>
                <a:avLst/>
                <a:gdLst>
                  <a:gd name="T0" fmla="*/ 0 w 387"/>
                  <a:gd name="T1" fmla="*/ 291 h 537"/>
                  <a:gd name="T2" fmla="*/ 387 w 387"/>
                  <a:gd name="T3" fmla="*/ 537 h 537"/>
                  <a:gd name="T4" fmla="*/ 122 w 387"/>
                  <a:gd name="T5" fmla="*/ 0 h 537"/>
                  <a:gd name="T6" fmla="*/ 0 w 387"/>
                  <a:gd name="T7" fmla="*/ 291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7" h="537">
                    <a:moveTo>
                      <a:pt x="0" y="291"/>
                    </a:moveTo>
                    <a:lnTo>
                      <a:pt x="387" y="537"/>
                    </a:lnTo>
                    <a:lnTo>
                      <a:pt x="122" y="0"/>
                    </a:lnTo>
                    <a:lnTo>
                      <a:pt x="0" y="291"/>
                    </a:lnTo>
                    <a:close/>
                  </a:path>
                </a:pathLst>
              </a:custGeom>
              <a:solidFill>
                <a:srgbClr val="85C0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47"/>
              <p:cNvSpPr/>
              <p:nvPr/>
            </p:nvSpPr>
            <p:spPr bwMode="auto">
              <a:xfrm>
                <a:off x="10693638" y="-38100"/>
                <a:ext cx="876300" cy="250825"/>
              </a:xfrm>
              <a:custGeom>
                <a:avLst/>
                <a:gdLst>
                  <a:gd name="T0" fmla="*/ 440 w 552"/>
                  <a:gd name="T1" fmla="*/ 0 h 158"/>
                  <a:gd name="T2" fmla="*/ 552 w 552"/>
                  <a:gd name="T3" fmla="*/ 115 h 158"/>
                  <a:gd name="T4" fmla="*/ 0 w 552"/>
                  <a:gd name="T5" fmla="*/ 158 h 158"/>
                  <a:gd name="T6" fmla="*/ 207 w 552"/>
                  <a:gd name="T7" fmla="*/ 0 h 158"/>
                  <a:gd name="T8" fmla="*/ 440 w 552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2" h="158">
                    <a:moveTo>
                      <a:pt x="440" y="0"/>
                    </a:moveTo>
                    <a:lnTo>
                      <a:pt x="552" y="115"/>
                    </a:lnTo>
                    <a:lnTo>
                      <a:pt x="0" y="158"/>
                    </a:lnTo>
                    <a:lnTo>
                      <a:pt x="207" y="0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E1E6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48"/>
              <p:cNvSpPr/>
              <p:nvPr/>
            </p:nvSpPr>
            <p:spPr bwMode="auto">
              <a:xfrm>
                <a:off x="11114325" y="144463"/>
                <a:ext cx="927100" cy="920750"/>
              </a:xfrm>
              <a:custGeom>
                <a:avLst/>
                <a:gdLst>
                  <a:gd name="T0" fmla="*/ 584 w 584"/>
                  <a:gd name="T1" fmla="*/ 248 h 580"/>
                  <a:gd name="T2" fmla="*/ 287 w 584"/>
                  <a:gd name="T3" fmla="*/ 0 h 580"/>
                  <a:gd name="T4" fmla="*/ 0 w 584"/>
                  <a:gd name="T5" fmla="*/ 580 h 580"/>
                  <a:gd name="T6" fmla="*/ 584 w 584"/>
                  <a:gd name="T7" fmla="*/ 248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4" h="580">
                    <a:moveTo>
                      <a:pt x="584" y="248"/>
                    </a:moveTo>
                    <a:lnTo>
                      <a:pt x="287" y="0"/>
                    </a:lnTo>
                    <a:lnTo>
                      <a:pt x="0" y="580"/>
                    </a:lnTo>
                    <a:lnTo>
                      <a:pt x="584" y="248"/>
                    </a:lnTo>
                    <a:close/>
                  </a:path>
                </a:pathLst>
              </a:custGeom>
              <a:solidFill>
                <a:srgbClr val="BAC5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49"/>
              <p:cNvSpPr/>
              <p:nvPr/>
            </p:nvSpPr>
            <p:spPr bwMode="auto">
              <a:xfrm>
                <a:off x="11392138" y="-38100"/>
                <a:ext cx="649288" cy="576263"/>
              </a:xfrm>
              <a:custGeom>
                <a:avLst/>
                <a:gdLst>
                  <a:gd name="T0" fmla="*/ 274 w 409"/>
                  <a:gd name="T1" fmla="*/ 0 h 363"/>
                  <a:gd name="T2" fmla="*/ 409 w 409"/>
                  <a:gd name="T3" fmla="*/ 363 h 363"/>
                  <a:gd name="T4" fmla="*/ 112 w 409"/>
                  <a:gd name="T5" fmla="*/ 115 h 363"/>
                  <a:gd name="T6" fmla="*/ 0 w 409"/>
                  <a:gd name="T7" fmla="*/ 0 h 363"/>
                  <a:gd name="T8" fmla="*/ 274 w 409"/>
                  <a:gd name="T9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9" h="363">
                    <a:moveTo>
                      <a:pt x="274" y="0"/>
                    </a:moveTo>
                    <a:lnTo>
                      <a:pt x="409" y="363"/>
                    </a:lnTo>
                    <a:lnTo>
                      <a:pt x="112" y="115"/>
                    </a:lnTo>
                    <a:lnTo>
                      <a:pt x="0" y="0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C6B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50"/>
              <p:cNvSpPr/>
              <p:nvPr/>
            </p:nvSpPr>
            <p:spPr bwMode="auto">
              <a:xfrm>
                <a:off x="12041425" y="-38100"/>
                <a:ext cx="250825" cy="576263"/>
              </a:xfrm>
              <a:custGeom>
                <a:avLst/>
                <a:gdLst>
                  <a:gd name="T0" fmla="*/ 68 w 158"/>
                  <a:gd name="T1" fmla="*/ 0 h 363"/>
                  <a:gd name="T2" fmla="*/ 0 w 158"/>
                  <a:gd name="T3" fmla="*/ 363 h 363"/>
                  <a:gd name="T4" fmla="*/ 158 w 158"/>
                  <a:gd name="T5" fmla="*/ 0 h 363"/>
                  <a:gd name="T6" fmla="*/ 68 w 158"/>
                  <a:gd name="T7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8" h="363">
                    <a:moveTo>
                      <a:pt x="68" y="0"/>
                    </a:moveTo>
                    <a:lnTo>
                      <a:pt x="0" y="363"/>
                    </a:lnTo>
                    <a:lnTo>
                      <a:pt x="158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D5AD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1"/>
              <p:cNvSpPr/>
              <p:nvPr/>
            </p:nvSpPr>
            <p:spPr bwMode="auto">
              <a:xfrm>
                <a:off x="11827113" y="-38100"/>
                <a:ext cx="322263" cy="576263"/>
              </a:xfrm>
              <a:custGeom>
                <a:avLst/>
                <a:gdLst>
                  <a:gd name="T0" fmla="*/ 0 w 203"/>
                  <a:gd name="T1" fmla="*/ 0 h 363"/>
                  <a:gd name="T2" fmla="*/ 135 w 203"/>
                  <a:gd name="T3" fmla="*/ 363 h 363"/>
                  <a:gd name="T4" fmla="*/ 203 w 203"/>
                  <a:gd name="T5" fmla="*/ 0 h 363"/>
                  <a:gd name="T6" fmla="*/ 0 w 203"/>
                  <a:gd name="T7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3" h="363">
                    <a:moveTo>
                      <a:pt x="0" y="0"/>
                    </a:moveTo>
                    <a:lnTo>
                      <a:pt x="135" y="363"/>
                    </a:lnTo>
                    <a:lnTo>
                      <a:pt x="2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C5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 rot="929614">
            <a:off x="10131571" y="6318248"/>
            <a:ext cx="1113870" cy="682625"/>
            <a:chOff x="11330348" y="6699814"/>
            <a:chExt cx="1113870" cy="682625"/>
          </a:xfrm>
        </p:grpSpPr>
        <p:sp>
          <p:nvSpPr>
            <p:cNvPr id="30" name="Freeform 28"/>
            <p:cNvSpPr/>
            <p:nvPr/>
          </p:nvSpPr>
          <p:spPr bwMode="auto">
            <a:xfrm rot="1245937">
              <a:off x="11352018" y="6703785"/>
              <a:ext cx="1092200" cy="560388"/>
            </a:xfrm>
            <a:custGeom>
              <a:avLst/>
              <a:gdLst>
                <a:gd name="T0" fmla="*/ 688 w 688"/>
                <a:gd name="T1" fmla="*/ 0 h 353"/>
                <a:gd name="T2" fmla="*/ 0 w 688"/>
                <a:gd name="T3" fmla="*/ 353 h 353"/>
                <a:gd name="T4" fmla="*/ 491 w 688"/>
                <a:gd name="T5" fmla="*/ 231 h 353"/>
                <a:gd name="T6" fmla="*/ 688 w 688"/>
                <a:gd name="T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8" h="353">
                  <a:moveTo>
                    <a:pt x="688" y="0"/>
                  </a:moveTo>
                  <a:lnTo>
                    <a:pt x="0" y="353"/>
                  </a:lnTo>
                  <a:lnTo>
                    <a:pt x="491" y="231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79C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 rot="1245937">
              <a:off x="11330348" y="6699814"/>
              <a:ext cx="1092200" cy="682625"/>
            </a:xfrm>
            <a:custGeom>
              <a:avLst/>
              <a:gdLst>
                <a:gd name="T0" fmla="*/ 491 w 688"/>
                <a:gd name="T1" fmla="*/ 231 h 430"/>
                <a:gd name="T2" fmla="*/ 0 w 688"/>
                <a:gd name="T3" fmla="*/ 353 h 430"/>
                <a:gd name="T4" fmla="*/ 609 w 688"/>
                <a:gd name="T5" fmla="*/ 430 h 430"/>
                <a:gd name="T6" fmla="*/ 688 w 688"/>
                <a:gd name="T7" fmla="*/ 0 h 430"/>
                <a:gd name="T8" fmla="*/ 491 w 688"/>
                <a:gd name="T9" fmla="*/ 231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30">
                  <a:moveTo>
                    <a:pt x="491" y="231"/>
                  </a:moveTo>
                  <a:lnTo>
                    <a:pt x="0" y="353"/>
                  </a:lnTo>
                  <a:lnTo>
                    <a:pt x="609" y="430"/>
                  </a:lnTo>
                  <a:lnTo>
                    <a:pt x="688" y="0"/>
                  </a:lnTo>
                  <a:lnTo>
                    <a:pt x="491" y="231"/>
                  </a:lnTo>
                  <a:close/>
                </a:path>
              </a:pathLst>
            </a:custGeom>
            <a:solidFill>
              <a:srgbClr val="54B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11559877" y="3949569"/>
            <a:ext cx="686576" cy="468148"/>
            <a:chOff x="11559877" y="3949569"/>
            <a:chExt cx="686576" cy="468148"/>
          </a:xfrm>
        </p:grpSpPr>
        <p:sp>
          <p:nvSpPr>
            <p:cNvPr id="55" name="Freeform 53"/>
            <p:cNvSpPr/>
            <p:nvPr/>
          </p:nvSpPr>
          <p:spPr bwMode="auto">
            <a:xfrm rot="1245937">
              <a:off x="11604059" y="3949569"/>
              <a:ext cx="328613" cy="420688"/>
            </a:xfrm>
            <a:custGeom>
              <a:avLst/>
              <a:gdLst>
                <a:gd name="T0" fmla="*/ 207 w 207"/>
                <a:gd name="T1" fmla="*/ 0 h 265"/>
                <a:gd name="T2" fmla="*/ 188 w 207"/>
                <a:gd name="T3" fmla="*/ 122 h 265"/>
                <a:gd name="T4" fmla="*/ 0 w 207"/>
                <a:gd name="T5" fmla="*/ 265 h 265"/>
                <a:gd name="T6" fmla="*/ 207 w 207"/>
                <a:gd name="T7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265">
                  <a:moveTo>
                    <a:pt x="207" y="0"/>
                  </a:moveTo>
                  <a:lnTo>
                    <a:pt x="188" y="122"/>
                  </a:lnTo>
                  <a:lnTo>
                    <a:pt x="0" y="265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91C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2"/>
            <p:cNvSpPr/>
            <p:nvPr/>
          </p:nvSpPr>
          <p:spPr bwMode="auto">
            <a:xfrm rot="1245937">
              <a:off x="11559877" y="4190704"/>
              <a:ext cx="631825" cy="227013"/>
            </a:xfrm>
            <a:custGeom>
              <a:avLst/>
              <a:gdLst>
                <a:gd name="T0" fmla="*/ 0 w 398"/>
                <a:gd name="T1" fmla="*/ 143 h 143"/>
                <a:gd name="T2" fmla="*/ 188 w 398"/>
                <a:gd name="T3" fmla="*/ 0 h 143"/>
                <a:gd name="T4" fmla="*/ 398 w 398"/>
                <a:gd name="T5" fmla="*/ 36 h 143"/>
                <a:gd name="T6" fmla="*/ 0 w 398"/>
                <a:gd name="T7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3">
                  <a:moveTo>
                    <a:pt x="0" y="143"/>
                  </a:moveTo>
                  <a:lnTo>
                    <a:pt x="188" y="0"/>
                  </a:lnTo>
                  <a:lnTo>
                    <a:pt x="398" y="36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76A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4"/>
            <p:cNvSpPr/>
            <p:nvPr/>
          </p:nvSpPr>
          <p:spPr bwMode="auto">
            <a:xfrm rot="1245937">
              <a:off x="11913078" y="4061745"/>
              <a:ext cx="333375" cy="250825"/>
            </a:xfrm>
            <a:custGeom>
              <a:avLst/>
              <a:gdLst>
                <a:gd name="T0" fmla="*/ 210 w 210"/>
                <a:gd name="T1" fmla="*/ 158 h 158"/>
                <a:gd name="T2" fmla="*/ 19 w 210"/>
                <a:gd name="T3" fmla="*/ 0 h 158"/>
                <a:gd name="T4" fmla="*/ 0 w 210"/>
                <a:gd name="T5" fmla="*/ 122 h 158"/>
                <a:gd name="T6" fmla="*/ 210 w 210"/>
                <a:gd name="T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" h="158">
                  <a:moveTo>
                    <a:pt x="210" y="158"/>
                  </a:moveTo>
                  <a:lnTo>
                    <a:pt x="19" y="0"/>
                  </a:lnTo>
                  <a:lnTo>
                    <a:pt x="0" y="122"/>
                  </a:lnTo>
                  <a:lnTo>
                    <a:pt x="210" y="158"/>
                  </a:lnTo>
                  <a:close/>
                </a:path>
              </a:pathLst>
            </a:custGeom>
            <a:solidFill>
              <a:srgbClr val="87BB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9584086" y="4955263"/>
            <a:ext cx="2893191" cy="1651693"/>
            <a:chOff x="9584086" y="4955263"/>
            <a:chExt cx="2893191" cy="1651693"/>
          </a:xfrm>
        </p:grpSpPr>
        <p:sp>
          <p:nvSpPr>
            <p:cNvPr id="105" name="任意多边形 104"/>
            <p:cNvSpPr/>
            <p:nvPr/>
          </p:nvSpPr>
          <p:spPr bwMode="auto">
            <a:xfrm rot="1245937">
              <a:off x="9799740" y="4955263"/>
              <a:ext cx="2471555" cy="561755"/>
            </a:xfrm>
            <a:custGeom>
              <a:avLst/>
              <a:gdLst>
                <a:gd name="connsiteX0" fmla="*/ 0 w 2471555"/>
                <a:gd name="connsiteY0" fmla="*/ 310930 h 561755"/>
                <a:gd name="connsiteX1" fmla="*/ 2366104 w 2471555"/>
                <a:gd name="connsiteY1" fmla="*/ 0 h 561755"/>
                <a:gd name="connsiteX2" fmla="*/ 2471555 w 2471555"/>
                <a:gd name="connsiteY2" fmla="*/ 278103 h 561755"/>
                <a:gd name="connsiteX3" fmla="*/ 2074863 w 2471555"/>
                <a:gd name="connsiteY3" fmla="*/ 561755 h 56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1555" h="561755">
                  <a:moveTo>
                    <a:pt x="0" y="310930"/>
                  </a:moveTo>
                  <a:lnTo>
                    <a:pt x="2366104" y="0"/>
                  </a:lnTo>
                  <a:lnTo>
                    <a:pt x="2471555" y="278103"/>
                  </a:lnTo>
                  <a:lnTo>
                    <a:pt x="2074863" y="561755"/>
                  </a:lnTo>
                  <a:close/>
                </a:path>
              </a:pathLst>
            </a:custGeom>
            <a:solidFill>
              <a:srgbClr val="138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09" name="任意多边形 108"/>
            <p:cNvSpPr/>
            <p:nvPr/>
          </p:nvSpPr>
          <p:spPr bwMode="auto">
            <a:xfrm rot="1245937">
              <a:off x="11623945" y="5635121"/>
              <a:ext cx="765190" cy="971835"/>
            </a:xfrm>
            <a:custGeom>
              <a:avLst/>
              <a:gdLst>
                <a:gd name="connsiteX0" fmla="*/ 396692 w 765190"/>
                <a:gd name="connsiteY0" fmla="*/ 0 h 971835"/>
                <a:gd name="connsiteX1" fmla="*/ 765190 w 765190"/>
                <a:gd name="connsiteY1" fmla="*/ 971835 h 971835"/>
                <a:gd name="connsiteX2" fmla="*/ 0 w 765190"/>
                <a:gd name="connsiteY2" fmla="*/ 283653 h 97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5190" h="971835">
                  <a:moveTo>
                    <a:pt x="396692" y="0"/>
                  </a:moveTo>
                  <a:lnTo>
                    <a:pt x="765190" y="971835"/>
                  </a:lnTo>
                  <a:lnTo>
                    <a:pt x="0" y="283653"/>
                  </a:lnTo>
                  <a:close/>
                </a:path>
              </a:pathLst>
            </a:custGeom>
            <a:solidFill>
              <a:srgbClr val="0F7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108" name="任意多边形 107"/>
            <p:cNvSpPr/>
            <p:nvPr/>
          </p:nvSpPr>
          <p:spPr bwMode="auto">
            <a:xfrm rot="1245937">
              <a:off x="9584086" y="5303934"/>
              <a:ext cx="2893191" cy="1079147"/>
            </a:xfrm>
            <a:custGeom>
              <a:avLst/>
              <a:gdLst>
                <a:gd name="connsiteX0" fmla="*/ 0 w 2893191"/>
                <a:gd name="connsiteY0" fmla="*/ 0 h 1079147"/>
                <a:gd name="connsiteX1" fmla="*/ 2074863 w 2893191"/>
                <a:gd name="connsiteY1" fmla="*/ 250825 h 1079147"/>
                <a:gd name="connsiteX2" fmla="*/ 2840053 w 2893191"/>
                <a:gd name="connsiteY2" fmla="*/ 939008 h 1079147"/>
                <a:gd name="connsiteX3" fmla="*/ 2893191 w 2893191"/>
                <a:gd name="connsiteY3" fmla="*/ 1079147 h 107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3191" h="1079147">
                  <a:moveTo>
                    <a:pt x="0" y="0"/>
                  </a:moveTo>
                  <a:lnTo>
                    <a:pt x="2074863" y="250825"/>
                  </a:lnTo>
                  <a:lnTo>
                    <a:pt x="2840053" y="939008"/>
                  </a:lnTo>
                  <a:lnTo>
                    <a:pt x="2893191" y="1079147"/>
                  </a:lnTo>
                  <a:close/>
                </a:path>
              </a:pathLst>
            </a:custGeom>
            <a:solidFill>
              <a:srgbClr val="28C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cxnSp>
        <p:nvCxnSpPr>
          <p:cNvPr id="71" name="直接连接符 70"/>
          <p:cNvCxnSpPr/>
          <p:nvPr/>
        </p:nvCxnSpPr>
        <p:spPr>
          <a:xfrm>
            <a:off x="3238500" y="2442857"/>
            <a:ext cx="5715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3238500" y="3598557"/>
            <a:ext cx="5715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 rot="19431773">
            <a:off x="11378626" y="1558966"/>
            <a:ext cx="690430" cy="423124"/>
            <a:chOff x="11330348" y="6699814"/>
            <a:chExt cx="1113870" cy="682625"/>
          </a:xfrm>
        </p:grpSpPr>
        <p:sp>
          <p:nvSpPr>
            <p:cNvPr id="86" name="Freeform 28"/>
            <p:cNvSpPr/>
            <p:nvPr/>
          </p:nvSpPr>
          <p:spPr bwMode="auto">
            <a:xfrm rot="1245937">
              <a:off x="11352018" y="6703785"/>
              <a:ext cx="1092200" cy="560388"/>
            </a:xfrm>
            <a:custGeom>
              <a:avLst/>
              <a:gdLst>
                <a:gd name="T0" fmla="*/ 688 w 688"/>
                <a:gd name="T1" fmla="*/ 0 h 353"/>
                <a:gd name="T2" fmla="*/ 0 w 688"/>
                <a:gd name="T3" fmla="*/ 353 h 353"/>
                <a:gd name="T4" fmla="*/ 491 w 688"/>
                <a:gd name="T5" fmla="*/ 231 h 353"/>
                <a:gd name="T6" fmla="*/ 688 w 688"/>
                <a:gd name="T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8" h="353">
                  <a:moveTo>
                    <a:pt x="688" y="0"/>
                  </a:moveTo>
                  <a:lnTo>
                    <a:pt x="0" y="353"/>
                  </a:lnTo>
                  <a:lnTo>
                    <a:pt x="491" y="231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79C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9"/>
            <p:cNvSpPr/>
            <p:nvPr/>
          </p:nvSpPr>
          <p:spPr bwMode="auto">
            <a:xfrm rot="1245937">
              <a:off x="11330348" y="6699814"/>
              <a:ext cx="1092200" cy="682625"/>
            </a:xfrm>
            <a:custGeom>
              <a:avLst/>
              <a:gdLst>
                <a:gd name="T0" fmla="*/ 491 w 688"/>
                <a:gd name="T1" fmla="*/ 231 h 430"/>
                <a:gd name="T2" fmla="*/ 0 w 688"/>
                <a:gd name="T3" fmla="*/ 353 h 430"/>
                <a:gd name="T4" fmla="*/ 609 w 688"/>
                <a:gd name="T5" fmla="*/ 430 h 430"/>
                <a:gd name="T6" fmla="*/ 688 w 688"/>
                <a:gd name="T7" fmla="*/ 0 h 430"/>
                <a:gd name="T8" fmla="*/ 491 w 688"/>
                <a:gd name="T9" fmla="*/ 231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30">
                  <a:moveTo>
                    <a:pt x="491" y="231"/>
                  </a:moveTo>
                  <a:lnTo>
                    <a:pt x="0" y="353"/>
                  </a:lnTo>
                  <a:lnTo>
                    <a:pt x="609" y="430"/>
                  </a:lnTo>
                  <a:lnTo>
                    <a:pt x="688" y="0"/>
                  </a:lnTo>
                  <a:lnTo>
                    <a:pt x="491" y="231"/>
                  </a:lnTo>
                  <a:close/>
                </a:path>
              </a:pathLst>
            </a:custGeom>
            <a:solidFill>
              <a:srgbClr val="54B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4975494" y="3995089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宝满教育培训出品</a:t>
            </a:r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147" y="4614754"/>
            <a:ext cx="1065111" cy="1065111"/>
          </a:xfrm>
          <a:prstGeom prst="rect">
            <a:avLst/>
          </a:prstGeom>
        </p:spPr>
      </p:pic>
      <p:sp>
        <p:nvSpPr>
          <p:cNvPr id="93" name="文本框 92"/>
          <p:cNvSpPr txBox="1"/>
          <p:nvPr/>
        </p:nvSpPr>
        <p:spPr>
          <a:xfrm>
            <a:off x="4188867" y="2521353"/>
            <a:ext cx="32689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THANK YOU</a:t>
            </a:r>
            <a:endParaRPr lang="zh-CN" altLang="en-US" sz="5400" dirty="0">
              <a:solidFill>
                <a:schemeClr val="bg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1807280" y="0"/>
            <a:ext cx="8577441" cy="1747838"/>
            <a:chOff x="-17829" y="5110162"/>
            <a:chExt cx="5588000" cy="1747838"/>
          </a:xfrm>
        </p:grpSpPr>
        <p:sp>
          <p:nvSpPr>
            <p:cNvPr id="8" name="Freeform 6"/>
            <p:cNvSpPr/>
            <p:nvPr/>
          </p:nvSpPr>
          <p:spPr bwMode="auto">
            <a:xfrm>
              <a:off x="-17829" y="6461124"/>
              <a:ext cx="1160463" cy="396875"/>
            </a:xfrm>
            <a:custGeom>
              <a:avLst/>
              <a:gdLst>
                <a:gd name="T0" fmla="*/ 731 w 731"/>
                <a:gd name="T1" fmla="*/ 0 h 250"/>
                <a:gd name="T2" fmla="*/ 303 w 731"/>
                <a:gd name="T3" fmla="*/ 150 h 250"/>
                <a:gd name="T4" fmla="*/ 0 w 731"/>
                <a:gd name="T5" fmla="*/ 250 h 250"/>
                <a:gd name="T6" fmla="*/ 291 w 731"/>
                <a:gd name="T7" fmla="*/ 250 h 250"/>
                <a:gd name="T8" fmla="*/ 731 w 731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250">
                  <a:moveTo>
                    <a:pt x="731" y="0"/>
                  </a:moveTo>
                  <a:lnTo>
                    <a:pt x="303" y="150"/>
                  </a:lnTo>
                  <a:lnTo>
                    <a:pt x="0" y="250"/>
                  </a:lnTo>
                  <a:lnTo>
                    <a:pt x="291" y="250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015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44134" y="6461124"/>
              <a:ext cx="881063" cy="396875"/>
            </a:xfrm>
            <a:custGeom>
              <a:avLst/>
              <a:gdLst>
                <a:gd name="T0" fmla="*/ 440 w 555"/>
                <a:gd name="T1" fmla="*/ 0 h 250"/>
                <a:gd name="T2" fmla="*/ 555 w 555"/>
                <a:gd name="T3" fmla="*/ 250 h 250"/>
                <a:gd name="T4" fmla="*/ 0 w 555"/>
                <a:gd name="T5" fmla="*/ 250 h 250"/>
                <a:gd name="T6" fmla="*/ 440 w 555"/>
                <a:gd name="T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5" h="250">
                  <a:moveTo>
                    <a:pt x="440" y="0"/>
                  </a:moveTo>
                  <a:lnTo>
                    <a:pt x="555" y="250"/>
                  </a:lnTo>
                  <a:lnTo>
                    <a:pt x="0" y="25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058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1142634" y="6461124"/>
              <a:ext cx="488950" cy="396875"/>
            </a:xfrm>
            <a:custGeom>
              <a:avLst/>
              <a:gdLst>
                <a:gd name="T0" fmla="*/ 308 w 308"/>
                <a:gd name="T1" fmla="*/ 126 h 250"/>
                <a:gd name="T2" fmla="*/ 288 w 308"/>
                <a:gd name="T3" fmla="*/ 250 h 250"/>
                <a:gd name="T4" fmla="*/ 115 w 308"/>
                <a:gd name="T5" fmla="*/ 250 h 250"/>
                <a:gd name="T6" fmla="*/ 0 w 308"/>
                <a:gd name="T7" fmla="*/ 0 h 250"/>
                <a:gd name="T8" fmla="*/ 308 w 308"/>
                <a:gd name="T9" fmla="*/ 12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0">
                  <a:moveTo>
                    <a:pt x="308" y="126"/>
                  </a:moveTo>
                  <a:lnTo>
                    <a:pt x="288" y="250"/>
                  </a:lnTo>
                  <a:lnTo>
                    <a:pt x="115" y="250"/>
                  </a:lnTo>
                  <a:lnTo>
                    <a:pt x="0" y="0"/>
                  </a:lnTo>
                  <a:lnTo>
                    <a:pt x="308" y="126"/>
                  </a:lnTo>
                  <a:close/>
                </a:path>
              </a:pathLst>
            </a:custGeom>
            <a:solidFill>
              <a:srgbClr val="089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599834" y="6661149"/>
              <a:ext cx="1246188" cy="196850"/>
            </a:xfrm>
            <a:custGeom>
              <a:avLst/>
              <a:gdLst>
                <a:gd name="T0" fmla="*/ 550 w 785"/>
                <a:gd name="T1" fmla="*/ 103 h 124"/>
                <a:gd name="T2" fmla="*/ 20 w 785"/>
                <a:gd name="T3" fmla="*/ 0 h 124"/>
                <a:gd name="T4" fmla="*/ 0 w 785"/>
                <a:gd name="T5" fmla="*/ 124 h 124"/>
                <a:gd name="T6" fmla="*/ 509 w 785"/>
                <a:gd name="T7" fmla="*/ 124 h 124"/>
                <a:gd name="T8" fmla="*/ 785 w 785"/>
                <a:gd name="T9" fmla="*/ 124 h 124"/>
                <a:gd name="T10" fmla="*/ 550 w 785"/>
                <a:gd name="T11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5" h="124">
                  <a:moveTo>
                    <a:pt x="550" y="103"/>
                  </a:moveTo>
                  <a:lnTo>
                    <a:pt x="20" y="0"/>
                  </a:lnTo>
                  <a:lnTo>
                    <a:pt x="0" y="124"/>
                  </a:lnTo>
                  <a:lnTo>
                    <a:pt x="509" y="124"/>
                  </a:lnTo>
                  <a:lnTo>
                    <a:pt x="785" y="124"/>
                  </a:lnTo>
                  <a:lnTo>
                    <a:pt x="550" y="103"/>
                  </a:lnTo>
                  <a:close/>
                </a:path>
              </a:pathLst>
            </a:custGeom>
            <a:solidFill>
              <a:srgbClr val="11A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837834" y="5583237"/>
              <a:ext cx="677863" cy="985838"/>
            </a:xfrm>
            <a:custGeom>
              <a:avLst/>
              <a:gdLst>
                <a:gd name="T0" fmla="*/ 427 w 427"/>
                <a:gd name="T1" fmla="*/ 0 h 621"/>
                <a:gd name="T2" fmla="*/ 0 w 427"/>
                <a:gd name="T3" fmla="*/ 621 h 621"/>
                <a:gd name="T4" fmla="*/ 192 w 427"/>
                <a:gd name="T5" fmla="*/ 553 h 621"/>
                <a:gd name="T6" fmla="*/ 427 w 427"/>
                <a:gd name="T7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7" h="621">
                  <a:moveTo>
                    <a:pt x="427" y="0"/>
                  </a:moveTo>
                  <a:lnTo>
                    <a:pt x="0" y="621"/>
                  </a:lnTo>
                  <a:lnTo>
                    <a:pt x="192" y="553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004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142634" y="5568949"/>
              <a:ext cx="488950" cy="1092200"/>
            </a:xfrm>
            <a:custGeom>
              <a:avLst/>
              <a:gdLst>
                <a:gd name="T0" fmla="*/ 308 w 308"/>
                <a:gd name="T1" fmla="*/ 688 h 688"/>
                <a:gd name="T2" fmla="*/ 235 w 308"/>
                <a:gd name="T3" fmla="*/ 0 h 688"/>
                <a:gd name="T4" fmla="*/ 0 w 308"/>
                <a:gd name="T5" fmla="*/ 562 h 688"/>
                <a:gd name="T6" fmla="*/ 308 w 308"/>
                <a:gd name="T7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688">
                  <a:moveTo>
                    <a:pt x="308" y="688"/>
                  </a:moveTo>
                  <a:lnTo>
                    <a:pt x="235" y="0"/>
                  </a:lnTo>
                  <a:lnTo>
                    <a:pt x="0" y="562"/>
                  </a:lnTo>
                  <a:lnTo>
                    <a:pt x="308" y="688"/>
                  </a:lnTo>
                  <a:close/>
                </a:path>
              </a:pathLst>
            </a:custGeom>
            <a:solidFill>
              <a:srgbClr val="067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1515696" y="5583237"/>
              <a:ext cx="957263" cy="1241425"/>
            </a:xfrm>
            <a:custGeom>
              <a:avLst/>
              <a:gdLst>
                <a:gd name="T0" fmla="*/ 603 w 603"/>
                <a:gd name="T1" fmla="*/ 782 h 782"/>
                <a:gd name="T2" fmla="*/ 0 w 603"/>
                <a:gd name="T3" fmla="*/ 0 h 782"/>
                <a:gd name="T4" fmla="*/ 73 w 603"/>
                <a:gd name="T5" fmla="*/ 679 h 782"/>
                <a:gd name="T6" fmla="*/ 603 w 603"/>
                <a:gd name="T7" fmla="*/ 78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3" h="782">
                  <a:moveTo>
                    <a:pt x="603" y="782"/>
                  </a:moveTo>
                  <a:lnTo>
                    <a:pt x="0" y="0"/>
                  </a:lnTo>
                  <a:lnTo>
                    <a:pt x="73" y="679"/>
                  </a:lnTo>
                  <a:lnTo>
                    <a:pt x="603" y="782"/>
                  </a:lnTo>
                  <a:close/>
                </a:path>
              </a:pathLst>
            </a:custGeom>
            <a:solidFill>
              <a:srgbClr val="0B7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2047509" y="6272212"/>
              <a:ext cx="1231900" cy="552450"/>
            </a:xfrm>
            <a:custGeom>
              <a:avLst/>
              <a:gdLst>
                <a:gd name="T0" fmla="*/ 776 w 776"/>
                <a:gd name="T1" fmla="*/ 96 h 348"/>
                <a:gd name="T2" fmla="*/ 0 w 776"/>
                <a:gd name="T3" fmla="*/ 0 h 348"/>
                <a:gd name="T4" fmla="*/ 268 w 776"/>
                <a:gd name="T5" fmla="*/ 348 h 348"/>
                <a:gd name="T6" fmla="*/ 776 w 776"/>
                <a:gd name="T7" fmla="*/ 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348">
                  <a:moveTo>
                    <a:pt x="776" y="96"/>
                  </a:moveTo>
                  <a:lnTo>
                    <a:pt x="0" y="0"/>
                  </a:lnTo>
                  <a:lnTo>
                    <a:pt x="268" y="348"/>
                  </a:lnTo>
                  <a:lnTo>
                    <a:pt x="776" y="96"/>
                  </a:lnTo>
                  <a:close/>
                </a:path>
              </a:pathLst>
            </a:custGeom>
            <a:solidFill>
              <a:srgbClr val="1FB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2472959" y="6424612"/>
              <a:ext cx="806450" cy="433388"/>
            </a:xfrm>
            <a:custGeom>
              <a:avLst/>
              <a:gdLst>
                <a:gd name="T0" fmla="*/ 391 w 508"/>
                <a:gd name="T1" fmla="*/ 273 h 273"/>
                <a:gd name="T2" fmla="*/ 508 w 508"/>
                <a:gd name="T3" fmla="*/ 0 h 273"/>
                <a:gd name="T4" fmla="*/ 0 w 508"/>
                <a:gd name="T5" fmla="*/ 252 h 273"/>
                <a:gd name="T6" fmla="*/ 235 w 508"/>
                <a:gd name="T7" fmla="*/ 273 h 273"/>
                <a:gd name="T8" fmla="*/ 391 w 508"/>
                <a:gd name="T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73">
                  <a:moveTo>
                    <a:pt x="391" y="273"/>
                  </a:moveTo>
                  <a:lnTo>
                    <a:pt x="508" y="0"/>
                  </a:lnTo>
                  <a:lnTo>
                    <a:pt x="0" y="252"/>
                  </a:lnTo>
                  <a:lnTo>
                    <a:pt x="235" y="273"/>
                  </a:lnTo>
                  <a:lnTo>
                    <a:pt x="391" y="273"/>
                  </a:lnTo>
                  <a:close/>
                </a:path>
              </a:pathLst>
            </a:custGeom>
            <a:solidFill>
              <a:srgbClr val="0F4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3093671" y="6735762"/>
              <a:ext cx="1608138" cy="122238"/>
            </a:xfrm>
            <a:custGeom>
              <a:avLst/>
              <a:gdLst>
                <a:gd name="T0" fmla="*/ 752 w 1013"/>
                <a:gd name="T1" fmla="*/ 0 h 77"/>
                <a:gd name="T2" fmla="*/ 0 w 1013"/>
                <a:gd name="T3" fmla="*/ 77 h 77"/>
                <a:gd name="T4" fmla="*/ 1013 w 1013"/>
                <a:gd name="T5" fmla="*/ 77 h 77"/>
                <a:gd name="T6" fmla="*/ 752 w 1013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3" h="77">
                  <a:moveTo>
                    <a:pt x="752" y="0"/>
                  </a:moveTo>
                  <a:lnTo>
                    <a:pt x="0" y="77"/>
                  </a:lnTo>
                  <a:lnTo>
                    <a:pt x="1013" y="77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37BA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4287471" y="6443662"/>
              <a:ext cx="1282700" cy="414338"/>
            </a:xfrm>
            <a:custGeom>
              <a:avLst/>
              <a:gdLst>
                <a:gd name="T0" fmla="*/ 545 w 808"/>
                <a:gd name="T1" fmla="*/ 0 h 261"/>
                <a:gd name="T2" fmla="*/ 808 w 808"/>
                <a:gd name="T3" fmla="*/ 261 h 261"/>
                <a:gd name="T4" fmla="*/ 261 w 808"/>
                <a:gd name="T5" fmla="*/ 261 h 261"/>
                <a:gd name="T6" fmla="*/ 0 w 808"/>
                <a:gd name="T7" fmla="*/ 184 h 261"/>
                <a:gd name="T8" fmla="*/ 545 w 808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261">
                  <a:moveTo>
                    <a:pt x="545" y="0"/>
                  </a:moveTo>
                  <a:lnTo>
                    <a:pt x="808" y="261"/>
                  </a:lnTo>
                  <a:lnTo>
                    <a:pt x="261" y="261"/>
                  </a:lnTo>
                  <a:lnTo>
                    <a:pt x="0" y="184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399F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4239846" y="5681662"/>
              <a:ext cx="614363" cy="1054100"/>
            </a:xfrm>
            <a:custGeom>
              <a:avLst/>
              <a:gdLst>
                <a:gd name="T0" fmla="*/ 0 w 387"/>
                <a:gd name="T1" fmla="*/ 0 h 664"/>
                <a:gd name="T2" fmla="*/ 11 w 387"/>
                <a:gd name="T3" fmla="*/ 652 h 664"/>
                <a:gd name="T4" fmla="*/ 30 w 387"/>
                <a:gd name="T5" fmla="*/ 664 h 664"/>
                <a:gd name="T6" fmla="*/ 387 w 387"/>
                <a:gd name="T7" fmla="*/ 543 h 664"/>
                <a:gd name="T8" fmla="*/ 0 w 387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664">
                  <a:moveTo>
                    <a:pt x="0" y="0"/>
                  </a:moveTo>
                  <a:lnTo>
                    <a:pt x="11" y="652"/>
                  </a:lnTo>
                  <a:lnTo>
                    <a:pt x="30" y="664"/>
                  </a:lnTo>
                  <a:lnTo>
                    <a:pt x="387" y="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A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3931871" y="5681662"/>
              <a:ext cx="325438" cy="1035050"/>
            </a:xfrm>
            <a:custGeom>
              <a:avLst/>
              <a:gdLst>
                <a:gd name="T0" fmla="*/ 0 w 205"/>
                <a:gd name="T1" fmla="*/ 331 h 652"/>
                <a:gd name="T2" fmla="*/ 194 w 205"/>
                <a:gd name="T3" fmla="*/ 0 h 652"/>
                <a:gd name="T4" fmla="*/ 205 w 205"/>
                <a:gd name="T5" fmla="*/ 652 h 652"/>
                <a:gd name="T6" fmla="*/ 0 w 205"/>
                <a:gd name="T7" fmla="*/ 33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652">
                  <a:moveTo>
                    <a:pt x="0" y="331"/>
                  </a:moveTo>
                  <a:lnTo>
                    <a:pt x="194" y="0"/>
                  </a:lnTo>
                  <a:lnTo>
                    <a:pt x="205" y="652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36C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3093671" y="6424612"/>
              <a:ext cx="1193800" cy="433388"/>
            </a:xfrm>
            <a:custGeom>
              <a:avLst/>
              <a:gdLst>
                <a:gd name="T0" fmla="*/ 117 w 752"/>
                <a:gd name="T1" fmla="*/ 0 h 273"/>
                <a:gd name="T2" fmla="*/ 733 w 752"/>
                <a:gd name="T3" fmla="*/ 184 h 273"/>
                <a:gd name="T4" fmla="*/ 752 w 752"/>
                <a:gd name="T5" fmla="*/ 196 h 273"/>
                <a:gd name="T6" fmla="*/ 0 w 752"/>
                <a:gd name="T7" fmla="*/ 273 h 273"/>
                <a:gd name="T8" fmla="*/ 117 w 752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273">
                  <a:moveTo>
                    <a:pt x="117" y="0"/>
                  </a:moveTo>
                  <a:lnTo>
                    <a:pt x="733" y="184"/>
                  </a:lnTo>
                  <a:lnTo>
                    <a:pt x="752" y="196"/>
                  </a:lnTo>
                  <a:lnTo>
                    <a:pt x="0" y="27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2EC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690571" y="5681662"/>
              <a:ext cx="549275" cy="525463"/>
            </a:xfrm>
            <a:custGeom>
              <a:avLst/>
              <a:gdLst>
                <a:gd name="T0" fmla="*/ 0 w 346"/>
                <a:gd name="T1" fmla="*/ 87 h 331"/>
                <a:gd name="T2" fmla="*/ 152 w 346"/>
                <a:gd name="T3" fmla="*/ 331 h 331"/>
                <a:gd name="T4" fmla="*/ 346 w 346"/>
                <a:gd name="T5" fmla="*/ 0 h 331"/>
                <a:gd name="T6" fmla="*/ 32 w 346"/>
                <a:gd name="T7" fmla="*/ 96 h 331"/>
                <a:gd name="T8" fmla="*/ 0 w 346"/>
                <a:gd name="T9" fmla="*/ 8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1">
                  <a:moveTo>
                    <a:pt x="0" y="87"/>
                  </a:moveTo>
                  <a:lnTo>
                    <a:pt x="152" y="331"/>
                  </a:lnTo>
                  <a:lnTo>
                    <a:pt x="346" y="0"/>
                  </a:lnTo>
                  <a:lnTo>
                    <a:pt x="32" y="96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237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3279409" y="5819774"/>
              <a:ext cx="977900" cy="896938"/>
            </a:xfrm>
            <a:custGeom>
              <a:avLst/>
              <a:gdLst>
                <a:gd name="T0" fmla="*/ 0 w 616"/>
                <a:gd name="T1" fmla="*/ 381 h 565"/>
                <a:gd name="T2" fmla="*/ 259 w 616"/>
                <a:gd name="T3" fmla="*/ 0 h 565"/>
                <a:gd name="T4" fmla="*/ 616 w 616"/>
                <a:gd name="T5" fmla="*/ 565 h 565"/>
                <a:gd name="T6" fmla="*/ 0 w 616"/>
                <a:gd name="T7" fmla="*/ 38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565">
                  <a:moveTo>
                    <a:pt x="0" y="381"/>
                  </a:moveTo>
                  <a:lnTo>
                    <a:pt x="259" y="0"/>
                  </a:lnTo>
                  <a:lnTo>
                    <a:pt x="616" y="565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1F7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2047509" y="5110162"/>
              <a:ext cx="1231900" cy="1314450"/>
            </a:xfrm>
            <a:custGeom>
              <a:avLst/>
              <a:gdLst>
                <a:gd name="T0" fmla="*/ 565 w 776"/>
                <a:gd name="T1" fmla="*/ 0 h 828"/>
                <a:gd name="T2" fmla="*/ 0 w 776"/>
                <a:gd name="T3" fmla="*/ 732 h 828"/>
                <a:gd name="T4" fmla="*/ 776 w 776"/>
                <a:gd name="T5" fmla="*/ 828 h 828"/>
                <a:gd name="T6" fmla="*/ 565 w 776"/>
                <a:gd name="T7" fmla="*/ 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828">
                  <a:moveTo>
                    <a:pt x="565" y="0"/>
                  </a:moveTo>
                  <a:lnTo>
                    <a:pt x="0" y="732"/>
                  </a:lnTo>
                  <a:lnTo>
                    <a:pt x="776" y="82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136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2944446" y="5110162"/>
              <a:ext cx="746125" cy="1314450"/>
            </a:xfrm>
            <a:custGeom>
              <a:avLst/>
              <a:gdLst>
                <a:gd name="T0" fmla="*/ 470 w 470"/>
                <a:gd name="T1" fmla="*/ 447 h 828"/>
                <a:gd name="T2" fmla="*/ 0 w 470"/>
                <a:gd name="T3" fmla="*/ 0 h 828"/>
                <a:gd name="T4" fmla="*/ 211 w 470"/>
                <a:gd name="T5" fmla="*/ 828 h 828"/>
                <a:gd name="T6" fmla="*/ 470 w 470"/>
                <a:gd name="T7" fmla="*/ 447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828">
                  <a:moveTo>
                    <a:pt x="470" y="447"/>
                  </a:moveTo>
                  <a:lnTo>
                    <a:pt x="0" y="0"/>
                  </a:lnTo>
                  <a:lnTo>
                    <a:pt x="211" y="828"/>
                  </a:lnTo>
                  <a:lnTo>
                    <a:pt x="470" y="447"/>
                  </a:lnTo>
                  <a:close/>
                </a:path>
              </a:pathLst>
            </a:custGeom>
            <a:solidFill>
              <a:srgbClr val="22A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1515696" y="5110162"/>
              <a:ext cx="1428750" cy="1162050"/>
            </a:xfrm>
            <a:custGeom>
              <a:avLst/>
              <a:gdLst>
                <a:gd name="T0" fmla="*/ 0 w 900"/>
                <a:gd name="T1" fmla="*/ 298 h 732"/>
                <a:gd name="T2" fmla="*/ 900 w 900"/>
                <a:gd name="T3" fmla="*/ 0 h 732"/>
                <a:gd name="T4" fmla="*/ 335 w 900"/>
                <a:gd name="T5" fmla="*/ 732 h 732"/>
                <a:gd name="T6" fmla="*/ 0 w 900"/>
                <a:gd name="T7" fmla="*/ 29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0" h="732">
                  <a:moveTo>
                    <a:pt x="0" y="298"/>
                  </a:moveTo>
                  <a:lnTo>
                    <a:pt x="900" y="0"/>
                  </a:lnTo>
                  <a:lnTo>
                    <a:pt x="335" y="732"/>
                  </a:lnTo>
                  <a:lnTo>
                    <a:pt x="0" y="298"/>
                  </a:lnTo>
                  <a:close/>
                </a:path>
              </a:pathLst>
            </a:custGeom>
            <a:solidFill>
              <a:srgbClr val="0D87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1857939" y="2532583"/>
            <a:ext cx="3991362" cy="888147"/>
            <a:chOff x="1857939" y="3148015"/>
            <a:chExt cx="3991362" cy="888147"/>
          </a:xfrm>
        </p:grpSpPr>
        <p:grpSp>
          <p:nvGrpSpPr>
            <p:cNvPr id="111" name="组合 110"/>
            <p:cNvGrpSpPr/>
            <p:nvPr/>
          </p:nvGrpSpPr>
          <p:grpSpPr>
            <a:xfrm>
              <a:off x="1857939" y="3176590"/>
              <a:ext cx="3991362" cy="822618"/>
              <a:chOff x="2200651" y="3233740"/>
              <a:chExt cx="3991362" cy="822618"/>
            </a:xfrm>
          </p:grpSpPr>
          <p:sp>
            <p:nvSpPr>
              <p:cNvPr id="115" name="文本框 114"/>
              <p:cNvSpPr txBox="1"/>
              <p:nvPr/>
            </p:nvSpPr>
            <p:spPr>
              <a:xfrm>
                <a:off x="2200651" y="3233740"/>
                <a:ext cx="792480" cy="822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 dirty="0">
                    <a:solidFill>
                      <a:srgbClr val="5AACE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01</a:t>
                </a: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3168214" y="3414986"/>
                <a:ext cx="3023799" cy="570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安装</a:t>
                </a:r>
                <a:r>
                  <a:rPr lang="en-US" altLang="zh-CN" sz="2400" b="1" dirty="0">
                    <a:solidFill>
                      <a:schemeClr val="bg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JDK</a:t>
                </a: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1981958" y="3148015"/>
              <a:ext cx="3743325" cy="888147"/>
              <a:chOff x="1981200" y="3148015"/>
              <a:chExt cx="3743325" cy="888147"/>
            </a:xfrm>
          </p:grpSpPr>
          <p:cxnSp>
            <p:nvCxnSpPr>
              <p:cNvPr id="113" name="直接连接符 112"/>
              <p:cNvCxnSpPr/>
              <p:nvPr/>
            </p:nvCxnSpPr>
            <p:spPr>
              <a:xfrm>
                <a:off x="1981200" y="3148015"/>
                <a:ext cx="374332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1981200" y="4036162"/>
                <a:ext cx="374332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组合 116"/>
          <p:cNvGrpSpPr/>
          <p:nvPr/>
        </p:nvGrpSpPr>
        <p:grpSpPr>
          <a:xfrm>
            <a:off x="6560675" y="2532583"/>
            <a:ext cx="3991362" cy="888147"/>
            <a:chOff x="6560675" y="3148015"/>
            <a:chExt cx="3991362" cy="888147"/>
          </a:xfrm>
        </p:grpSpPr>
        <p:grpSp>
          <p:nvGrpSpPr>
            <p:cNvPr id="118" name="组合 117"/>
            <p:cNvGrpSpPr/>
            <p:nvPr/>
          </p:nvGrpSpPr>
          <p:grpSpPr>
            <a:xfrm>
              <a:off x="6560675" y="3205165"/>
              <a:ext cx="3991362" cy="830997"/>
              <a:chOff x="2200651" y="3233740"/>
              <a:chExt cx="3991362" cy="830997"/>
            </a:xfrm>
          </p:grpSpPr>
          <p:sp>
            <p:nvSpPr>
              <p:cNvPr id="122" name="文本框 121"/>
              <p:cNvSpPr txBox="1"/>
              <p:nvPr/>
            </p:nvSpPr>
            <p:spPr>
              <a:xfrm>
                <a:off x="2200651" y="3233740"/>
                <a:ext cx="80021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 dirty="0">
                    <a:solidFill>
                      <a:srgbClr val="48C253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02</a:t>
                </a: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3168214" y="3414986"/>
                <a:ext cx="3023799" cy="570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安装</a:t>
                </a:r>
                <a:r>
                  <a:rPr lang="en-US" altLang="zh-CN" sz="2400" b="1" dirty="0">
                    <a:solidFill>
                      <a:schemeClr val="bg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Jmeter</a:t>
                </a: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6684693" y="3148015"/>
              <a:ext cx="3743325" cy="888147"/>
              <a:chOff x="1981200" y="3148015"/>
              <a:chExt cx="3743325" cy="888147"/>
            </a:xfrm>
          </p:grpSpPr>
          <p:cxnSp>
            <p:nvCxnSpPr>
              <p:cNvPr id="120" name="直接连接符 119"/>
              <p:cNvCxnSpPr/>
              <p:nvPr/>
            </p:nvCxnSpPr>
            <p:spPr>
              <a:xfrm>
                <a:off x="1981200" y="3148015"/>
                <a:ext cx="374332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1981200" y="4036162"/>
                <a:ext cx="374332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组合 57"/>
          <p:cNvGrpSpPr/>
          <p:nvPr/>
        </p:nvGrpSpPr>
        <p:grpSpPr>
          <a:xfrm>
            <a:off x="-265329" y="5670616"/>
            <a:ext cx="12626772" cy="1212784"/>
            <a:chOff x="-265329" y="5670616"/>
            <a:chExt cx="12626772" cy="1212784"/>
          </a:xfrm>
        </p:grpSpPr>
        <p:grpSp>
          <p:nvGrpSpPr>
            <p:cNvPr id="57" name="组合 56"/>
            <p:cNvGrpSpPr/>
            <p:nvPr/>
          </p:nvGrpSpPr>
          <p:grpSpPr>
            <a:xfrm>
              <a:off x="-265329" y="5670616"/>
              <a:ext cx="6757655" cy="1212784"/>
              <a:chOff x="0" y="5670616"/>
              <a:chExt cx="6757655" cy="1212784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2961480" y="5670616"/>
                <a:ext cx="3796175" cy="1187383"/>
                <a:chOff x="4841697" y="5670616"/>
                <a:chExt cx="3796175" cy="1187383"/>
              </a:xfrm>
            </p:grpSpPr>
            <p:sp>
              <p:nvSpPr>
                <p:cNvPr id="139" name="Freeform 5"/>
                <p:cNvSpPr/>
                <p:nvPr/>
              </p:nvSpPr>
              <p:spPr bwMode="auto">
                <a:xfrm>
                  <a:off x="4841697" y="6641229"/>
                  <a:ext cx="326773" cy="216770"/>
                </a:xfrm>
                <a:custGeom>
                  <a:avLst/>
                  <a:gdLst>
                    <a:gd name="T0" fmla="*/ 0 w 303"/>
                    <a:gd name="T1" fmla="*/ 201 h 201"/>
                    <a:gd name="T2" fmla="*/ 17 w 303"/>
                    <a:gd name="T3" fmla="*/ 0 h 201"/>
                    <a:gd name="T4" fmla="*/ 303 w 303"/>
                    <a:gd name="T5" fmla="*/ 101 h 201"/>
                    <a:gd name="T6" fmla="*/ 0 w 303"/>
                    <a:gd name="T7" fmla="*/ 201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3" h="201">
                      <a:moveTo>
                        <a:pt x="0" y="201"/>
                      </a:moveTo>
                      <a:lnTo>
                        <a:pt x="17" y="0"/>
                      </a:lnTo>
                      <a:lnTo>
                        <a:pt x="303" y="101"/>
                      </a:lnTo>
                      <a:lnTo>
                        <a:pt x="0" y="201"/>
                      </a:lnTo>
                      <a:close/>
                    </a:path>
                  </a:pathLst>
                </a:custGeom>
                <a:solidFill>
                  <a:srgbClr val="006E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" name="Freeform 6"/>
                <p:cNvSpPr/>
                <p:nvPr/>
              </p:nvSpPr>
              <p:spPr bwMode="auto">
                <a:xfrm>
                  <a:off x="4841697" y="6588384"/>
                  <a:ext cx="788354" cy="269615"/>
                </a:xfrm>
                <a:custGeom>
                  <a:avLst/>
                  <a:gdLst>
                    <a:gd name="T0" fmla="*/ 731 w 731"/>
                    <a:gd name="T1" fmla="*/ 0 h 250"/>
                    <a:gd name="T2" fmla="*/ 303 w 731"/>
                    <a:gd name="T3" fmla="*/ 150 h 250"/>
                    <a:gd name="T4" fmla="*/ 0 w 731"/>
                    <a:gd name="T5" fmla="*/ 250 h 250"/>
                    <a:gd name="T6" fmla="*/ 291 w 731"/>
                    <a:gd name="T7" fmla="*/ 250 h 250"/>
                    <a:gd name="T8" fmla="*/ 731 w 731"/>
                    <a:gd name="T9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1" h="250">
                      <a:moveTo>
                        <a:pt x="731" y="0"/>
                      </a:moveTo>
                      <a:lnTo>
                        <a:pt x="303" y="150"/>
                      </a:lnTo>
                      <a:lnTo>
                        <a:pt x="0" y="250"/>
                      </a:lnTo>
                      <a:lnTo>
                        <a:pt x="291" y="250"/>
                      </a:lnTo>
                      <a:lnTo>
                        <a:pt x="731" y="0"/>
                      </a:lnTo>
                      <a:close/>
                    </a:path>
                  </a:pathLst>
                </a:custGeom>
                <a:solidFill>
                  <a:srgbClr val="015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" name="Freeform 7"/>
                <p:cNvSpPr/>
                <p:nvPr/>
              </p:nvSpPr>
              <p:spPr bwMode="auto">
                <a:xfrm>
                  <a:off x="5155529" y="6588384"/>
                  <a:ext cx="598545" cy="269615"/>
                </a:xfrm>
                <a:custGeom>
                  <a:avLst/>
                  <a:gdLst>
                    <a:gd name="T0" fmla="*/ 440 w 555"/>
                    <a:gd name="T1" fmla="*/ 0 h 250"/>
                    <a:gd name="T2" fmla="*/ 555 w 555"/>
                    <a:gd name="T3" fmla="*/ 250 h 250"/>
                    <a:gd name="T4" fmla="*/ 0 w 555"/>
                    <a:gd name="T5" fmla="*/ 250 h 250"/>
                    <a:gd name="T6" fmla="*/ 440 w 555"/>
                    <a:gd name="T7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55" h="250">
                      <a:moveTo>
                        <a:pt x="440" y="0"/>
                      </a:moveTo>
                      <a:lnTo>
                        <a:pt x="555" y="250"/>
                      </a:lnTo>
                      <a:lnTo>
                        <a:pt x="0" y="250"/>
                      </a:lnTo>
                      <a:lnTo>
                        <a:pt x="440" y="0"/>
                      </a:lnTo>
                      <a:close/>
                    </a:path>
                  </a:pathLst>
                </a:custGeom>
                <a:solidFill>
                  <a:srgbClr val="0583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8"/>
                <p:cNvSpPr/>
                <p:nvPr/>
              </p:nvSpPr>
              <p:spPr bwMode="auto">
                <a:xfrm>
                  <a:off x="5630051" y="6588384"/>
                  <a:ext cx="332165" cy="269615"/>
                </a:xfrm>
                <a:custGeom>
                  <a:avLst/>
                  <a:gdLst>
                    <a:gd name="T0" fmla="*/ 308 w 308"/>
                    <a:gd name="T1" fmla="*/ 126 h 250"/>
                    <a:gd name="T2" fmla="*/ 288 w 308"/>
                    <a:gd name="T3" fmla="*/ 250 h 250"/>
                    <a:gd name="T4" fmla="*/ 115 w 308"/>
                    <a:gd name="T5" fmla="*/ 250 h 250"/>
                    <a:gd name="T6" fmla="*/ 0 w 308"/>
                    <a:gd name="T7" fmla="*/ 0 h 250"/>
                    <a:gd name="T8" fmla="*/ 308 w 308"/>
                    <a:gd name="T9" fmla="*/ 126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" h="250">
                      <a:moveTo>
                        <a:pt x="308" y="126"/>
                      </a:moveTo>
                      <a:lnTo>
                        <a:pt x="288" y="250"/>
                      </a:lnTo>
                      <a:lnTo>
                        <a:pt x="115" y="250"/>
                      </a:lnTo>
                      <a:lnTo>
                        <a:pt x="0" y="0"/>
                      </a:lnTo>
                      <a:lnTo>
                        <a:pt x="308" y="126"/>
                      </a:lnTo>
                      <a:close/>
                    </a:path>
                  </a:pathLst>
                </a:custGeom>
                <a:solidFill>
                  <a:srgbClr val="0898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" name="Freeform 9"/>
                <p:cNvSpPr/>
                <p:nvPr/>
              </p:nvSpPr>
              <p:spPr bwMode="auto">
                <a:xfrm>
                  <a:off x="5940647" y="6724269"/>
                  <a:ext cx="846590" cy="133729"/>
                </a:xfrm>
                <a:custGeom>
                  <a:avLst/>
                  <a:gdLst>
                    <a:gd name="T0" fmla="*/ 550 w 785"/>
                    <a:gd name="T1" fmla="*/ 103 h 124"/>
                    <a:gd name="T2" fmla="*/ 20 w 785"/>
                    <a:gd name="T3" fmla="*/ 0 h 124"/>
                    <a:gd name="T4" fmla="*/ 0 w 785"/>
                    <a:gd name="T5" fmla="*/ 124 h 124"/>
                    <a:gd name="T6" fmla="*/ 509 w 785"/>
                    <a:gd name="T7" fmla="*/ 124 h 124"/>
                    <a:gd name="T8" fmla="*/ 785 w 785"/>
                    <a:gd name="T9" fmla="*/ 124 h 124"/>
                    <a:gd name="T10" fmla="*/ 550 w 785"/>
                    <a:gd name="T11" fmla="*/ 103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85" h="124">
                      <a:moveTo>
                        <a:pt x="550" y="103"/>
                      </a:moveTo>
                      <a:lnTo>
                        <a:pt x="20" y="0"/>
                      </a:lnTo>
                      <a:lnTo>
                        <a:pt x="0" y="124"/>
                      </a:lnTo>
                      <a:lnTo>
                        <a:pt x="509" y="124"/>
                      </a:lnTo>
                      <a:lnTo>
                        <a:pt x="785" y="124"/>
                      </a:lnTo>
                      <a:lnTo>
                        <a:pt x="550" y="103"/>
                      </a:lnTo>
                      <a:close/>
                    </a:path>
                  </a:pathLst>
                </a:custGeom>
                <a:solidFill>
                  <a:srgbClr val="11AC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" name="Freeform 10"/>
                <p:cNvSpPr/>
                <p:nvPr/>
              </p:nvSpPr>
              <p:spPr bwMode="auto">
                <a:xfrm>
                  <a:off x="5422987" y="5991997"/>
                  <a:ext cx="460502" cy="669723"/>
                </a:xfrm>
                <a:custGeom>
                  <a:avLst/>
                  <a:gdLst>
                    <a:gd name="T0" fmla="*/ 427 w 427"/>
                    <a:gd name="T1" fmla="*/ 0 h 621"/>
                    <a:gd name="T2" fmla="*/ 0 w 427"/>
                    <a:gd name="T3" fmla="*/ 621 h 621"/>
                    <a:gd name="T4" fmla="*/ 192 w 427"/>
                    <a:gd name="T5" fmla="*/ 553 h 621"/>
                    <a:gd name="T6" fmla="*/ 427 w 427"/>
                    <a:gd name="T7" fmla="*/ 0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7" h="621">
                      <a:moveTo>
                        <a:pt x="427" y="0"/>
                      </a:moveTo>
                      <a:lnTo>
                        <a:pt x="0" y="621"/>
                      </a:lnTo>
                      <a:lnTo>
                        <a:pt x="192" y="553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rgbClr val="004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" name="Freeform 11"/>
                <p:cNvSpPr/>
                <p:nvPr/>
              </p:nvSpPr>
              <p:spPr bwMode="auto">
                <a:xfrm>
                  <a:off x="5630051" y="5982290"/>
                  <a:ext cx="332165" cy="741979"/>
                </a:xfrm>
                <a:custGeom>
                  <a:avLst/>
                  <a:gdLst>
                    <a:gd name="T0" fmla="*/ 308 w 308"/>
                    <a:gd name="T1" fmla="*/ 688 h 688"/>
                    <a:gd name="T2" fmla="*/ 235 w 308"/>
                    <a:gd name="T3" fmla="*/ 0 h 688"/>
                    <a:gd name="T4" fmla="*/ 0 w 308"/>
                    <a:gd name="T5" fmla="*/ 562 h 688"/>
                    <a:gd name="T6" fmla="*/ 308 w 308"/>
                    <a:gd name="T7" fmla="*/ 688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8" h="688">
                      <a:moveTo>
                        <a:pt x="308" y="688"/>
                      </a:moveTo>
                      <a:lnTo>
                        <a:pt x="235" y="0"/>
                      </a:lnTo>
                      <a:lnTo>
                        <a:pt x="0" y="562"/>
                      </a:lnTo>
                      <a:lnTo>
                        <a:pt x="308" y="688"/>
                      </a:lnTo>
                      <a:close/>
                    </a:path>
                  </a:pathLst>
                </a:custGeom>
                <a:solidFill>
                  <a:srgbClr val="0679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6" name="Freeform 12"/>
                <p:cNvSpPr/>
                <p:nvPr/>
              </p:nvSpPr>
              <p:spPr bwMode="auto">
                <a:xfrm>
                  <a:off x="5883488" y="5991997"/>
                  <a:ext cx="650311" cy="843354"/>
                </a:xfrm>
                <a:custGeom>
                  <a:avLst/>
                  <a:gdLst>
                    <a:gd name="T0" fmla="*/ 603 w 603"/>
                    <a:gd name="T1" fmla="*/ 782 h 782"/>
                    <a:gd name="T2" fmla="*/ 0 w 603"/>
                    <a:gd name="T3" fmla="*/ 0 h 782"/>
                    <a:gd name="T4" fmla="*/ 73 w 603"/>
                    <a:gd name="T5" fmla="*/ 679 h 782"/>
                    <a:gd name="T6" fmla="*/ 603 w 603"/>
                    <a:gd name="T7" fmla="*/ 782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3" h="782">
                      <a:moveTo>
                        <a:pt x="603" y="782"/>
                      </a:moveTo>
                      <a:lnTo>
                        <a:pt x="0" y="0"/>
                      </a:lnTo>
                      <a:lnTo>
                        <a:pt x="73" y="679"/>
                      </a:lnTo>
                      <a:lnTo>
                        <a:pt x="603" y="782"/>
                      </a:lnTo>
                      <a:close/>
                    </a:path>
                  </a:pathLst>
                </a:custGeom>
                <a:solidFill>
                  <a:srgbClr val="0B71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7" name="Freeform 13"/>
                <p:cNvSpPr/>
                <p:nvPr/>
              </p:nvSpPr>
              <p:spPr bwMode="auto">
                <a:xfrm>
                  <a:off x="6244772" y="6460048"/>
                  <a:ext cx="836884" cy="375304"/>
                </a:xfrm>
                <a:custGeom>
                  <a:avLst/>
                  <a:gdLst>
                    <a:gd name="T0" fmla="*/ 776 w 776"/>
                    <a:gd name="T1" fmla="*/ 96 h 348"/>
                    <a:gd name="T2" fmla="*/ 0 w 776"/>
                    <a:gd name="T3" fmla="*/ 0 h 348"/>
                    <a:gd name="T4" fmla="*/ 268 w 776"/>
                    <a:gd name="T5" fmla="*/ 348 h 348"/>
                    <a:gd name="T6" fmla="*/ 776 w 776"/>
                    <a:gd name="T7" fmla="*/ 96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348">
                      <a:moveTo>
                        <a:pt x="776" y="96"/>
                      </a:moveTo>
                      <a:lnTo>
                        <a:pt x="0" y="0"/>
                      </a:lnTo>
                      <a:lnTo>
                        <a:pt x="268" y="348"/>
                      </a:lnTo>
                      <a:lnTo>
                        <a:pt x="776" y="96"/>
                      </a:lnTo>
                      <a:close/>
                    </a:path>
                  </a:pathLst>
                </a:custGeom>
                <a:solidFill>
                  <a:srgbClr val="1FB6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" name="Freeform 14"/>
                <p:cNvSpPr/>
                <p:nvPr/>
              </p:nvSpPr>
              <p:spPr bwMode="auto">
                <a:xfrm>
                  <a:off x="6533799" y="6563580"/>
                  <a:ext cx="547857" cy="294419"/>
                </a:xfrm>
                <a:custGeom>
                  <a:avLst/>
                  <a:gdLst>
                    <a:gd name="T0" fmla="*/ 391 w 508"/>
                    <a:gd name="T1" fmla="*/ 273 h 273"/>
                    <a:gd name="T2" fmla="*/ 508 w 508"/>
                    <a:gd name="T3" fmla="*/ 0 h 273"/>
                    <a:gd name="T4" fmla="*/ 0 w 508"/>
                    <a:gd name="T5" fmla="*/ 252 h 273"/>
                    <a:gd name="T6" fmla="*/ 235 w 508"/>
                    <a:gd name="T7" fmla="*/ 273 h 273"/>
                    <a:gd name="T8" fmla="*/ 391 w 508"/>
                    <a:gd name="T9" fmla="*/ 27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273">
                      <a:moveTo>
                        <a:pt x="391" y="273"/>
                      </a:moveTo>
                      <a:lnTo>
                        <a:pt x="508" y="0"/>
                      </a:lnTo>
                      <a:lnTo>
                        <a:pt x="0" y="252"/>
                      </a:lnTo>
                      <a:lnTo>
                        <a:pt x="235" y="273"/>
                      </a:lnTo>
                      <a:lnTo>
                        <a:pt x="391" y="273"/>
                      </a:lnTo>
                      <a:close/>
                    </a:path>
                  </a:pathLst>
                </a:custGeom>
                <a:solidFill>
                  <a:srgbClr val="0F4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" name="Freeform 15"/>
                <p:cNvSpPr/>
                <p:nvPr/>
              </p:nvSpPr>
              <p:spPr bwMode="auto">
                <a:xfrm>
                  <a:off x="6955476" y="6774957"/>
                  <a:ext cx="1092479" cy="83042"/>
                </a:xfrm>
                <a:custGeom>
                  <a:avLst/>
                  <a:gdLst>
                    <a:gd name="T0" fmla="*/ 752 w 1013"/>
                    <a:gd name="T1" fmla="*/ 0 h 77"/>
                    <a:gd name="T2" fmla="*/ 0 w 1013"/>
                    <a:gd name="T3" fmla="*/ 77 h 77"/>
                    <a:gd name="T4" fmla="*/ 1013 w 1013"/>
                    <a:gd name="T5" fmla="*/ 77 h 77"/>
                    <a:gd name="T6" fmla="*/ 752 w 1013"/>
                    <a:gd name="T7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3" h="77">
                      <a:moveTo>
                        <a:pt x="752" y="0"/>
                      </a:moveTo>
                      <a:lnTo>
                        <a:pt x="0" y="77"/>
                      </a:lnTo>
                      <a:lnTo>
                        <a:pt x="1013" y="77"/>
                      </a:lnTo>
                      <a:lnTo>
                        <a:pt x="752" y="0"/>
                      </a:lnTo>
                      <a:close/>
                    </a:path>
                  </a:pathLst>
                </a:custGeom>
                <a:solidFill>
                  <a:srgbClr val="37BA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" name="Freeform 16"/>
                <p:cNvSpPr/>
                <p:nvPr/>
              </p:nvSpPr>
              <p:spPr bwMode="auto">
                <a:xfrm>
                  <a:off x="7766477" y="6576521"/>
                  <a:ext cx="871395" cy="281478"/>
                </a:xfrm>
                <a:custGeom>
                  <a:avLst/>
                  <a:gdLst>
                    <a:gd name="T0" fmla="*/ 545 w 808"/>
                    <a:gd name="T1" fmla="*/ 0 h 261"/>
                    <a:gd name="T2" fmla="*/ 808 w 808"/>
                    <a:gd name="T3" fmla="*/ 261 h 261"/>
                    <a:gd name="T4" fmla="*/ 261 w 808"/>
                    <a:gd name="T5" fmla="*/ 261 h 261"/>
                    <a:gd name="T6" fmla="*/ 0 w 808"/>
                    <a:gd name="T7" fmla="*/ 184 h 261"/>
                    <a:gd name="T8" fmla="*/ 545 w 808"/>
                    <a:gd name="T9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8" h="261">
                      <a:moveTo>
                        <a:pt x="545" y="0"/>
                      </a:moveTo>
                      <a:lnTo>
                        <a:pt x="808" y="261"/>
                      </a:lnTo>
                      <a:lnTo>
                        <a:pt x="261" y="261"/>
                      </a:lnTo>
                      <a:lnTo>
                        <a:pt x="0" y="184"/>
                      </a:lnTo>
                      <a:lnTo>
                        <a:pt x="545" y="0"/>
                      </a:lnTo>
                      <a:close/>
                    </a:path>
                  </a:pathLst>
                </a:custGeom>
                <a:solidFill>
                  <a:srgbClr val="399F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" name="Freeform 17"/>
                <p:cNvSpPr/>
                <p:nvPr/>
              </p:nvSpPr>
              <p:spPr bwMode="auto">
                <a:xfrm>
                  <a:off x="7734123" y="6058861"/>
                  <a:ext cx="417364" cy="716096"/>
                </a:xfrm>
                <a:custGeom>
                  <a:avLst/>
                  <a:gdLst>
                    <a:gd name="T0" fmla="*/ 0 w 387"/>
                    <a:gd name="T1" fmla="*/ 0 h 664"/>
                    <a:gd name="T2" fmla="*/ 11 w 387"/>
                    <a:gd name="T3" fmla="*/ 652 h 664"/>
                    <a:gd name="T4" fmla="*/ 30 w 387"/>
                    <a:gd name="T5" fmla="*/ 664 h 664"/>
                    <a:gd name="T6" fmla="*/ 387 w 387"/>
                    <a:gd name="T7" fmla="*/ 543 h 664"/>
                    <a:gd name="T8" fmla="*/ 0 w 387"/>
                    <a:gd name="T9" fmla="*/ 0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7" h="664">
                      <a:moveTo>
                        <a:pt x="0" y="0"/>
                      </a:moveTo>
                      <a:lnTo>
                        <a:pt x="11" y="652"/>
                      </a:lnTo>
                      <a:lnTo>
                        <a:pt x="30" y="664"/>
                      </a:lnTo>
                      <a:lnTo>
                        <a:pt x="387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1A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" name="Freeform 18"/>
                <p:cNvSpPr/>
                <p:nvPr/>
              </p:nvSpPr>
              <p:spPr bwMode="auto">
                <a:xfrm>
                  <a:off x="7524902" y="6058861"/>
                  <a:ext cx="221084" cy="703155"/>
                </a:xfrm>
                <a:custGeom>
                  <a:avLst/>
                  <a:gdLst>
                    <a:gd name="T0" fmla="*/ 0 w 205"/>
                    <a:gd name="T1" fmla="*/ 331 h 652"/>
                    <a:gd name="T2" fmla="*/ 194 w 205"/>
                    <a:gd name="T3" fmla="*/ 0 h 652"/>
                    <a:gd name="T4" fmla="*/ 205 w 205"/>
                    <a:gd name="T5" fmla="*/ 652 h 652"/>
                    <a:gd name="T6" fmla="*/ 0 w 205"/>
                    <a:gd name="T7" fmla="*/ 331 h 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652">
                      <a:moveTo>
                        <a:pt x="0" y="331"/>
                      </a:moveTo>
                      <a:lnTo>
                        <a:pt x="194" y="0"/>
                      </a:lnTo>
                      <a:lnTo>
                        <a:pt x="205" y="652"/>
                      </a:lnTo>
                      <a:lnTo>
                        <a:pt x="0" y="331"/>
                      </a:lnTo>
                      <a:close/>
                    </a:path>
                  </a:pathLst>
                </a:custGeom>
                <a:solidFill>
                  <a:srgbClr val="36C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" name="Freeform 19"/>
                <p:cNvSpPr/>
                <p:nvPr/>
              </p:nvSpPr>
              <p:spPr bwMode="auto">
                <a:xfrm>
                  <a:off x="6955476" y="6563580"/>
                  <a:ext cx="811001" cy="294419"/>
                </a:xfrm>
                <a:custGeom>
                  <a:avLst/>
                  <a:gdLst>
                    <a:gd name="T0" fmla="*/ 117 w 752"/>
                    <a:gd name="T1" fmla="*/ 0 h 273"/>
                    <a:gd name="T2" fmla="*/ 733 w 752"/>
                    <a:gd name="T3" fmla="*/ 184 h 273"/>
                    <a:gd name="T4" fmla="*/ 752 w 752"/>
                    <a:gd name="T5" fmla="*/ 196 h 273"/>
                    <a:gd name="T6" fmla="*/ 0 w 752"/>
                    <a:gd name="T7" fmla="*/ 273 h 273"/>
                    <a:gd name="T8" fmla="*/ 117 w 752"/>
                    <a:gd name="T9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2" h="273">
                      <a:moveTo>
                        <a:pt x="117" y="0"/>
                      </a:moveTo>
                      <a:lnTo>
                        <a:pt x="733" y="184"/>
                      </a:lnTo>
                      <a:lnTo>
                        <a:pt x="752" y="196"/>
                      </a:lnTo>
                      <a:lnTo>
                        <a:pt x="0" y="273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2EC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" name="Freeform 20"/>
                <p:cNvSpPr/>
                <p:nvPr/>
              </p:nvSpPr>
              <p:spPr bwMode="auto">
                <a:xfrm>
                  <a:off x="7360976" y="6058861"/>
                  <a:ext cx="373147" cy="356970"/>
                </a:xfrm>
                <a:custGeom>
                  <a:avLst/>
                  <a:gdLst>
                    <a:gd name="T0" fmla="*/ 0 w 346"/>
                    <a:gd name="T1" fmla="*/ 87 h 331"/>
                    <a:gd name="T2" fmla="*/ 152 w 346"/>
                    <a:gd name="T3" fmla="*/ 331 h 331"/>
                    <a:gd name="T4" fmla="*/ 346 w 346"/>
                    <a:gd name="T5" fmla="*/ 0 h 331"/>
                    <a:gd name="T6" fmla="*/ 32 w 346"/>
                    <a:gd name="T7" fmla="*/ 96 h 331"/>
                    <a:gd name="T8" fmla="*/ 0 w 346"/>
                    <a:gd name="T9" fmla="*/ 87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6" h="331">
                      <a:moveTo>
                        <a:pt x="0" y="87"/>
                      </a:moveTo>
                      <a:lnTo>
                        <a:pt x="152" y="331"/>
                      </a:lnTo>
                      <a:lnTo>
                        <a:pt x="346" y="0"/>
                      </a:lnTo>
                      <a:lnTo>
                        <a:pt x="32" y="96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237A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" name="Freeform 21"/>
                <p:cNvSpPr/>
                <p:nvPr/>
              </p:nvSpPr>
              <p:spPr bwMode="auto">
                <a:xfrm>
                  <a:off x="7081656" y="6152687"/>
                  <a:ext cx="664331" cy="609329"/>
                </a:xfrm>
                <a:custGeom>
                  <a:avLst/>
                  <a:gdLst>
                    <a:gd name="T0" fmla="*/ 0 w 616"/>
                    <a:gd name="T1" fmla="*/ 381 h 565"/>
                    <a:gd name="T2" fmla="*/ 259 w 616"/>
                    <a:gd name="T3" fmla="*/ 0 h 565"/>
                    <a:gd name="T4" fmla="*/ 616 w 616"/>
                    <a:gd name="T5" fmla="*/ 565 h 565"/>
                    <a:gd name="T6" fmla="*/ 0 w 616"/>
                    <a:gd name="T7" fmla="*/ 381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6" h="565">
                      <a:moveTo>
                        <a:pt x="0" y="381"/>
                      </a:moveTo>
                      <a:lnTo>
                        <a:pt x="259" y="0"/>
                      </a:lnTo>
                      <a:lnTo>
                        <a:pt x="616" y="565"/>
                      </a:lnTo>
                      <a:lnTo>
                        <a:pt x="0" y="381"/>
                      </a:lnTo>
                      <a:close/>
                    </a:path>
                  </a:pathLst>
                </a:custGeom>
                <a:solidFill>
                  <a:srgbClr val="1F7C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" name="Freeform 22"/>
                <p:cNvSpPr/>
                <p:nvPr/>
              </p:nvSpPr>
              <p:spPr bwMode="auto">
                <a:xfrm>
                  <a:off x="6244772" y="5670616"/>
                  <a:ext cx="836884" cy="892964"/>
                </a:xfrm>
                <a:custGeom>
                  <a:avLst/>
                  <a:gdLst>
                    <a:gd name="T0" fmla="*/ 565 w 776"/>
                    <a:gd name="T1" fmla="*/ 0 h 828"/>
                    <a:gd name="T2" fmla="*/ 0 w 776"/>
                    <a:gd name="T3" fmla="*/ 732 h 828"/>
                    <a:gd name="T4" fmla="*/ 776 w 776"/>
                    <a:gd name="T5" fmla="*/ 828 h 828"/>
                    <a:gd name="T6" fmla="*/ 565 w 776"/>
                    <a:gd name="T7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828">
                      <a:moveTo>
                        <a:pt x="565" y="0"/>
                      </a:moveTo>
                      <a:lnTo>
                        <a:pt x="0" y="732"/>
                      </a:lnTo>
                      <a:lnTo>
                        <a:pt x="776" y="828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rgbClr val="136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" name="Freeform 23"/>
                <p:cNvSpPr/>
                <p:nvPr/>
              </p:nvSpPr>
              <p:spPr bwMode="auto">
                <a:xfrm>
                  <a:off x="6854101" y="5670616"/>
                  <a:ext cx="506876" cy="892964"/>
                </a:xfrm>
                <a:custGeom>
                  <a:avLst/>
                  <a:gdLst>
                    <a:gd name="T0" fmla="*/ 470 w 470"/>
                    <a:gd name="T1" fmla="*/ 447 h 828"/>
                    <a:gd name="T2" fmla="*/ 0 w 470"/>
                    <a:gd name="T3" fmla="*/ 0 h 828"/>
                    <a:gd name="T4" fmla="*/ 211 w 470"/>
                    <a:gd name="T5" fmla="*/ 828 h 828"/>
                    <a:gd name="T6" fmla="*/ 470 w 470"/>
                    <a:gd name="T7" fmla="*/ 447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0" h="828">
                      <a:moveTo>
                        <a:pt x="470" y="447"/>
                      </a:moveTo>
                      <a:lnTo>
                        <a:pt x="0" y="0"/>
                      </a:lnTo>
                      <a:lnTo>
                        <a:pt x="211" y="828"/>
                      </a:lnTo>
                      <a:lnTo>
                        <a:pt x="470" y="447"/>
                      </a:lnTo>
                      <a:close/>
                    </a:path>
                  </a:pathLst>
                </a:custGeom>
                <a:solidFill>
                  <a:srgbClr val="22A1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24"/>
                <p:cNvSpPr/>
                <p:nvPr/>
              </p:nvSpPr>
              <p:spPr bwMode="auto">
                <a:xfrm>
                  <a:off x="5883488" y="5670616"/>
                  <a:ext cx="970613" cy="789432"/>
                </a:xfrm>
                <a:custGeom>
                  <a:avLst/>
                  <a:gdLst>
                    <a:gd name="T0" fmla="*/ 0 w 900"/>
                    <a:gd name="T1" fmla="*/ 298 h 732"/>
                    <a:gd name="T2" fmla="*/ 900 w 900"/>
                    <a:gd name="T3" fmla="*/ 0 h 732"/>
                    <a:gd name="T4" fmla="*/ 335 w 900"/>
                    <a:gd name="T5" fmla="*/ 732 h 732"/>
                    <a:gd name="T6" fmla="*/ 0 w 900"/>
                    <a:gd name="T7" fmla="*/ 298 h 7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0" h="732">
                      <a:moveTo>
                        <a:pt x="0" y="298"/>
                      </a:moveTo>
                      <a:lnTo>
                        <a:pt x="900" y="0"/>
                      </a:lnTo>
                      <a:lnTo>
                        <a:pt x="335" y="732"/>
                      </a:lnTo>
                      <a:lnTo>
                        <a:pt x="0" y="298"/>
                      </a:lnTo>
                      <a:close/>
                    </a:path>
                  </a:pathLst>
                </a:custGeom>
                <a:solidFill>
                  <a:srgbClr val="0D87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0" y="5780087"/>
                <a:ext cx="3694112" cy="1103313"/>
                <a:chOff x="0" y="5754687"/>
                <a:chExt cx="3694112" cy="1103313"/>
              </a:xfrm>
            </p:grpSpPr>
            <p:sp>
              <p:nvSpPr>
                <p:cNvPr id="41" name="Freeform 39"/>
                <p:cNvSpPr/>
                <p:nvPr/>
              </p:nvSpPr>
              <p:spPr bwMode="auto">
                <a:xfrm rot="10800000">
                  <a:off x="3260724" y="6556375"/>
                  <a:ext cx="433388" cy="301625"/>
                </a:xfrm>
                <a:custGeom>
                  <a:avLst/>
                  <a:gdLst>
                    <a:gd name="T0" fmla="*/ 12 w 273"/>
                    <a:gd name="T1" fmla="*/ 0 h 190"/>
                    <a:gd name="T2" fmla="*/ 0 w 273"/>
                    <a:gd name="T3" fmla="*/ 190 h 190"/>
                    <a:gd name="T4" fmla="*/ 273 w 273"/>
                    <a:gd name="T5" fmla="*/ 0 h 190"/>
                    <a:gd name="T6" fmla="*/ 12 w 273"/>
                    <a:gd name="T7" fmla="*/ 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3" h="190">
                      <a:moveTo>
                        <a:pt x="12" y="0"/>
                      </a:moveTo>
                      <a:lnTo>
                        <a:pt x="0" y="190"/>
                      </a:lnTo>
                      <a:lnTo>
                        <a:pt x="273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1F8D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40"/>
                <p:cNvSpPr/>
                <p:nvPr/>
              </p:nvSpPr>
              <p:spPr bwMode="auto">
                <a:xfrm rot="10800000">
                  <a:off x="2333624" y="6373812"/>
                  <a:ext cx="1255713" cy="463550"/>
                </a:xfrm>
                <a:custGeom>
                  <a:avLst/>
                  <a:gdLst>
                    <a:gd name="T0" fmla="*/ 0 w 791"/>
                    <a:gd name="T1" fmla="*/ 0 h 292"/>
                    <a:gd name="T2" fmla="*/ 429 w 791"/>
                    <a:gd name="T3" fmla="*/ 292 h 292"/>
                    <a:gd name="T4" fmla="*/ 791 w 791"/>
                    <a:gd name="T5" fmla="*/ 94 h 292"/>
                    <a:gd name="T6" fmla="*/ 0 w 791"/>
                    <a:gd name="T7" fmla="*/ 0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1" h="292">
                      <a:moveTo>
                        <a:pt x="0" y="0"/>
                      </a:moveTo>
                      <a:lnTo>
                        <a:pt x="429" y="292"/>
                      </a:lnTo>
                      <a:lnTo>
                        <a:pt x="791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A8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41"/>
                <p:cNvSpPr/>
                <p:nvPr/>
              </p:nvSpPr>
              <p:spPr bwMode="auto">
                <a:xfrm rot="10800000">
                  <a:off x="1825624" y="6688137"/>
                  <a:ext cx="1763713" cy="169863"/>
                </a:xfrm>
                <a:custGeom>
                  <a:avLst/>
                  <a:gdLst>
                    <a:gd name="T0" fmla="*/ 1111 w 1111"/>
                    <a:gd name="T1" fmla="*/ 0 h 107"/>
                    <a:gd name="T2" fmla="*/ 0 w 1111"/>
                    <a:gd name="T3" fmla="*/ 13 h 107"/>
                    <a:gd name="T4" fmla="*/ 791 w 1111"/>
                    <a:gd name="T5" fmla="*/ 107 h 107"/>
                    <a:gd name="T6" fmla="*/ 1111 w 1111"/>
                    <a:gd name="T7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1" h="107">
                      <a:moveTo>
                        <a:pt x="1111" y="0"/>
                      </a:moveTo>
                      <a:lnTo>
                        <a:pt x="0" y="13"/>
                      </a:lnTo>
                      <a:lnTo>
                        <a:pt x="791" y="107"/>
                      </a:lnTo>
                      <a:lnTo>
                        <a:pt x="1111" y="0"/>
                      </a:lnTo>
                      <a:close/>
                    </a:path>
                  </a:pathLst>
                </a:custGeom>
                <a:solidFill>
                  <a:srgbClr val="7ECB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grpSp>
              <p:nvGrpSpPr>
                <p:cNvPr id="110" name="组合 109"/>
                <p:cNvGrpSpPr/>
                <p:nvPr/>
              </p:nvGrpSpPr>
              <p:grpSpPr>
                <a:xfrm rot="10800000">
                  <a:off x="0" y="5754687"/>
                  <a:ext cx="2333625" cy="1103313"/>
                  <a:chOff x="9958625" y="-38100"/>
                  <a:chExt cx="2333625" cy="1103313"/>
                </a:xfrm>
              </p:grpSpPr>
              <p:sp>
                <p:nvSpPr>
                  <p:cNvPr id="44" name="Freeform 42"/>
                  <p:cNvSpPr/>
                  <p:nvPr/>
                </p:nvSpPr>
                <p:spPr bwMode="auto">
                  <a:xfrm>
                    <a:off x="9958625" y="131763"/>
                    <a:ext cx="735013" cy="542925"/>
                  </a:xfrm>
                  <a:custGeom>
                    <a:avLst/>
                    <a:gdLst>
                      <a:gd name="T0" fmla="*/ 463 w 463"/>
                      <a:gd name="T1" fmla="*/ 51 h 342"/>
                      <a:gd name="T2" fmla="*/ 341 w 463"/>
                      <a:gd name="T3" fmla="*/ 342 h 342"/>
                      <a:gd name="T4" fmla="*/ 0 w 463"/>
                      <a:gd name="T5" fmla="*/ 0 h 342"/>
                      <a:gd name="T6" fmla="*/ 463 w 463"/>
                      <a:gd name="T7" fmla="*/ 51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63" h="342">
                        <a:moveTo>
                          <a:pt x="463" y="51"/>
                        </a:moveTo>
                        <a:lnTo>
                          <a:pt x="341" y="342"/>
                        </a:lnTo>
                        <a:lnTo>
                          <a:pt x="0" y="0"/>
                        </a:lnTo>
                        <a:lnTo>
                          <a:pt x="463" y="51"/>
                        </a:lnTo>
                        <a:close/>
                      </a:path>
                    </a:pathLst>
                  </a:custGeom>
                  <a:solidFill>
                    <a:srgbClr val="529E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43"/>
                  <p:cNvSpPr/>
                  <p:nvPr/>
                </p:nvSpPr>
                <p:spPr bwMode="auto">
                  <a:xfrm>
                    <a:off x="9958625" y="-38100"/>
                    <a:ext cx="793750" cy="250825"/>
                  </a:xfrm>
                  <a:custGeom>
                    <a:avLst/>
                    <a:gdLst>
                      <a:gd name="T0" fmla="*/ 500 w 500"/>
                      <a:gd name="T1" fmla="*/ 0 h 158"/>
                      <a:gd name="T2" fmla="*/ 463 w 500"/>
                      <a:gd name="T3" fmla="*/ 158 h 158"/>
                      <a:gd name="T4" fmla="*/ 0 w 500"/>
                      <a:gd name="T5" fmla="*/ 107 h 158"/>
                      <a:gd name="T6" fmla="*/ 320 w 500"/>
                      <a:gd name="T7" fmla="*/ 0 h 158"/>
                      <a:gd name="T8" fmla="*/ 500 w 500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0" h="158">
                        <a:moveTo>
                          <a:pt x="500" y="0"/>
                        </a:moveTo>
                        <a:lnTo>
                          <a:pt x="463" y="158"/>
                        </a:lnTo>
                        <a:lnTo>
                          <a:pt x="0" y="107"/>
                        </a:lnTo>
                        <a:lnTo>
                          <a:pt x="320" y="0"/>
                        </a:lnTo>
                        <a:lnTo>
                          <a:pt x="500" y="0"/>
                        </a:lnTo>
                        <a:close/>
                      </a:path>
                    </a:pathLst>
                  </a:custGeom>
                  <a:solidFill>
                    <a:srgbClr val="B4D1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44"/>
                  <p:cNvSpPr/>
                  <p:nvPr/>
                </p:nvSpPr>
                <p:spPr bwMode="auto">
                  <a:xfrm>
                    <a:off x="10693638" y="-38100"/>
                    <a:ext cx="328613" cy="250825"/>
                  </a:xfrm>
                  <a:custGeom>
                    <a:avLst/>
                    <a:gdLst>
                      <a:gd name="T0" fmla="*/ 207 w 207"/>
                      <a:gd name="T1" fmla="*/ 0 h 158"/>
                      <a:gd name="T2" fmla="*/ 0 w 207"/>
                      <a:gd name="T3" fmla="*/ 158 h 158"/>
                      <a:gd name="T4" fmla="*/ 37 w 207"/>
                      <a:gd name="T5" fmla="*/ 0 h 158"/>
                      <a:gd name="T6" fmla="*/ 207 w 207"/>
                      <a:gd name="T7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7" h="158">
                        <a:moveTo>
                          <a:pt x="207" y="0"/>
                        </a:moveTo>
                        <a:lnTo>
                          <a:pt x="0" y="158"/>
                        </a:lnTo>
                        <a:lnTo>
                          <a:pt x="37" y="0"/>
                        </a:lnTo>
                        <a:lnTo>
                          <a:pt x="207" y="0"/>
                        </a:lnTo>
                        <a:close/>
                      </a:path>
                    </a:pathLst>
                  </a:custGeom>
                  <a:solidFill>
                    <a:srgbClr val="749F2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45"/>
                  <p:cNvSpPr/>
                  <p:nvPr/>
                </p:nvSpPr>
                <p:spPr bwMode="auto">
                  <a:xfrm>
                    <a:off x="10693638" y="144463"/>
                    <a:ext cx="876300" cy="920750"/>
                  </a:xfrm>
                  <a:custGeom>
                    <a:avLst/>
                    <a:gdLst>
                      <a:gd name="T0" fmla="*/ 552 w 552"/>
                      <a:gd name="T1" fmla="*/ 0 h 580"/>
                      <a:gd name="T2" fmla="*/ 265 w 552"/>
                      <a:gd name="T3" fmla="*/ 580 h 580"/>
                      <a:gd name="T4" fmla="*/ 0 w 552"/>
                      <a:gd name="T5" fmla="*/ 43 h 580"/>
                      <a:gd name="T6" fmla="*/ 552 w 552"/>
                      <a:gd name="T7" fmla="*/ 0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52" h="580">
                        <a:moveTo>
                          <a:pt x="552" y="0"/>
                        </a:moveTo>
                        <a:lnTo>
                          <a:pt x="265" y="580"/>
                        </a:lnTo>
                        <a:lnTo>
                          <a:pt x="0" y="43"/>
                        </a:lnTo>
                        <a:lnTo>
                          <a:pt x="552" y="0"/>
                        </a:lnTo>
                        <a:close/>
                      </a:path>
                    </a:pathLst>
                  </a:custGeom>
                  <a:solidFill>
                    <a:srgbClr val="6EA7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46"/>
                  <p:cNvSpPr/>
                  <p:nvPr/>
                </p:nvSpPr>
                <p:spPr bwMode="auto">
                  <a:xfrm>
                    <a:off x="10499963" y="212725"/>
                    <a:ext cx="614363" cy="852488"/>
                  </a:xfrm>
                  <a:custGeom>
                    <a:avLst/>
                    <a:gdLst>
                      <a:gd name="T0" fmla="*/ 0 w 387"/>
                      <a:gd name="T1" fmla="*/ 291 h 537"/>
                      <a:gd name="T2" fmla="*/ 387 w 387"/>
                      <a:gd name="T3" fmla="*/ 537 h 537"/>
                      <a:gd name="T4" fmla="*/ 122 w 387"/>
                      <a:gd name="T5" fmla="*/ 0 h 537"/>
                      <a:gd name="T6" fmla="*/ 0 w 387"/>
                      <a:gd name="T7" fmla="*/ 291 h 5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7" h="537">
                        <a:moveTo>
                          <a:pt x="0" y="291"/>
                        </a:moveTo>
                        <a:lnTo>
                          <a:pt x="387" y="537"/>
                        </a:lnTo>
                        <a:lnTo>
                          <a:pt x="122" y="0"/>
                        </a:lnTo>
                        <a:lnTo>
                          <a:pt x="0" y="291"/>
                        </a:lnTo>
                        <a:close/>
                      </a:path>
                    </a:pathLst>
                  </a:custGeom>
                  <a:solidFill>
                    <a:srgbClr val="85C0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47"/>
                  <p:cNvSpPr/>
                  <p:nvPr/>
                </p:nvSpPr>
                <p:spPr bwMode="auto">
                  <a:xfrm>
                    <a:off x="10693638" y="-38100"/>
                    <a:ext cx="876300" cy="250825"/>
                  </a:xfrm>
                  <a:custGeom>
                    <a:avLst/>
                    <a:gdLst>
                      <a:gd name="T0" fmla="*/ 440 w 552"/>
                      <a:gd name="T1" fmla="*/ 0 h 158"/>
                      <a:gd name="T2" fmla="*/ 552 w 552"/>
                      <a:gd name="T3" fmla="*/ 115 h 158"/>
                      <a:gd name="T4" fmla="*/ 0 w 552"/>
                      <a:gd name="T5" fmla="*/ 158 h 158"/>
                      <a:gd name="T6" fmla="*/ 207 w 552"/>
                      <a:gd name="T7" fmla="*/ 0 h 158"/>
                      <a:gd name="T8" fmla="*/ 440 w 552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52" h="158">
                        <a:moveTo>
                          <a:pt x="440" y="0"/>
                        </a:moveTo>
                        <a:lnTo>
                          <a:pt x="552" y="115"/>
                        </a:lnTo>
                        <a:lnTo>
                          <a:pt x="0" y="158"/>
                        </a:lnTo>
                        <a:lnTo>
                          <a:pt x="207" y="0"/>
                        </a:lnTo>
                        <a:lnTo>
                          <a:pt x="440" y="0"/>
                        </a:lnTo>
                        <a:close/>
                      </a:path>
                    </a:pathLst>
                  </a:custGeom>
                  <a:solidFill>
                    <a:srgbClr val="E1E6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48"/>
                  <p:cNvSpPr/>
                  <p:nvPr/>
                </p:nvSpPr>
                <p:spPr bwMode="auto">
                  <a:xfrm>
                    <a:off x="11114325" y="144463"/>
                    <a:ext cx="927100" cy="920750"/>
                  </a:xfrm>
                  <a:custGeom>
                    <a:avLst/>
                    <a:gdLst>
                      <a:gd name="T0" fmla="*/ 584 w 584"/>
                      <a:gd name="T1" fmla="*/ 248 h 580"/>
                      <a:gd name="T2" fmla="*/ 287 w 584"/>
                      <a:gd name="T3" fmla="*/ 0 h 580"/>
                      <a:gd name="T4" fmla="*/ 0 w 584"/>
                      <a:gd name="T5" fmla="*/ 580 h 580"/>
                      <a:gd name="T6" fmla="*/ 584 w 584"/>
                      <a:gd name="T7" fmla="*/ 248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84" h="580">
                        <a:moveTo>
                          <a:pt x="584" y="248"/>
                        </a:moveTo>
                        <a:lnTo>
                          <a:pt x="287" y="0"/>
                        </a:lnTo>
                        <a:lnTo>
                          <a:pt x="0" y="580"/>
                        </a:lnTo>
                        <a:lnTo>
                          <a:pt x="584" y="248"/>
                        </a:lnTo>
                        <a:close/>
                      </a:path>
                    </a:pathLst>
                  </a:custGeom>
                  <a:solidFill>
                    <a:srgbClr val="BAC5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49"/>
                  <p:cNvSpPr/>
                  <p:nvPr/>
                </p:nvSpPr>
                <p:spPr bwMode="auto">
                  <a:xfrm>
                    <a:off x="11392138" y="-38100"/>
                    <a:ext cx="649288" cy="576263"/>
                  </a:xfrm>
                  <a:custGeom>
                    <a:avLst/>
                    <a:gdLst>
                      <a:gd name="T0" fmla="*/ 274 w 409"/>
                      <a:gd name="T1" fmla="*/ 0 h 363"/>
                      <a:gd name="T2" fmla="*/ 409 w 409"/>
                      <a:gd name="T3" fmla="*/ 363 h 363"/>
                      <a:gd name="T4" fmla="*/ 112 w 409"/>
                      <a:gd name="T5" fmla="*/ 115 h 363"/>
                      <a:gd name="T6" fmla="*/ 0 w 409"/>
                      <a:gd name="T7" fmla="*/ 0 h 363"/>
                      <a:gd name="T8" fmla="*/ 274 w 409"/>
                      <a:gd name="T9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363">
                        <a:moveTo>
                          <a:pt x="274" y="0"/>
                        </a:moveTo>
                        <a:lnTo>
                          <a:pt x="409" y="363"/>
                        </a:lnTo>
                        <a:lnTo>
                          <a:pt x="112" y="115"/>
                        </a:lnTo>
                        <a:lnTo>
                          <a:pt x="0" y="0"/>
                        </a:lnTo>
                        <a:lnTo>
                          <a:pt x="274" y="0"/>
                        </a:lnTo>
                        <a:close/>
                      </a:path>
                    </a:pathLst>
                  </a:custGeom>
                  <a:solidFill>
                    <a:srgbClr val="C6B8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50"/>
                  <p:cNvSpPr/>
                  <p:nvPr/>
                </p:nvSpPr>
                <p:spPr bwMode="auto">
                  <a:xfrm>
                    <a:off x="12041425" y="-38100"/>
                    <a:ext cx="250825" cy="576263"/>
                  </a:xfrm>
                  <a:custGeom>
                    <a:avLst/>
                    <a:gdLst>
                      <a:gd name="T0" fmla="*/ 68 w 158"/>
                      <a:gd name="T1" fmla="*/ 0 h 363"/>
                      <a:gd name="T2" fmla="*/ 0 w 158"/>
                      <a:gd name="T3" fmla="*/ 363 h 363"/>
                      <a:gd name="T4" fmla="*/ 158 w 158"/>
                      <a:gd name="T5" fmla="*/ 0 h 363"/>
                      <a:gd name="T6" fmla="*/ 68 w 158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8" h="363">
                        <a:moveTo>
                          <a:pt x="68" y="0"/>
                        </a:moveTo>
                        <a:lnTo>
                          <a:pt x="0" y="363"/>
                        </a:lnTo>
                        <a:lnTo>
                          <a:pt x="158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D5AD2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51"/>
                  <p:cNvSpPr/>
                  <p:nvPr/>
                </p:nvSpPr>
                <p:spPr bwMode="auto">
                  <a:xfrm>
                    <a:off x="11827113" y="-38100"/>
                    <a:ext cx="322263" cy="576263"/>
                  </a:xfrm>
                  <a:custGeom>
                    <a:avLst/>
                    <a:gdLst>
                      <a:gd name="T0" fmla="*/ 0 w 203"/>
                      <a:gd name="T1" fmla="*/ 0 h 363"/>
                      <a:gd name="T2" fmla="*/ 135 w 203"/>
                      <a:gd name="T3" fmla="*/ 363 h 363"/>
                      <a:gd name="T4" fmla="*/ 203 w 203"/>
                      <a:gd name="T5" fmla="*/ 0 h 363"/>
                      <a:gd name="T6" fmla="*/ 0 w 203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3" h="363">
                        <a:moveTo>
                          <a:pt x="0" y="0"/>
                        </a:moveTo>
                        <a:lnTo>
                          <a:pt x="135" y="363"/>
                        </a:lnTo>
                        <a:lnTo>
                          <a:pt x="20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AC5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62" name="组合 161"/>
            <p:cNvGrpSpPr/>
            <p:nvPr/>
          </p:nvGrpSpPr>
          <p:grpSpPr>
            <a:xfrm flipH="1">
              <a:off x="5603788" y="5670616"/>
              <a:ext cx="6757655" cy="1212784"/>
              <a:chOff x="0" y="5670616"/>
              <a:chExt cx="6757655" cy="1212784"/>
            </a:xfrm>
          </p:grpSpPr>
          <p:grpSp>
            <p:nvGrpSpPr>
              <p:cNvPr id="163" name="组合 162"/>
              <p:cNvGrpSpPr/>
              <p:nvPr/>
            </p:nvGrpSpPr>
            <p:grpSpPr>
              <a:xfrm>
                <a:off x="2961480" y="5670616"/>
                <a:ext cx="3796175" cy="1187383"/>
                <a:chOff x="4841697" y="5670616"/>
                <a:chExt cx="3796175" cy="1187383"/>
              </a:xfrm>
            </p:grpSpPr>
            <p:sp>
              <p:nvSpPr>
                <p:cNvPr id="179" name="Freeform 5"/>
                <p:cNvSpPr/>
                <p:nvPr/>
              </p:nvSpPr>
              <p:spPr bwMode="auto">
                <a:xfrm>
                  <a:off x="4841697" y="6641229"/>
                  <a:ext cx="326773" cy="216770"/>
                </a:xfrm>
                <a:custGeom>
                  <a:avLst/>
                  <a:gdLst>
                    <a:gd name="T0" fmla="*/ 0 w 303"/>
                    <a:gd name="T1" fmla="*/ 201 h 201"/>
                    <a:gd name="T2" fmla="*/ 17 w 303"/>
                    <a:gd name="T3" fmla="*/ 0 h 201"/>
                    <a:gd name="T4" fmla="*/ 303 w 303"/>
                    <a:gd name="T5" fmla="*/ 101 h 201"/>
                    <a:gd name="T6" fmla="*/ 0 w 303"/>
                    <a:gd name="T7" fmla="*/ 201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3" h="201">
                      <a:moveTo>
                        <a:pt x="0" y="201"/>
                      </a:moveTo>
                      <a:lnTo>
                        <a:pt x="17" y="0"/>
                      </a:lnTo>
                      <a:lnTo>
                        <a:pt x="303" y="101"/>
                      </a:lnTo>
                      <a:lnTo>
                        <a:pt x="0" y="201"/>
                      </a:lnTo>
                      <a:close/>
                    </a:path>
                  </a:pathLst>
                </a:custGeom>
                <a:solidFill>
                  <a:srgbClr val="006E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" name="Freeform 6"/>
                <p:cNvSpPr/>
                <p:nvPr/>
              </p:nvSpPr>
              <p:spPr bwMode="auto">
                <a:xfrm>
                  <a:off x="4841697" y="6588384"/>
                  <a:ext cx="788354" cy="269615"/>
                </a:xfrm>
                <a:custGeom>
                  <a:avLst/>
                  <a:gdLst>
                    <a:gd name="T0" fmla="*/ 731 w 731"/>
                    <a:gd name="T1" fmla="*/ 0 h 250"/>
                    <a:gd name="T2" fmla="*/ 303 w 731"/>
                    <a:gd name="T3" fmla="*/ 150 h 250"/>
                    <a:gd name="T4" fmla="*/ 0 w 731"/>
                    <a:gd name="T5" fmla="*/ 250 h 250"/>
                    <a:gd name="T6" fmla="*/ 291 w 731"/>
                    <a:gd name="T7" fmla="*/ 250 h 250"/>
                    <a:gd name="T8" fmla="*/ 731 w 731"/>
                    <a:gd name="T9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1" h="250">
                      <a:moveTo>
                        <a:pt x="731" y="0"/>
                      </a:moveTo>
                      <a:lnTo>
                        <a:pt x="303" y="150"/>
                      </a:lnTo>
                      <a:lnTo>
                        <a:pt x="0" y="250"/>
                      </a:lnTo>
                      <a:lnTo>
                        <a:pt x="291" y="250"/>
                      </a:lnTo>
                      <a:lnTo>
                        <a:pt x="731" y="0"/>
                      </a:lnTo>
                      <a:close/>
                    </a:path>
                  </a:pathLst>
                </a:custGeom>
                <a:solidFill>
                  <a:srgbClr val="015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" name="Freeform 7"/>
                <p:cNvSpPr/>
                <p:nvPr/>
              </p:nvSpPr>
              <p:spPr bwMode="auto">
                <a:xfrm>
                  <a:off x="5155529" y="6588384"/>
                  <a:ext cx="598545" cy="269615"/>
                </a:xfrm>
                <a:custGeom>
                  <a:avLst/>
                  <a:gdLst>
                    <a:gd name="T0" fmla="*/ 440 w 555"/>
                    <a:gd name="T1" fmla="*/ 0 h 250"/>
                    <a:gd name="T2" fmla="*/ 555 w 555"/>
                    <a:gd name="T3" fmla="*/ 250 h 250"/>
                    <a:gd name="T4" fmla="*/ 0 w 555"/>
                    <a:gd name="T5" fmla="*/ 250 h 250"/>
                    <a:gd name="T6" fmla="*/ 440 w 555"/>
                    <a:gd name="T7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55" h="250">
                      <a:moveTo>
                        <a:pt x="440" y="0"/>
                      </a:moveTo>
                      <a:lnTo>
                        <a:pt x="555" y="250"/>
                      </a:lnTo>
                      <a:lnTo>
                        <a:pt x="0" y="250"/>
                      </a:lnTo>
                      <a:lnTo>
                        <a:pt x="440" y="0"/>
                      </a:lnTo>
                      <a:close/>
                    </a:path>
                  </a:pathLst>
                </a:custGeom>
                <a:solidFill>
                  <a:srgbClr val="0583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2" name="Freeform 8"/>
                <p:cNvSpPr/>
                <p:nvPr/>
              </p:nvSpPr>
              <p:spPr bwMode="auto">
                <a:xfrm>
                  <a:off x="5630051" y="6588384"/>
                  <a:ext cx="332165" cy="269615"/>
                </a:xfrm>
                <a:custGeom>
                  <a:avLst/>
                  <a:gdLst>
                    <a:gd name="T0" fmla="*/ 308 w 308"/>
                    <a:gd name="T1" fmla="*/ 126 h 250"/>
                    <a:gd name="T2" fmla="*/ 288 w 308"/>
                    <a:gd name="T3" fmla="*/ 250 h 250"/>
                    <a:gd name="T4" fmla="*/ 115 w 308"/>
                    <a:gd name="T5" fmla="*/ 250 h 250"/>
                    <a:gd name="T6" fmla="*/ 0 w 308"/>
                    <a:gd name="T7" fmla="*/ 0 h 250"/>
                    <a:gd name="T8" fmla="*/ 308 w 308"/>
                    <a:gd name="T9" fmla="*/ 126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" h="250">
                      <a:moveTo>
                        <a:pt x="308" y="126"/>
                      </a:moveTo>
                      <a:lnTo>
                        <a:pt x="288" y="250"/>
                      </a:lnTo>
                      <a:lnTo>
                        <a:pt x="115" y="250"/>
                      </a:lnTo>
                      <a:lnTo>
                        <a:pt x="0" y="0"/>
                      </a:lnTo>
                      <a:lnTo>
                        <a:pt x="308" y="126"/>
                      </a:lnTo>
                      <a:close/>
                    </a:path>
                  </a:pathLst>
                </a:custGeom>
                <a:solidFill>
                  <a:srgbClr val="0898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3" name="Freeform 9"/>
                <p:cNvSpPr/>
                <p:nvPr/>
              </p:nvSpPr>
              <p:spPr bwMode="auto">
                <a:xfrm>
                  <a:off x="5940647" y="6724269"/>
                  <a:ext cx="846590" cy="133729"/>
                </a:xfrm>
                <a:custGeom>
                  <a:avLst/>
                  <a:gdLst>
                    <a:gd name="T0" fmla="*/ 550 w 785"/>
                    <a:gd name="T1" fmla="*/ 103 h 124"/>
                    <a:gd name="T2" fmla="*/ 20 w 785"/>
                    <a:gd name="T3" fmla="*/ 0 h 124"/>
                    <a:gd name="T4" fmla="*/ 0 w 785"/>
                    <a:gd name="T5" fmla="*/ 124 h 124"/>
                    <a:gd name="T6" fmla="*/ 509 w 785"/>
                    <a:gd name="T7" fmla="*/ 124 h 124"/>
                    <a:gd name="T8" fmla="*/ 785 w 785"/>
                    <a:gd name="T9" fmla="*/ 124 h 124"/>
                    <a:gd name="T10" fmla="*/ 550 w 785"/>
                    <a:gd name="T11" fmla="*/ 103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85" h="124">
                      <a:moveTo>
                        <a:pt x="550" y="103"/>
                      </a:moveTo>
                      <a:lnTo>
                        <a:pt x="20" y="0"/>
                      </a:lnTo>
                      <a:lnTo>
                        <a:pt x="0" y="124"/>
                      </a:lnTo>
                      <a:lnTo>
                        <a:pt x="509" y="124"/>
                      </a:lnTo>
                      <a:lnTo>
                        <a:pt x="785" y="124"/>
                      </a:lnTo>
                      <a:lnTo>
                        <a:pt x="550" y="103"/>
                      </a:lnTo>
                      <a:close/>
                    </a:path>
                  </a:pathLst>
                </a:custGeom>
                <a:solidFill>
                  <a:srgbClr val="11AC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4" name="Freeform 10"/>
                <p:cNvSpPr/>
                <p:nvPr/>
              </p:nvSpPr>
              <p:spPr bwMode="auto">
                <a:xfrm>
                  <a:off x="5422987" y="5991997"/>
                  <a:ext cx="460502" cy="669723"/>
                </a:xfrm>
                <a:custGeom>
                  <a:avLst/>
                  <a:gdLst>
                    <a:gd name="T0" fmla="*/ 427 w 427"/>
                    <a:gd name="T1" fmla="*/ 0 h 621"/>
                    <a:gd name="T2" fmla="*/ 0 w 427"/>
                    <a:gd name="T3" fmla="*/ 621 h 621"/>
                    <a:gd name="T4" fmla="*/ 192 w 427"/>
                    <a:gd name="T5" fmla="*/ 553 h 621"/>
                    <a:gd name="T6" fmla="*/ 427 w 427"/>
                    <a:gd name="T7" fmla="*/ 0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7" h="621">
                      <a:moveTo>
                        <a:pt x="427" y="0"/>
                      </a:moveTo>
                      <a:lnTo>
                        <a:pt x="0" y="621"/>
                      </a:lnTo>
                      <a:lnTo>
                        <a:pt x="192" y="553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rgbClr val="004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5" name="Freeform 11"/>
                <p:cNvSpPr/>
                <p:nvPr/>
              </p:nvSpPr>
              <p:spPr bwMode="auto">
                <a:xfrm>
                  <a:off x="5630051" y="5982290"/>
                  <a:ext cx="332165" cy="741979"/>
                </a:xfrm>
                <a:custGeom>
                  <a:avLst/>
                  <a:gdLst>
                    <a:gd name="T0" fmla="*/ 308 w 308"/>
                    <a:gd name="T1" fmla="*/ 688 h 688"/>
                    <a:gd name="T2" fmla="*/ 235 w 308"/>
                    <a:gd name="T3" fmla="*/ 0 h 688"/>
                    <a:gd name="T4" fmla="*/ 0 w 308"/>
                    <a:gd name="T5" fmla="*/ 562 h 688"/>
                    <a:gd name="T6" fmla="*/ 308 w 308"/>
                    <a:gd name="T7" fmla="*/ 688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8" h="688">
                      <a:moveTo>
                        <a:pt x="308" y="688"/>
                      </a:moveTo>
                      <a:lnTo>
                        <a:pt x="235" y="0"/>
                      </a:lnTo>
                      <a:lnTo>
                        <a:pt x="0" y="562"/>
                      </a:lnTo>
                      <a:lnTo>
                        <a:pt x="308" y="688"/>
                      </a:lnTo>
                      <a:close/>
                    </a:path>
                  </a:pathLst>
                </a:custGeom>
                <a:solidFill>
                  <a:srgbClr val="0679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6" name="Freeform 12"/>
                <p:cNvSpPr/>
                <p:nvPr/>
              </p:nvSpPr>
              <p:spPr bwMode="auto">
                <a:xfrm>
                  <a:off x="5883488" y="5991997"/>
                  <a:ext cx="650311" cy="843354"/>
                </a:xfrm>
                <a:custGeom>
                  <a:avLst/>
                  <a:gdLst>
                    <a:gd name="T0" fmla="*/ 603 w 603"/>
                    <a:gd name="T1" fmla="*/ 782 h 782"/>
                    <a:gd name="T2" fmla="*/ 0 w 603"/>
                    <a:gd name="T3" fmla="*/ 0 h 782"/>
                    <a:gd name="T4" fmla="*/ 73 w 603"/>
                    <a:gd name="T5" fmla="*/ 679 h 782"/>
                    <a:gd name="T6" fmla="*/ 603 w 603"/>
                    <a:gd name="T7" fmla="*/ 782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3" h="782">
                      <a:moveTo>
                        <a:pt x="603" y="782"/>
                      </a:moveTo>
                      <a:lnTo>
                        <a:pt x="0" y="0"/>
                      </a:lnTo>
                      <a:lnTo>
                        <a:pt x="73" y="679"/>
                      </a:lnTo>
                      <a:lnTo>
                        <a:pt x="603" y="782"/>
                      </a:lnTo>
                      <a:close/>
                    </a:path>
                  </a:pathLst>
                </a:custGeom>
                <a:solidFill>
                  <a:srgbClr val="0B71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7" name="Freeform 13"/>
                <p:cNvSpPr/>
                <p:nvPr/>
              </p:nvSpPr>
              <p:spPr bwMode="auto">
                <a:xfrm>
                  <a:off x="6244772" y="6460048"/>
                  <a:ext cx="836884" cy="375304"/>
                </a:xfrm>
                <a:custGeom>
                  <a:avLst/>
                  <a:gdLst>
                    <a:gd name="T0" fmla="*/ 776 w 776"/>
                    <a:gd name="T1" fmla="*/ 96 h 348"/>
                    <a:gd name="T2" fmla="*/ 0 w 776"/>
                    <a:gd name="T3" fmla="*/ 0 h 348"/>
                    <a:gd name="T4" fmla="*/ 268 w 776"/>
                    <a:gd name="T5" fmla="*/ 348 h 348"/>
                    <a:gd name="T6" fmla="*/ 776 w 776"/>
                    <a:gd name="T7" fmla="*/ 96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348">
                      <a:moveTo>
                        <a:pt x="776" y="96"/>
                      </a:moveTo>
                      <a:lnTo>
                        <a:pt x="0" y="0"/>
                      </a:lnTo>
                      <a:lnTo>
                        <a:pt x="268" y="348"/>
                      </a:lnTo>
                      <a:lnTo>
                        <a:pt x="776" y="96"/>
                      </a:lnTo>
                      <a:close/>
                    </a:path>
                  </a:pathLst>
                </a:custGeom>
                <a:solidFill>
                  <a:srgbClr val="1FB6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8" name="Freeform 14"/>
                <p:cNvSpPr/>
                <p:nvPr/>
              </p:nvSpPr>
              <p:spPr bwMode="auto">
                <a:xfrm>
                  <a:off x="6533799" y="6563580"/>
                  <a:ext cx="547857" cy="294419"/>
                </a:xfrm>
                <a:custGeom>
                  <a:avLst/>
                  <a:gdLst>
                    <a:gd name="T0" fmla="*/ 391 w 508"/>
                    <a:gd name="T1" fmla="*/ 273 h 273"/>
                    <a:gd name="T2" fmla="*/ 508 w 508"/>
                    <a:gd name="T3" fmla="*/ 0 h 273"/>
                    <a:gd name="T4" fmla="*/ 0 w 508"/>
                    <a:gd name="T5" fmla="*/ 252 h 273"/>
                    <a:gd name="T6" fmla="*/ 235 w 508"/>
                    <a:gd name="T7" fmla="*/ 273 h 273"/>
                    <a:gd name="T8" fmla="*/ 391 w 508"/>
                    <a:gd name="T9" fmla="*/ 27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273">
                      <a:moveTo>
                        <a:pt x="391" y="273"/>
                      </a:moveTo>
                      <a:lnTo>
                        <a:pt x="508" y="0"/>
                      </a:lnTo>
                      <a:lnTo>
                        <a:pt x="0" y="252"/>
                      </a:lnTo>
                      <a:lnTo>
                        <a:pt x="235" y="273"/>
                      </a:lnTo>
                      <a:lnTo>
                        <a:pt x="391" y="273"/>
                      </a:lnTo>
                      <a:close/>
                    </a:path>
                  </a:pathLst>
                </a:custGeom>
                <a:solidFill>
                  <a:srgbClr val="0F4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9" name="Freeform 15"/>
                <p:cNvSpPr/>
                <p:nvPr/>
              </p:nvSpPr>
              <p:spPr bwMode="auto">
                <a:xfrm>
                  <a:off x="6955476" y="6774957"/>
                  <a:ext cx="1092479" cy="83042"/>
                </a:xfrm>
                <a:custGeom>
                  <a:avLst/>
                  <a:gdLst>
                    <a:gd name="T0" fmla="*/ 752 w 1013"/>
                    <a:gd name="T1" fmla="*/ 0 h 77"/>
                    <a:gd name="T2" fmla="*/ 0 w 1013"/>
                    <a:gd name="T3" fmla="*/ 77 h 77"/>
                    <a:gd name="T4" fmla="*/ 1013 w 1013"/>
                    <a:gd name="T5" fmla="*/ 77 h 77"/>
                    <a:gd name="T6" fmla="*/ 752 w 1013"/>
                    <a:gd name="T7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3" h="77">
                      <a:moveTo>
                        <a:pt x="752" y="0"/>
                      </a:moveTo>
                      <a:lnTo>
                        <a:pt x="0" y="77"/>
                      </a:lnTo>
                      <a:lnTo>
                        <a:pt x="1013" y="77"/>
                      </a:lnTo>
                      <a:lnTo>
                        <a:pt x="752" y="0"/>
                      </a:lnTo>
                      <a:close/>
                    </a:path>
                  </a:pathLst>
                </a:custGeom>
                <a:solidFill>
                  <a:srgbClr val="37BA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0" name="Freeform 16"/>
                <p:cNvSpPr/>
                <p:nvPr/>
              </p:nvSpPr>
              <p:spPr bwMode="auto">
                <a:xfrm>
                  <a:off x="7766477" y="6576521"/>
                  <a:ext cx="871395" cy="281478"/>
                </a:xfrm>
                <a:custGeom>
                  <a:avLst/>
                  <a:gdLst>
                    <a:gd name="T0" fmla="*/ 545 w 808"/>
                    <a:gd name="T1" fmla="*/ 0 h 261"/>
                    <a:gd name="T2" fmla="*/ 808 w 808"/>
                    <a:gd name="T3" fmla="*/ 261 h 261"/>
                    <a:gd name="T4" fmla="*/ 261 w 808"/>
                    <a:gd name="T5" fmla="*/ 261 h 261"/>
                    <a:gd name="T6" fmla="*/ 0 w 808"/>
                    <a:gd name="T7" fmla="*/ 184 h 261"/>
                    <a:gd name="T8" fmla="*/ 545 w 808"/>
                    <a:gd name="T9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8" h="261">
                      <a:moveTo>
                        <a:pt x="545" y="0"/>
                      </a:moveTo>
                      <a:lnTo>
                        <a:pt x="808" y="261"/>
                      </a:lnTo>
                      <a:lnTo>
                        <a:pt x="261" y="261"/>
                      </a:lnTo>
                      <a:lnTo>
                        <a:pt x="0" y="184"/>
                      </a:lnTo>
                      <a:lnTo>
                        <a:pt x="545" y="0"/>
                      </a:lnTo>
                      <a:close/>
                    </a:path>
                  </a:pathLst>
                </a:custGeom>
                <a:solidFill>
                  <a:srgbClr val="399F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1" name="Freeform 17"/>
                <p:cNvSpPr/>
                <p:nvPr/>
              </p:nvSpPr>
              <p:spPr bwMode="auto">
                <a:xfrm>
                  <a:off x="7734123" y="6058861"/>
                  <a:ext cx="417364" cy="716096"/>
                </a:xfrm>
                <a:custGeom>
                  <a:avLst/>
                  <a:gdLst>
                    <a:gd name="T0" fmla="*/ 0 w 387"/>
                    <a:gd name="T1" fmla="*/ 0 h 664"/>
                    <a:gd name="T2" fmla="*/ 11 w 387"/>
                    <a:gd name="T3" fmla="*/ 652 h 664"/>
                    <a:gd name="T4" fmla="*/ 30 w 387"/>
                    <a:gd name="T5" fmla="*/ 664 h 664"/>
                    <a:gd name="T6" fmla="*/ 387 w 387"/>
                    <a:gd name="T7" fmla="*/ 543 h 664"/>
                    <a:gd name="T8" fmla="*/ 0 w 387"/>
                    <a:gd name="T9" fmla="*/ 0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7" h="664">
                      <a:moveTo>
                        <a:pt x="0" y="0"/>
                      </a:moveTo>
                      <a:lnTo>
                        <a:pt x="11" y="652"/>
                      </a:lnTo>
                      <a:lnTo>
                        <a:pt x="30" y="664"/>
                      </a:lnTo>
                      <a:lnTo>
                        <a:pt x="387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1A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2" name="Freeform 18"/>
                <p:cNvSpPr/>
                <p:nvPr/>
              </p:nvSpPr>
              <p:spPr bwMode="auto">
                <a:xfrm>
                  <a:off x="7524902" y="6058861"/>
                  <a:ext cx="221084" cy="703155"/>
                </a:xfrm>
                <a:custGeom>
                  <a:avLst/>
                  <a:gdLst>
                    <a:gd name="T0" fmla="*/ 0 w 205"/>
                    <a:gd name="T1" fmla="*/ 331 h 652"/>
                    <a:gd name="T2" fmla="*/ 194 w 205"/>
                    <a:gd name="T3" fmla="*/ 0 h 652"/>
                    <a:gd name="T4" fmla="*/ 205 w 205"/>
                    <a:gd name="T5" fmla="*/ 652 h 652"/>
                    <a:gd name="T6" fmla="*/ 0 w 205"/>
                    <a:gd name="T7" fmla="*/ 331 h 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652">
                      <a:moveTo>
                        <a:pt x="0" y="331"/>
                      </a:moveTo>
                      <a:lnTo>
                        <a:pt x="194" y="0"/>
                      </a:lnTo>
                      <a:lnTo>
                        <a:pt x="205" y="652"/>
                      </a:lnTo>
                      <a:lnTo>
                        <a:pt x="0" y="331"/>
                      </a:lnTo>
                      <a:close/>
                    </a:path>
                  </a:pathLst>
                </a:custGeom>
                <a:solidFill>
                  <a:srgbClr val="36C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19"/>
                <p:cNvSpPr/>
                <p:nvPr/>
              </p:nvSpPr>
              <p:spPr bwMode="auto">
                <a:xfrm>
                  <a:off x="6955476" y="6563580"/>
                  <a:ext cx="811001" cy="294419"/>
                </a:xfrm>
                <a:custGeom>
                  <a:avLst/>
                  <a:gdLst>
                    <a:gd name="T0" fmla="*/ 117 w 752"/>
                    <a:gd name="T1" fmla="*/ 0 h 273"/>
                    <a:gd name="T2" fmla="*/ 733 w 752"/>
                    <a:gd name="T3" fmla="*/ 184 h 273"/>
                    <a:gd name="T4" fmla="*/ 752 w 752"/>
                    <a:gd name="T5" fmla="*/ 196 h 273"/>
                    <a:gd name="T6" fmla="*/ 0 w 752"/>
                    <a:gd name="T7" fmla="*/ 273 h 273"/>
                    <a:gd name="T8" fmla="*/ 117 w 752"/>
                    <a:gd name="T9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2" h="273">
                      <a:moveTo>
                        <a:pt x="117" y="0"/>
                      </a:moveTo>
                      <a:lnTo>
                        <a:pt x="733" y="184"/>
                      </a:lnTo>
                      <a:lnTo>
                        <a:pt x="752" y="196"/>
                      </a:lnTo>
                      <a:lnTo>
                        <a:pt x="0" y="273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2EC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4" name="Freeform 20"/>
                <p:cNvSpPr/>
                <p:nvPr/>
              </p:nvSpPr>
              <p:spPr bwMode="auto">
                <a:xfrm>
                  <a:off x="7360976" y="6058861"/>
                  <a:ext cx="373147" cy="356970"/>
                </a:xfrm>
                <a:custGeom>
                  <a:avLst/>
                  <a:gdLst>
                    <a:gd name="T0" fmla="*/ 0 w 346"/>
                    <a:gd name="T1" fmla="*/ 87 h 331"/>
                    <a:gd name="T2" fmla="*/ 152 w 346"/>
                    <a:gd name="T3" fmla="*/ 331 h 331"/>
                    <a:gd name="T4" fmla="*/ 346 w 346"/>
                    <a:gd name="T5" fmla="*/ 0 h 331"/>
                    <a:gd name="T6" fmla="*/ 32 w 346"/>
                    <a:gd name="T7" fmla="*/ 96 h 331"/>
                    <a:gd name="T8" fmla="*/ 0 w 346"/>
                    <a:gd name="T9" fmla="*/ 87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6" h="331">
                      <a:moveTo>
                        <a:pt x="0" y="87"/>
                      </a:moveTo>
                      <a:lnTo>
                        <a:pt x="152" y="331"/>
                      </a:lnTo>
                      <a:lnTo>
                        <a:pt x="346" y="0"/>
                      </a:lnTo>
                      <a:lnTo>
                        <a:pt x="32" y="96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237A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5" name="Freeform 21"/>
                <p:cNvSpPr/>
                <p:nvPr/>
              </p:nvSpPr>
              <p:spPr bwMode="auto">
                <a:xfrm>
                  <a:off x="7081656" y="6152687"/>
                  <a:ext cx="664331" cy="609329"/>
                </a:xfrm>
                <a:custGeom>
                  <a:avLst/>
                  <a:gdLst>
                    <a:gd name="T0" fmla="*/ 0 w 616"/>
                    <a:gd name="T1" fmla="*/ 381 h 565"/>
                    <a:gd name="T2" fmla="*/ 259 w 616"/>
                    <a:gd name="T3" fmla="*/ 0 h 565"/>
                    <a:gd name="T4" fmla="*/ 616 w 616"/>
                    <a:gd name="T5" fmla="*/ 565 h 565"/>
                    <a:gd name="T6" fmla="*/ 0 w 616"/>
                    <a:gd name="T7" fmla="*/ 381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6" h="565">
                      <a:moveTo>
                        <a:pt x="0" y="381"/>
                      </a:moveTo>
                      <a:lnTo>
                        <a:pt x="259" y="0"/>
                      </a:lnTo>
                      <a:lnTo>
                        <a:pt x="616" y="565"/>
                      </a:lnTo>
                      <a:lnTo>
                        <a:pt x="0" y="381"/>
                      </a:lnTo>
                      <a:close/>
                    </a:path>
                  </a:pathLst>
                </a:custGeom>
                <a:solidFill>
                  <a:srgbClr val="1F7C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6" name="Freeform 22"/>
                <p:cNvSpPr/>
                <p:nvPr/>
              </p:nvSpPr>
              <p:spPr bwMode="auto">
                <a:xfrm>
                  <a:off x="6244772" y="5670616"/>
                  <a:ext cx="836884" cy="892964"/>
                </a:xfrm>
                <a:custGeom>
                  <a:avLst/>
                  <a:gdLst>
                    <a:gd name="T0" fmla="*/ 565 w 776"/>
                    <a:gd name="T1" fmla="*/ 0 h 828"/>
                    <a:gd name="T2" fmla="*/ 0 w 776"/>
                    <a:gd name="T3" fmla="*/ 732 h 828"/>
                    <a:gd name="T4" fmla="*/ 776 w 776"/>
                    <a:gd name="T5" fmla="*/ 828 h 828"/>
                    <a:gd name="T6" fmla="*/ 565 w 776"/>
                    <a:gd name="T7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828">
                      <a:moveTo>
                        <a:pt x="565" y="0"/>
                      </a:moveTo>
                      <a:lnTo>
                        <a:pt x="0" y="732"/>
                      </a:lnTo>
                      <a:lnTo>
                        <a:pt x="776" y="828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rgbClr val="136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" name="Freeform 23"/>
                <p:cNvSpPr/>
                <p:nvPr/>
              </p:nvSpPr>
              <p:spPr bwMode="auto">
                <a:xfrm>
                  <a:off x="6854101" y="5670616"/>
                  <a:ext cx="506876" cy="892964"/>
                </a:xfrm>
                <a:custGeom>
                  <a:avLst/>
                  <a:gdLst>
                    <a:gd name="T0" fmla="*/ 470 w 470"/>
                    <a:gd name="T1" fmla="*/ 447 h 828"/>
                    <a:gd name="T2" fmla="*/ 0 w 470"/>
                    <a:gd name="T3" fmla="*/ 0 h 828"/>
                    <a:gd name="T4" fmla="*/ 211 w 470"/>
                    <a:gd name="T5" fmla="*/ 828 h 828"/>
                    <a:gd name="T6" fmla="*/ 470 w 470"/>
                    <a:gd name="T7" fmla="*/ 447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0" h="828">
                      <a:moveTo>
                        <a:pt x="470" y="447"/>
                      </a:moveTo>
                      <a:lnTo>
                        <a:pt x="0" y="0"/>
                      </a:lnTo>
                      <a:lnTo>
                        <a:pt x="211" y="828"/>
                      </a:lnTo>
                      <a:lnTo>
                        <a:pt x="470" y="447"/>
                      </a:lnTo>
                      <a:close/>
                    </a:path>
                  </a:pathLst>
                </a:custGeom>
                <a:solidFill>
                  <a:srgbClr val="22A1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" name="Freeform 24"/>
                <p:cNvSpPr/>
                <p:nvPr/>
              </p:nvSpPr>
              <p:spPr bwMode="auto">
                <a:xfrm>
                  <a:off x="5883488" y="5670616"/>
                  <a:ext cx="970613" cy="789432"/>
                </a:xfrm>
                <a:custGeom>
                  <a:avLst/>
                  <a:gdLst>
                    <a:gd name="T0" fmla="*/ 0 w 900"/>
                    <a:gd name="T1" fmla="*/ 298 h 732"/>
                    <a:gd name="T2" fmla="*/ 900 w 900"/>
                    <a:gd name="T3" fmla="*/ 0 h 732"/>
                    <a:gd name="T4" fmla="*/ 335 w 900"/>
                    <a:gd name="T5" fmla="*/ 732 h 732"/>
                    <a:gd name="T6" fmla="*/ 0 w 900"/>
                    <a:gd name="T7" fmla="*/ 298 h 7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0" h="732">
                      <a:moveTo>
                        <a:pt x="0" y="298"/>
                      </a:moveTo>
                      <a:lnTo>
                        <a:pt x="900" y="0"/>
                      </a:lnTo>
                      <a:lnTo>
                        <a:pt x="335" y="732"/>
                      </a:lnTo>
                      <a:lnTo>
                        <a:pt x="0" y="298"/>
                      </a:lnTo>
                      <a:close/>
                    </a:path>
                  </a:pathLst>
                </a:custGeom>
                <a:solidFill>
                  <a:srgbClr val="0D87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" name="组合 163"/>
              <p:cNvGrpSpPr/>
              <p:nvPr/>
            </p:nvGrpSpPr>
            <p:grpSpPr>
              <a:xfrm>
                <a:off x="0" y="5780087"/>
                <a:ext cx="3694112" cy="1103313"/>
                <a:chOff x="0" y="5754687"/>
                <a:chExt cx="3694112" cy="1103313"/>
              </a:xfrm>
            </p:grpSpPr>
            <p:sp>
              <p:nvSpPr>
                <p:cNvPr id="165" name="Freeform 39"/>
                <p:cNvSpPr/>
                <p:nvPr/>
              </p:nvSpPr>
              <p:spPr bwMode="auto">
                <a:xfrm rot="10800000">
                  <a:off x="3260724" y="6556375"/>
                  <a:ext cx="433388" cy="301625"/>
                </a:xfrm>
                <a:custGeom>
                  <a:avLst/>
                  <a:gdLst>
                    <a:gd name="T0" fmla="*/ 12 w 273"/>
                    <a:gd name="T1" fmla="*/ 0 h 190"/>
                    <a:gd name="T2" fmla="*/ 0 w 273"/>
                    <a:gd name="T3" fmla="*/ 190 h 190"/>
                    <a:gd name="T4" fmla="*/ 273 w 273"/>
                    <a:gd name="T5" fmla="*/ 0 h 190"/>
                    <a:gd name="T6" fmla="*/ 12 w 273"/>
                    <a:gd name="T7" fmla="*/ 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3" h="190">
                      <a:moveTo>
                        <a:pt x="12" y="0"/>
                      </a:moveTo>
                      <a:lnTo>
                        <a:pt x="0" y="190"/>
                      </a:lnTo>
                      <a:lnTo>
                        <a:pt x="273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1F8D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" name="Freeform 40"/>
                <p:cNvSpPr/>
                <p:nvPr/>
              </p:nvSpPr>
              <p:spPr bwMode="auto">
                <a:xfrm rot="10800000">
                  <a:off x="2333624" y="6373812"/>
                  <a:ext cx="1255713" cy="463550"/>
                </a:xfrm>
                <a:custGeom>
                  <a:avLst/>
                  <a:gdLst>
                    <a:gd name="T0" fmla="*/ 0 w 791"/>
                    <a:gd name="T1" fmla="*/ 0 h 292"/>
                    <a:gd name="T2" fmla="*/ 429 w 791"/>
                    <a:gd name="T3" fmla="*/ 292 h 292"/>
                    <a:gd name="T4" fmla="*/ 791 w 791"/>
                    <a:gd name="T5" fmla="*/ 94 h 292"/>
                    <a:gd name="T6" fmla="*/ 0 w 791"/>
                    <a:gd name="T7" fmla="*/ 0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1" h="292">
                      <a:moveTo>
                        <a:pt x="0" y="0"/>
                      </a:moveTo>
                      <a:lnTo>
                        <a:pt x="429" y="292"/>
                      </a:lnTo>
                      <a:lnTo>
                        <a:pt x="791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A8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" name="Freeform 41"/>
                <p:cNvSpPr/>
                <p:nvPr/>
              </p:nvSpPr>
              <p:spPr bwMode="auto">
                <a:xfrm rot="10800000">
                  <a:off x="1825624" y="6688137"/>
                  <a:ext cx="1763713" cy="169863"/>
                </a:xfrm>
                <a:custGeom>
                  <a:avLst/>
                  <a:gdLst>
                    <a:gd name="T0" fmla="*/ 1111 w 1111"/>
                    <a:gd name="T1" fmla="*/ 0 h 107"/>
                    <a:gd name="T2" fmla="*/ 0 w 1111"/>
                    <a:gd name="T3" fmla="*/ 13 h 107"/>
                    <a:gd name="T4" fmla="*/ 791 w 1111"/>
                    <a:gd name="T5" fmla="*/ 107 h 107"/>
                    <a:gd name="T6" fmla="*/ 1111 w 1111"/>
                    <a:gd name="T7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1" h="107">
                      <a:moveTo>
                        <a:pt x="1111" y="0"/>
                      </a:moveTo>
                      <a:lnTo>
                        <a:pt x="0" y="13"/>
                      </a:lnTo>
                      <a:lnTo>
                        <a:pt x="791" y="107"/>
                      </a:lnTo>
                      <a:lnTo>
                        <a:pt x="1111" y="0"/>
                      </a:lnTo>
                      <a:close/>
                    </a:path>
                  </a:pathLst>
                </a:custGeom>
                <a:solidFill>
                  <a:srgbClr val="7ECB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grpSp>
              <p:nvGrpSpPr>
                <p:cNvPr id="168" name="组合 167"/>
                <p:cNvGrpSpPr/>
                <p:nvPr/>
              </p:nvGrpSpPr>
              <p:grpSpPr>
                <a:xfrm rot="10800000">
                  <a:off x="0" y="5754687"/>
                  <a:ext cx="2333625" cy="1103313"/>
                  <a:chOff x="9958625" y="-38100"/>
                  <a:chExt cx="2333625" cy="1103313"/>
                </a:xfrm>
              </p:grpSpPr>
              <p:sp>
                <p:nvSpPr>
                  <p:cNvPr id="169" name="Freeform 42"/>
                  <p:cNvSpPr/>
                  <p:nvPr/>
                </p:nvSpPr>
                <p:spPr bwMode="auto">
                  <a:xfrm>
                    <a:off x="9958625" y="131763"/>
                    <a:ext cx="735013" cy="542925"/>
                  </a:xfrm>
                  <a:custGeom>
                    <a:avLst/>
                    <a:gdLst>
                      <a:gd name="T0" fmla="*/ 463 w 463"/>
                      <a:gd name="T1" fmla="*/ 51 h 342"/>
                      <a:gd name="T2" fmla="*/ 341 w 463"/>
                      <a:gd name="T3" fmla="*/ 342 h 342"/>
                      <a:gd name="T4" fmla="*/ 0 w 463"/>
                      <a:gd name="T5" fmla="*/ 0 h 342"/>
                      <a:gd name="T6" fmla="*/ 463 w 463"/>
                      <a:gd name="T7" fmla="*/ 51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63" h="342">
                        <a:moveTo>
                          <a:pt x="463" y="51"/>
                        </a:moveTo>
                        <a:lnTo>
                          <a:pt x="341" y="342"/>
                        </a:lnTo>
                        <a:lnTo>
                          <a:pt x="0" y="0"/>
                        </a:lnTo>
                        <a:lnTo>
                          <a:pt x="463" y="51"/>
                        </a:lnTo>
                        <a:close/>
                      </a:path>
                    </a:pathLst>
                  </a:custGeom>
                  <a:solidFill>
                    <a:srgbClr val="529E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43"/>
                  <p:cNvSpPr/>
                  <p:nvPr/>
                </p:nvSpPr>
                <p:spPr bwMode="auto">
                  <a:xfrm>
                    <a:off x="9958625" y="-38100"/>
                    <a:ext cx="793750" cy="250825"/>
                  </a:xfrm>
                  <a:custGeom>
                    <a:avLst/>
                    <a:gdLst>
                      <a:gd name="T0" fmla="*/ 500 w 500"/>
                      <a:gd name="T1" fmla="*/ 0 h 158"/>
                      <a:gd name="T2" fmla="*/ 463 w 500"/>
                      <a:gd name="T3" fmla="*/ 158 h 158"/>
                      <a:gd name="T4" fmla="*/ 0 w 500"/>
                      <a:gd name="T5" fmla="*/ 107 h 158"/>
                      <a:gd name="T6" fmla="*/ 320 w 500"/>
                      <a:gd name="T7" fmla="*/ 0 h 158"/>
                      <a:gd name="T8" fmla="*/ 500 w 500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0" h="158">
                        <a:moveTo>
                          <a:pt x="500" y="0"/>
                        </a:moveTo>
                        <a:lnTo>
                          <a:pt x="463" y="158"/>
                        </a:lnTo>
                        <a:lnTo>
                          <a:pt x="0" y="107"/>
                        </a:lnTo>
                        <a:lnTo>
                          <a:pt x="320" y="0"/>
                        </a:lnTo>
                        <a:lnTo>
                          <a:pt x="500" y="0"/>
                        </a:lnTo>
                        <a:close/>
                      </a:path>
                    </a:pathLst>
                  </a:custGeom>
                  <a:solidFill>
                    <a:srgbClr val="B4D1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44"/>
                  <p:cNvSpPr/>
                  <p:nvPr/>
                </p:nvSpPr>
                <p:spPr bwMode="auto">
                  <a:xfrm>
                    <a:off x="10693638" y="-38100"/>
                    <a:ext cx="328613" cy="250825"/>
                  </a:xfrm>
                  <a:custGeom>
                    <a:avLst/>
                    <a:gdLst>
                      <a:gd name="T0" fmla="*/ 207 w 207"/>
                      <a:gd name="T1" fmla="*/ 0 h 158"/>
                      <a:gd name="T2" fmla="*/ 0 w 207"/>
                      <a:gd name="T3" fmla="*/ 158 h 158"/>
                      <a:gd name="T4" fmla="*/ 37 w 207"/>
                      <a:gd name="T5" fmla="*/ 0 h 158"/>
                      <a:gd name="T6" fmla="*/ 207 w 207"/>
                      <a:gd name="T7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7" h="158">
                        <a:moveTo>
                          <a:pt x="207" y="0"/>
                        </a:moveTo>
                        <a:lnTo>
                          <a:pt x="0" y="158"/>
                        </a:lnTo>
                        <a:lnTo>
                          <a:pt x="37" y="0"/>
                        </a:lnTo>
                        <a:lnTo>
                          <a:pt x="207" y="0"/>
                        </a:lnTo>
                        <a:close/>
                      </a:path>
                    </a:pathLst>
                  </a:custGeom>
                  <a:solidFill>
                    <a:srgbClr val="749F2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45"/>
                  <p:cNvSpPr/>
                  <p:nvPr/>
                </p:nvSpPr>
                <p:spPr bwMode="auto">
                  <a:xfrm>
                    <a:off x="10693638" y="144463"/>
                    <a:ext cx="876300" cy="920750"/>
                  </a:xfrm>
                  <a:custGeom>
                    <a:avLst/>
                    <a:gdLst>
                      <a:gd name="T0" fmla="*/ 552 w 552"/>
                      <a:gd name="T1" fmla="*/ 0 h 580"/>
                      <a:gd name="T2" fmla="*/ 265 w 552"/>
                      <a:gd name="T3" fmla="*/ 580 h 580"/>
                      <a:gd name="T4" fmla="*/ 0 w 552"/>
                      <a:gd name="T5" fmla="*/ 43 h 580"/>
                      <a:gd name="T6" fmla="*/ 552 w 552"/>
                      <a:gd name="T7" fmla="*/ 0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52" h="580">
                        <a:moveTo>
                          <a:pt x="552" y="0"/>
                        </a:moveTo>
                        <a:lnTo>
                          <a:pt x="265" y="580"/>
                        </a:lnTo>
                        <a:lnTo>
                          <a:pt x="0" y="43"/>
                        </a:lnTo>
                        <a:lnTo>
                          <a:pt x="552" y="0"/>
                        </a:lnTo>
                        <a:close/>
                      </a:path>
                    </a:pathLst>
                  </a:custGeom>
                  <a:solidFill>
                    <a:srgbClr val="6EA7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46"/>
                  <p:cNvSpPr/>
                  <p:nvPr/>
                </p:nvSpPr>
                <p:spPr bwMode="auto">
                  <a:xfrm>
                    <a:off x="10499963" y="212725"/>
                    <a:ext cx="614363" cy="852488"/>
                  </a:xfrm>
                  <a:custGeom>
                    <a:avLst/>
                    <a:gdLst>
                      <a:gd name="T0" fmla="*/ 0 w 387"/>
                      <a:gd name="T1" fmla="*/ 291 h 537"/>
                      <a:gd name="T2" fmla="*/ 387 w 387"/>
                      <a:gd name="T3" fmla="*/ 537 h 537"/>
                      <a:gd name="T4" fmla="*/ 122 w 387"/>
                      <a:gd name="T5" fmla="*/ 0 h 537"/>
                      <a:gd name="T6" fmla="*/ 0 w 387"/>
                      <a:gd name="T7" fmla="*/ 291 h 5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7" h="537">
                        <a:moveTo>
                          <a:pt x="0" y="291"/>
                        </a:moveTo>
                        <a:lnTo>
                          <a:pt x="387" y="537"/>
                        </a:lnTo>
                        <a:lnTo>
                          <a:pt x="122" y="0"/>
                        </a:lnTo>
                        <a:lnTo>
                          <a:pt x="0" y="291"/>
                        </a:lnTo>
                        <a:close/>
                      </a:path>
                    </a:pathLst>
                  </a:custGeom>
                  <a:solidFill>
                    <a:srgbClr val="85C0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47"/>
                  <p:cNvSpPr/>
                  <p:nvPr/>
                </p:nvSpPr>
                <p:spPr bwMode="auto">
                  <a:xfrm>
                    <a:off x="10693638" y="-38100"/>
                    <a:ext cx="876300" cy="250825"/>
                  </a:xfrm>
                  <a:custGeom>
                    <a:avLst/>
                    <a:gdLst>
                      <a:gd name="T0" fmla="*/ 440 w 552"/>
                      <a:gd name="T1" fmla="*/ 0 h 158"/>
                      <a:gd name="T2" fmla="*/ 552 w 552"/>
                      <a:gd name="T3" fmla="*/ 115 h 158"/>
                      <a:gd name="T4" fmla="*/ 0 w 552"/>
                      <a:gd name="T5" fmla="*/ 158 h 158"/>
                      <a:gd name="T6" fmla="*/ 207 w 552"/>
                      <a:gd name="T7" fmla="*/ 0 h 158"/>
                      <a:gd name="T8" fmla="*/ 440 w 552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52" h="158">
                        <a:moveTo>
                          <a:pt x="440" y="0"/>
                        </a:moveTo>
                        <a:lnTo>
                          <a:pt x="552" y="115"/>
                        </a:lnTo>
                        <a:lnTo>
                          <a:pt x="0" y="158"/>
                        </a:lnTo>
                        <a:lnTo>
                          <a:pt x="207" y="0"/>
                        </a:lnTo>
                        <a:lnTo>
                          <a:pt x="440" y="0"/>
                        </a:lnTo>
                        <a:close/>
                      </a:path>
                    </a:pathLst>
                  </a:custGeom>
                  <a:solidFill>
                    <a:srgbClr val="E1E6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48"/>
                  <p:cNvSpPr/>
                  <p:nvPr/>
                </p:nvSpPr>
                <p:spPr bwMode="auto">
                  <a:xfrm>
                    <a:off x="11114325" y="144463"/>
                    <a:ext cx="927100" cy="920750"/>
                  </a:xfrm>
                  <a:custGeom>
                    <a:avLst/>
                    <a:gdLst>
                      <a:gd name="T0" fmla="*/ 584 w 584"/>
                      <a:gd name="T1" fmla="*/ 248 h 580"/>
                      <a:gd name="T2" fmla="*/ 287 w 584"/>
                      <a:gd name="T3" fmla="*/ 0 h 580"/>
                      <a:gd name="T4" fmla="*/ 0 w 584"/>
                      <a:gd name="T5" fmla="*/ 580 h 580"/>
                      <a:gd name="T6" fmla="*/ 584 w 584"/>
                      <a:gd name="T7" fmla="*/ 248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84" h="580">
                        <a:moveTo>
                          <a:pt x="584" y="248"/>
                        </a:moveTo>
                        <a:lnTo>
                          <a:pt x="287" y="0"/>
                        </a:lnTo>
                        <a:lnTo>
                          <a:pt x="0" y="580"/>
                        </a:lnTo>
                        <a:lnTo>
                          <a:pt x="584" y="248"/>
                        </a:lnTo>
                        <a:close/>
                      </a:path>
                    </a:pathLst>
                  </a:custGeom>
                  <a:solidFill>
                    <a:srgbClr val="BAC5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49"/>
                  <p:cNvSpPr/>
                  <p:nvPr/>
                </p:nvSpPr>
                <p:spPr bwMode="auto">
                  <a:xfrm>
                    <a:off x="11392138" y="-38100"/>
                    <a:ext cx="649288" cy="576263"/>
                  </a:xfrm>
                  <a:custGeom>
                    <a:avLst/>
                    <a:gdLst>
                      <a:gd name="T0" fmla="*/ 274 w 409"/>
                      <a:gd name="T1" fmla="*/ 0 h 363"/>
                      <a:gd name="T2" fmla="*/ 409 w 409"/>
                      <a:gd name="T3" fmla="*/ 363 h 363"/>
                      <a:gd name="T4" fmla="*/ 112 w 409"/>
                      <a:gd name="T5" fmla="*/ 115 h 363"/>
                      <a:gd name="T6" fmla="*/ 0 w 409"/>
                      <a:gd name="T7" fmla="*/ 0 h 363"/>
                      <a:gd name="T8" fmla="*/ 274 w 409"/>
                      <a:gd name="T9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363">
                        <a:moveTo>
                          <a:pt x="274" y="0"/>
                        </a:moveTo>
                        <a:lnTo>
                          <a:pt x="409" y="363"/>
                        </a:lnTo>
                        <a:lnTo>
                          <a:pt x="112" y="115"/>
                        </a:lnTo>
                        <a:lnTo>
                          <a:pt x="0" y="0"/>
                        </a:lnTo>
                        <a:lnTo>
                          <a:pt x="274" y="0"/>
                        </a:lnTo>
                        <a:close/>
                      </a:path>
                    </a:pathLst>
                  </a:custGeom>
                  <a:solidFill>
                    <a:srgbClr val="C6B8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50"/>
                  <p:cNvSpPr/>
                  <p:nvPr/>
                </p:nvSpPr>
                <p:spPr bwMode="auto">
                  <a:xfrm>
                    <a:off x="12041425" y="-38100"/>
                    <a:ext cx="250825" cy="576263"/>
                  </a:xfrm>
                  <a:custGeom>
                    <a:avLst/>
                    <a:gdLst>
                      <a:gd name="T0" fmla="*/ 68 w 158"/>
                      <a:gd name="T1" fmla="*/ 0 h 363"/>
                      <a:gd name="T2" fmla="*/ 0 w 158"/>
                      <a:gd name="T3" fmla="*/ 363 h 363"/>
                      <a:gd name="T4" fmla="*/ 158 w 158"/>
                      <a:gd name="T5" fmla="*/ 0 h 363"/>
                      <a:gd name="T6" fmla="*/ 68 w 158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8" h="363">
                        <a:moveTo>
                          <a:pt x="68" y="0"/>
                        </a:moveTo>
                        <a:lnTo>
                          <a:pt x="0" y="363"/>
                        </a:lnTo>
                        <a:lnTo>
                          <a:pt x="158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D5AD2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51"/>
                  <p:cNvSpPr/>
                  <p:nvPr/>
                </p:nvSpPr>
                <p:spPr bwMode="auto">
                  <a:xfrm>
                    <a:off x="11827113" y="-38100"/>
                    <a:ext cx="322263" cy="576263"/>
                  </a:xfrm>
                  <a:custGeom>
                    <a:avLst/>
                    <a:gdLst>
                      <a:gd name="T0" fmla="*/ 0 w 203"/>
                      <a:gd name="T1" fmla="*/ 0 h 363"/>
                      <a:gd name="T2" fmla="*/ 135 w 203"/>
                      <a:gd name="T3" fmla="*/ 363 h 363"/>
                      <a:gd name="T4" fmla="*/ 203 w 203"/>
                      <a:gd name="T5" fmla="*/ 0 h 363"/>
                      <a:gd name="T6" fmla="*/ 0 w 203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3" h="363">
                        <a:moveTo>
                          <a:pt x="0" y="0"/>
                        </a:moveTo>
                        <a:lnTo>
                          <a:pt x="135" y="363"/>
                        </a:lnTo>
                        <a:lnTo>
                          <a:pt x="20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AC5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18" y="285397"/>
            <a:ext cx="2444708" cy="2176461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6707" y="1323458"/>
            <a:ext cx="957155" cy="896190"/>
          </a:xfrm>
          <a:prstGeom prst="rect">
            <a:avLst/>
          </a:prstGeom>
        </p:spPr>
      </p:pic>
      <p:pic>
        <p:nvPicPr>
          <p:cNvPr id="202" name="图片 2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7254" y="5086723"/>
            <a:ext cx="658425" cy="347502"/>
          </a:xfrm>
          <a:prstGeom prst="rect">
            <a:avLst/>
          </a:prstGeom>
        </p:spPr>
      </p:pic>
      <p:pic>
        <p:nvPicPr>
          <p:cNvPr id="203" name="图片 2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581" y="4531297"/>
            <a:ext cx="938865" cy="963251"/>
          </a:xfrm>
          <a:prstGeom prst="rect">
            <a:avLst/>
          </a:prstGeom>
        </p:spPr>
      </p:pic>
      <p:sp>
        <p:nvSpPr>
          <p:cNvPr id="160" name="文本框 159"/>
          <p:cNvSpPr txBox="1"/>
          <p:nvPr/>
        </p:nvSpPr>
        <p:spPr>
          <a:xfrm>
            <a:off x="5452754" y="1652697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en-US" altLang="zh-CN" sz="4000" dirty="0">
              <a:solidFill>
                <a:schemeClr val="bg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1" name="图片 1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7" y="188214"/>
            <a:ext cx="2266356" cy="8194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1807280" y="0"/>
            <a:ext cx="8577441" cy="1747838"/>
            <a:chOff x="-17829" y="5110162"/>
            <a:chExt cx="5588000" cy="1747838"/>
          </a:xfrm>
        </p:grpSpPr>
        <p:sp>
          <p:nvSpPr>
            <p:cNvPr id="8" name="Freeform 6"/>
            <p:cNvSpPr/>
            <p:nvPr/>
          </p:nvSpPr>
          <p:spPr bwMode="auto">
            <a:xfrm>
              <a:off x="-17829" y="6461124"/>
              <a:ext cx="1160463" cy="396875"/>
            </a:xfrm>
            <a:custGeom>
              <a:avLst/>
              <a:gdLst>
                <a:gd name="T0" fmla="*/ 731 w 731"/>
                <a:gd name="T1" fmla="*/ 0 h 250"/>
                <a:gd name="T2" fmla="*/ 303 w 731"/>
                <a:gd name="T3" fmla="*/ 150 h 250"/>
                <a:gd name="T4" fmla="*/ 0 w 731"/>
                <a:gd name="T5" fmla="*/ 250 h 250"/>
                <a:gd name="T6" fmla="*/ 291 w 731"/>
                <a:gd name="T7" fmla="*/ 250 h 250"/>
                <a:gd name="T8" fmla="*/ 731 w 731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250">
                  <a:moveTo>
                    <a:pt x="731" y="0"/>
                  </a:moveTo>
                  <a:lnTo>
                    <a:pt x="303" y="150"/>
                  </a:lnTo>
                  <a:lnTo>
                    <a:pt x="0" y="250"/>
                  </a:lnTo>
                  <a:lnTo>
                    <a:pt x="291" y="250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015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44134" y="6461124"/>
              <a:ext cx="881063" cy="396875"/>
            </a:xfrm>
            <a:custGeom>
              <a:avLst/>
              <a:gdLst>
                <a:gd name="T0" fmla="*/ 440 w 555"/>
                <a:gd name="T1" fmla="*/ 0 h 250"/>
                <a:gd name="T2" fmla="*/ 555 w 555"/>
                <a:gd name="T3" fmla="*/ 250 h 250"/>
                <a:gd name="T4" fmla="*/ 0 w 555"/>
                <a:gd name="T5" fmla="*/ 250 h 250"/>
                <a:gd name="T6" fmla="*/ 440 w 555"/>
                <a:gd name="T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5" h="250">
                  <a:moveTo>
                    <a:pt x="440" y="0"/>
                  </a:moveTo>
                  <a:lnTo>
                    <a:pt x="555" y="250"/>
                  </a:lnTo>
                  <a:lnTo>
                    <a:pt x="0" y="25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058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1142634" y="6461124"/>
              <a:ext cx="488950" cy="396875"/>
            </a:xfrm>
            <a:custGeom>
              <a:avLst/>
              <a:gdLst>
                <a:gd name="T0" fmla="*/ 308 w 308"/>
                <a:gd name="T1" fmla="*/ 126 h 250"/>
                <a:gd name="T2" fmla="*/ 288 w 308"/>
                <a:gd name="T3" fmla="*/ 250 h 250"/>
                <a:gd name="T4" fmla="*/ 115 w 308"/>
                <a:gd name="T5" fmla="*/ 250 h 250"/>
                <a:gd name="T6" fmla="*/ 0 w 308"/>
                <a:gd name="T7" fmla="*/ 0 h 250"/>
                <a:gd name="T8" fmla="*/ 308 w 308"/>
                <a:gd name="T9" fmla="*/ 12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0">
                  <a:moveTo>
                    <a:pt x="308" y="126"/>
                  </a:moveTo>
                  <a:lnTo>
                    <a:pt x="288" y="250"/>
                  </a:lnTo>
                  <a:lnTo>
                    <a:pt x="115" y="250"/>
                  </a:lnTo>
                  <a:lnTo>
                    <a:pt x="0" y="0"/>
                  </a:lnTo>
                  <a:lnTo>
                    <a:pt x="308" y="126"/>
                  </a:lnTo>
                  <a:close/>
                </a:path>
              </a:pathLst>
            </a:custGeom>
            <a:solidFill>
              <a:srgbClr val="089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599834" y="6661149"/>
              <a:ext cx="1246188" cy="196850"/>
            </a:xfrm>
            <a:custGeom>
              <a:avLst/>
              <a:gdLst>
                <a:gd name="T0" fmla="*/ 550 w 785"/>
                <a:gd name="T1" fmla="*/ 103 h 124"/>
                <a:gd name="T2" fmla="*/ 20 w 785"/>
                <a:gd name="T3" fmla="*/ 0 h 124"/>
                <a:gd name="T4" fmla="*/ 0 w 785"/>
                <a:gd name="T5" fmla="*/ 124 h 124"/>
                <a:gd name="T6" fmla="*/ 509 w 785"/>
                <a:gd name="T7" fmla="*/ 124 h 124"/>
                <a:gd name="T8" fmla="*/ 785 w 785"/>
                <a:gd name="T9" fmla="*/ 124 h 124"/>
                <a:gd name="T10" fmla="*/ 550 w 785"/>
                <a:gd name="T11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5" h="124">
                  <a:moveTo>
                    <a:pt x="550" y="103"/>
                  </a:moveTo>
                  <a:lnTo>
                    <a:pt x="20" y="0"/>
                  </a:lnTo>
                  <a:lnTo>
                    <a:pt x="0" y="124"/>
                  </a:lnTo>
                  <a:lnTo>
                    <a:pt x="509" y="124"/>
                  </a:lnTo>
                  <a:lnTo>
                    <a:pt x="785" y="124"/>
                  </a:lnTo>
                  <a:lnTo>
                    <a:pt x="550" y="103"/>
                  </a:lnTo>
                  <a:close/>
                </a:path>
              </a:pathLst>
            </a:custGeom>
            <a:solidFill>
              <a:srgbClr val="11A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837834" y="5583237"/>
              <a:ext cx="677863" cy="985838"/>
            </a:xfrm>
            <a:custGeom>
              <a:avLst/>
              <a:gdLst>
                <a:gd name="T0" fmla="*/ 427 w 427"/>
                <a:gd name="T1" fmla="*/ 0 h 621"/>
                <a:gd name="T2" fmla="*/ 0 w 427"/>
                <a:gd name="T3" fmla="*/ 621 h 621"/>
                <a:gd name="T4" fmla="*/ 192 w 427"/>
                <a:gd name="T5" fmla="*/ 553 h 621"/>
                <a:gd name="T6" fmla="*/ 427 w 427"/>
                <a:gd name="T7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7" h="621">
                  <a:moveTo>
                    <a:pt x="427" y="0"/>
                  </a:moveTo>
                  <a:lnTo>
                    <a:pt x="0" y="621"/>
                  </a:lnTo>
                  <a:lnTo>
                    <a:pt x="192" y="553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004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142634" y="5568949"/>
              <a:ext cx="488950" cy="1092200"/>
            </a:xfrm>
            <a:custGeom>
              <a:avLst/>
              <a:gdLst>
                <a:gd name="T0" fmla="*/ 308 w 308"/>
                <a:gd name="T1" fmla="*/ 688 h 688"/>
                <a:gd name="T2" fmla="*/ 235 w 308"/>
                <a:gd name="T3" fmla="*/ 0 h 688"/>
                <a:gd name="T4" fmla="*/ 0 w 308"/>
                <a:gd name="T5" fmla="*/ 562 h 688"/>
                <a:gd name="T6" fmla="*/ 308 w 308"/>
                <a:gd name="T7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688">
                  <a:moveTo>
                    <a:pt x="308" y="688"/>
                  </a:moveTo>
                  <a:lnTo>
                    <a:pt x="235" y="0"/>
                  </a:lnTo>
                  <a:lnTo>
                    <a:pt x="0" y="562"/>
                  </a:lnTo>
                  <a:lnTo>
                    <a:pt x="308" y="688"/>
                  </a:lnTo>
                  <a:close/>
                </a:path>
              </a:pathLst>
            </a:custGeom>
            <a:solidFill>
              <a:srgbClr val="067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1515696" y="5583237"/>
              <a:ext cx="957263" cy="1241425"/>
            </a:xfrm>
            <a:custGeom>
              <a:avLst/>
              <a:gdLst>
                <a:gd name="T0" fmla="*/ 603 w 603"/>
                <a:gd name="T1" fmla="*/ 782 h 782"/>
                <a:gd name="T2" fmla="*/ 0 w 603"/>
                <a:gd name="T3" fmla="*/ 0 h 782"/>
                <a:gd name="T4" fmla="*/ 73 w 603"/>
                <a:gd name="T5" fmla="*/ 679 h 782"/>
                <a:gd name="T6" fmla="*/ 603 w 603"/>
                <a:gd name="T7" fmla="*/ 78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3" h="782">
                  <a:moveTo>
                    <a:pt x="603" y="782"/>
                  </a:moveTo>
                  <a:lnTo>
                    <a:pt x="0" y="0"/>
                  </a:lnTo>
                  <a:lnTo>
                    <a:pt x="73" y="679"/>
                  </a:lnTo>
                  <a:lnTo>
                    <a:pt x="603" y="782"/>
                  </a:lnTo>
                  <a:close/>
                </a:path>
              </a:pathLst>
            </a:custGeom>
            <a:solidFill>
              <a:srgbClr val="0B7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2047509" y="6272212"/>
              <a:ext cx="1231900" cy="552450"/>
            </a:xfrm>
            <a:custGeom>
              <a:avLst/>
              <a:gdLst>
                <a:gd name="T0" fmla="*/ 776 w 776"/>
                <a:gd name="T1" fmla="*/ 96 h 348"/>
                <a:gd name="T2" fmla="*/ 0 w 776"/>
                <a:gd name="T3" fmla="*/ 0 h 348"/>
                <a:gd name="T4" fmla="*/ 268 w 776"/>
                <a:gd name="T5" fmla="*/ 348 h 348"/>
                <a:gd name="T6" fmla="*/ 776 w 776"/>
                <a:gd name="T7" fmla="*/ 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348">
                  <a:moveTo>
                    <a:pt x="776" y="96"/>
                  </a:moveTo>
                  <a:lnTo>
                    <a:pt x="0" y="0"/>
                  </a:lnTo>
                  <a:lnTo>
                    <a:pt x="268" y="348"/>
                  </a:lnTo>
                  <a:lnTo>
                    <a:pt x="776" y="96"/>
                  </a:lnTo>
                  <a:close/>
                </a:path>
              </a:pathLst>
            </a:custGeom>
            <a:solidFill>
              <a:srgbClr val="1FB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2472959" y="6424612"/>
              <a:ext cx="806450" cy="433388"/>
            </a:xfrm>
            <a:custGeom>
              <a:avLst/>
              <a:gdLst>
                <a:gd name="T0" fmla="*/ 391 w 508"/>
                <a:gd name="T1" fmla="*/ 273 h 273"/>
                <a:gd name="T2" fmla="*/ 508 w 508"/>
                <a:gd name="T3" fmla="*/ 0 h 273"/>
                <a:gd name="T4" fmla="*/ 0 w 508"/>
                <a:gd name="T5" fmla="*/ 252 h 273"/>
                <a:gd name="T6" fmla="*/ 235 w 508"/>
                <a:gd name="T7" fmla="*/ 273 h 273"/>
                <a:gd name="T8" fmla="*/ 391 w 508"/>
                <a:gd name="T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73">
                  <a:moveTo>
                    <a:pt x="391" y="273"/>
                  </a:moveTo>
                  <a:lnTo>
                    <a:pt x="508" y="0"/>
                  </a:lnTo>
                  <a:lnTo>
                    <a:pt x="0" y="252"/>
                  </a:lnTo>
                  <a:lnTo>
                    <a:pt x="235" y="273"/>
                  </a:lnTo>
                  <a:lnTo>
                    <a:pt x="391" y="273"/>
                  </a:lnTo>
                  <a:close/>
                </a:path>
              </a:pathLst>
            </a:custGeom>
            <a:solidFill>
              <a:srgbClr val="0F4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3093671" y="6735762"/>
              <a:ext cx="1608138" cy="122238"/>
            </a:xfrm>
            <a:custGeom>
              <a:avLst/>
              <a:gdLst>
                <a:gd name="T0" fmla="*/ 752 w 1013"/>
                <a:gd name="T1" fmla="*/ 0 h 77"/>
                <a:gd name="T2" fmla="*/ 0 w 1013"/>
                <a:gd name="T3" fmla="*/ 77 h 77"/>
                <a:gd name="T4" fmla="*/ 1013 w 1013"/>
                <a:gd name="T5" fmla="*/ 77 h 77"/>
                <a:gd name="T6" fmla="*/ 752 w 1013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3" h="77">
                  <a:moveTo>
                    <a:pt x="752" y="0"/>
                  </a:moveTo>
                  <a:lnTo>
                    <a:pt x="0" y="77"/>
                  </a:lnTo>
                  <a:lnTo>
                    <a:pt x="1013" y="77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37BA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4287471" y="6443662"/>
              <a:ext cx="1282700" cy="414338"/>
            </a:xfrm>
            <a:custGeom>
              <a:avLst/>
              <a:gdLst>
                <a:gd name="T0" fmla="*/ 545 w 808"/>
                <a:gd name="T1" fmla="*/ 0 h 261"/>
                <a:gd name="T2" fmla="*/ 808 w 808"/>
                <a:gd name="T3" fmla="*/ 261 h 261"/>
                <a:gd name="T4" fmla="*/ 261 w 808"/>
                <a:gd name="T5" fmla="*/ 261 h 261"/>
                <a:gd name="T6" fmla="*/ 0 w 808"/>
                <a:gd name="T7" fmla="*/ 184 h 261"/>
                <a:gd name="T8" fmla="*/ 545 w 808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261">
                  <a:moveTo>
                    <a:pt x="545" y="0"/>
                  </a:moveTo>
                  <a:lnTo>
                    <a:pt x="808" y="261"/>
                  </a:lnTo>
                  <a:lnTo>
                    <a:pt x="261" y="261"/>
                  </a:lnTo>
                  <a:lnTo>
                    <a:pt x="0" y="184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399F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4239846" y="5681662"/>
              <a:ext cx="614363" cy="1054100"/>
            </a:xfrm>
            <a:custGeom>
              <a:avLst/>
              <a:gdLst>
                <a:gd name="T0" fmla="*/ 0 w 387"/>
                <a:gd name="T1" fmla="*/ 0 h 664"/>
                <a:gd name="T2" fmla="*/ 11 w 387"/>
                <a:gd name="T3" fmla="*/ 652 h 664"/>
                <a:gd name="T4" fmla="*/ 30 w 387"/>
                <a:gd name="T5" fmla="*/ 664 h 664"/>
                <a:gd name="T6" fmla="*/ 387 w 387"/>
                <a:gd name="T7" fmla="*/ 543 h 664"/>
                <a:gd name="T8" fmla="*/ 0 w 387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664">
                  <a:moveTo>
                    <a:pt x="0" y="0"/>
                  </a:moveTo>
                  <a:lnTo>
                    <a:pt x="11" y="652"/>
                  </a:lnTo>
                  <a:lnTo>
                    <a:pt x="30" y="664"/>
                  </a:lnTo>
                  <a:lnTo>
                    <a:pt x="387" y="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A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3931871" y="5681662"/>
              <a:ext cx="325438" cy="1035050"/>
            </a:xfrm>
            <a:custGeom>
              <a:avLst/>
              <a:gdLst>
                <a:gd name="T0" fmla="*/ 0 w 205"/>
                <a:gd name="T1" fmla="*/ 331 h 652"/>
                <a:gd name="T2" fmla="*/ 194 w 205"/>
                <a:gd name="T3" fmla="*/ 0 h 652"/>
                <a:gd name="T4" fmla="*/ 205 w 205"/>
                <a:gd name="T5" fmla="*/ 652 h 652"/>
                <a:gd name="T6" fmla="*/ 0 w 205"/>
                <a:gd name="T7" fmla="*/ 33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652">
                  <a:moveTo>
                    <a:pt x="0" y="331"/>
                  </a:moveTo>
                  <a:lnTo>
                    <a:pt x="194" y="0"/>
                  </a:lnTo>
                  <a:lnTo>
                    <a:pt x="205" y="652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36C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3093671" y="6424612"/>
              <a:ext cx="1193800" cy="433388"/>
            </a:xfrm>
            <a:custGeom>
              <a:avLst/>
              <a:gdLst>
                <a:gd name="T0" fmla="*/ 117 w 752"/>
                <a:gd name="T1" fmla="*/ 0 h 273"/>
                <a:gd name="T2" fmla="*/ 733 w 752"/>
                <a:gd name="T3" fmla="*/ 184 h 273"/>
                <a:gd name="T4" fmla="*/ 752 w 752"/>
                <a:gd name="T5" fmla="*/ 196 h 273"/>
                <a:gd name="T6" fmla="*/ 0 w 752"/>
                <a:gd name="T7" fmla="*/ 273 h 273"/>
                <a:gd name="T8" fmla="*/ 117 w 752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273">
                  <a:moveTo>
                    <a:pt x="117" y="0"/>
                  </a:moveTo>
                  <a:lnTo>
                    <a:pt x="733" y="184"/>
                  </a:lnTo>
                  <a:lnTo>
                    <a:pt x="752" y="196"/>
                  </a:lnTo>
                  <a:lnTo>
                    <a:pt x="0" y="27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2EC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690571" y="5681662"/>
              <a:ext cx="549275" cy="525463"/>
            </a:xfrm>
            <a:custGeom>
              <a:avLst/>
              <a:gdLst>
                <a:gd name="T0" fmla="*/ 0 w 346"/>
                <a:gd name="T1" fmla="*/ 87 h 331"/>
                <a:gd name="T2" fmla="*/ 152 w 346"/>
                <a:gd name="T3" fmla="*/ 331 h 331"/>
                <a:gd name="T4" fmla="*/ 346 w 346"/>
                <a:gd name="T5" fmla="*/ 0 h 331"/>
                <a:gd name="T6" fmla="*/ 32 w 346"/>
                <a:gd name="T7" fmla="*/ 96 h 331"/>
                <a:gd name="T8" fmla="*/ 0 w 346"/>
                <a:gd name="T9" fmla="*/ 8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1">
                  <a:moveTo>
                    <a:pt x="0" y="87"/>
                  </a:moveTo>
                  <a:lnTo>
                    <a:pt x="152" y="331"/>
                  </a:lnTo>
                  <a:lnTo>
                    <a:pt x="346" y="0"/>
                  </a:lnTo>
                  <a:lnTo>
                    <a:pt x="32" y="96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237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3279409" y="5819774"/>
              <a:ext cx="977900" cy="896938"/>
            </a:xfrm>
            <a:custGeom>
              <a:avLst/>
              <a:gdLst>
                <a:gd name="T0" fmla="*/ 0 w 616"/>
                <a:gd name="T1" fmla="*/ 381 h 565"/>
                <a:gd name="T2" fmla="*/ 259 w 616"/>
                <a:gd name="T3" fmla="*/ 0 h 565"/>
                <a:gd name="T4" fmla="*/ 616 w 616"/>
                <a:gd name="T5" fmla="*/ 565 h 565"/>
                <a:gd name="T6" fmla="*/ 0 w 616"/>
                <a:gd name="T7" fmla="*/ 38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565">
                  <a:moveTo>
                    <a:pt x="0" y="381"/>
                  </a:moveTo>
                  <a:lnTo>
                    <a:pt x="259" y="0"/>
                  </a:lnTo>
                  <a:lnTo>
                    <a:pt x="616" y="565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1F7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2047509" y="5110162"/>
              <a:ext cx="1231900" cy="1314450"/>
            </a:xfrm>
            <a:custGeom>
              <a:avLst/>
              <a:gdLst>
                <a:gd name="T0" fmla="*/ 565 w 776"/>
                <a:gd name="T1" fmla="*/ 0 h 828"/>
                <a:gd name="T2" fmla="*/ 0 w 776"/>
                <a:gd name="T3" fmla="*/ 732 h 828"/>
                <a:gd name="T4" fmla="*/ 776 w 776"/>
                <a:gd name="T5" fmla="*/ 828 h 828"/>
                <a:gd name="T6" fmla="*/ 565 w 776"/>
                <a:gd name="T7" fmla="*/ 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828">
                  <a:moveTo>
                    <a:pt x="565" y="0"/>
                  </a:moveTo>
                  <a:lnTo>
                    <a:pt x="0" y="732"/>
                  </a:lnTo>
                  <a:lnTo>
                    <a:pt x="776" y="82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136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2944446" y="5110162"/>
              <a:ext cx="746125" cy="1314450"/>
            </a:xfrm>
            <a:custGeom>
              <a:avLst/>
              <a:gdLst>
                <a:gd name="T0" fmla="*/ 470 w 470"/>
                <a:gd name="T1" fmla="*/ 447 h 828"/>
                <a:gd name="T2" fmla="*/ 0 w 470"/>
                <a:gd name="T3" fmla="*/ 0 h 828"/>
                <a:gd name="T4" fmla="*/ 211 w 470"/>
                <a:gd name="T5" fmla="*/ 828 h 828"/>
                <a:gd name="T6" fmla="*/ 470 w 470"/>
                <a:gd name="T7" fmla="*/ 447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828">
                  <a:moveTo>
                    <a:pt x="470" y="447"/>
                  </a:moveTo>
                  <a:lnTo>
                    <a:pt x="0" y="0"/>
                  </a:lnTo>
                  <a:lnTo>
                    <a:pt x="211" y="828"/>
                  </a:lnTo>
                  <a:lnTo>
                    <a:pt x="470" y="447"/>
                  </a:lnTo>
                  <a:close/>
                </a:path>
              </a:pathLst>
            </a:custGeom>
            <a:solidFill>
              <a:srgbClr val="22A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1515696" y="5110162"/>
              <a:ext cx="1428750" cy="1162050"/>
            </a:xfrm>
            <a:custGeom>
              <a:avLst/>
              <a:gdLst>
                <a:gd name="T0" fmla="*/ 0 w 900"/>
                <a:gd name="T1" fmla="*/ 298 h 732"/>
                <a:gd name="T2" fmla="*/ 900 w 900"/>
                <a:gd name="T3" fmla="*/ 0 h 732"/>
                <a:gd name="T4" fmla="*/ 335 w 900"/>
                <a:gd name="T5" fmla="*/ 732 h 732"/>
                <a:gd name="T6" fmla="*/ 0 w 900"/>
                <a:gd name="T7" fmla="*/ 29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0" h="732">
                  <a:moveTo>
                    <a:pt x="0" y="298"/>
                  </a:moveTo>
                  <a:lnTo>
                    <a:pt x="900" y="0"/>
                  </a:lnTo>
                  <a:lnTo>
                    <a:pt x="335" y="732"/>
                  </a:lnTo>
                  <a:lnTo>
                    <a:pt x="0" y="298"/>
                  </a:lnTo>
                  <a:close/>
                </a:path>
              </a:pathLst>
            </a:custGeom>
            <a:solidFill>
              <a:srgbClr val="0D87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100319" y="3411859"/>
            <a:ext cx="3991362" cy="888147"/>
            <a:chOff x="1857939" y="3148015"/>
            <a:chExt cx="3991362" cy="888147"/>
          </a:xfrm>
        </p:grpSpPr>
        <p:grpSp>
          <p:nvGrpSpPr>
            <p:cNvPr id="111" name="组合 110"/>
            <p:cNvGrpSpPr/>
            <p:nvPr/>
          </p:nvGrpSpPr>
          <p:grpSpPr>
            <a:xfrm>
              <a:off x="1857939" y="3176590"/>
              <a:ext cx="3991362" cy="829945"/>
              <a:chOff x="2200651" y="3233740"/>
              <a:chExt cx="3991362" cy="829945"/>
            </a:xfrm>
          </p:grpSpPr>
          <p:sp>
            <p:nvSpPr>
              <p:cNvPr id="115" name="文本框 114"/>
              <p:cNvSpPr txBox="1"/>
              <p:nvPr/>
            </p:nvSpPr>
            <p:spPr>
              <a:xfrm>
                <a:off x="2200651" y="3233740"/>
                <a:ext cx="792480" cy="829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 dirty="0">
                    <a:solidFill>
                      <a:srgbClr val="5AACE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01</a:t>
                </a:r>
                <a:endParaRPr lang="zh-CN" altLang="en-US" sz="4800" dirty="0">
                  <a:solidFill>
                    <a:srgbClr val="5AACE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3168214" y="3414986"/>
                <a:ext cx="3023799" cy="570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安装</a:t>
                </a:r>
                <a:r>
                  <a:rPr lang="en-US" altLang="zh-CN" sz="2400" b="1" dirty="0">
                    <a:solidFill>
                      <a:schemeClr val="bg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JDK</a:t>
                </a: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1981958" y="3148015"/>
              <a:ext cx="3743325" cy="888147"/>
              <a:chOff x="1981200" y="3148015"/>
              <a:chExt cx="3743325" cy="888147"/>
            </a:xfrm>
          </p:grpSpPr>
          <p:cxnSp>
            <p:nvCxnSpPr>
              <p:cNvPr id="113" name="直接连接符 112"/>
              <p:cNvCxnSpPr/>
              <p:nvPr/>
            </p:nvCxnSpPr>
            <p:spPr>
              <a:xfrm>
                <a:off x="1981200" y="3148015"/>
                <a:ext cx="374332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1981200" y="4036162"/>
                <a:ext cx="374332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组合 57"/>
          <p:cNvGrpSpPr/>
          <p:nvPr/>
        </p:nvGrpSpPr>
        <p:grpSpPr>
          <a:xfrm>
            <a:off x="-265329" y="5670616"/>
            <a:ext cx="12626772" cy="1212784"/>
            <a:chOff x="-265329" y="5670616"/>
            <a:chExt cx="12626772" cy="1212784"/>
          </a:xfrm>
        </p:grpSpPr>
        <p:grpSp>
          <p:nvGrpSpPr>
            <p:cNvPr id="57" name="组合 56"/>
            <p:cNvGrpSpPr/>
            <p:nvPr/>
          </p:nvGrpSpPr>
          <p:grpSpPr>
            <a:xfrm>
              <a:off x="-265329" y="5670616"/>
              <a:ext cx="6757655" cy="1212784"/>
              <a:chOff x="0" y="5670616"/>
              <a:chExt cx="6757655" cy="1212784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2961480" y="5670616"/>
                <a:ext cx="3796175" cy="1187383"/>
                <a:chOff x="4841697" y="5670616"/>
                <a:chExt cx="3796175" cy="1187383"/>
              </a:xfrm>
            </p:grpSpPr>
            <p:sp>
              <p:nvSpPr>
                <p:cNvPr id="139" name="Freeform 5"/>
                <p:cNvSpPr/>
                <p:nvPr/>
              </p:nvSpPr>
              <p:spPr bwMode="auto">
                <a:xfrm>
                  <a:off x="4841697" y="6641229"/>
                  <a:ext cx="326773" cy="216770"/>
                </a:xfrm>
                <a:custGeom>
                  <a:avLst/>
                  <a:gdLst>
                    <a:gd name="T0" fmla="*/ 0 w 303"/>
                    <a:gd name="T1" fmla="*/ 201 h 201"/>
                    <a:gd name="T2" fmla="*/ 17 w 303"/>
                    <a:gd name="T3" fmla="*/ 0 h 201"/>
                    <a:gd name="T4" fmla="*/ 303 w 303"/>
                    <a:gd name="T5" fmla="*/ 101 h 201"/>
                    <a:gd name="T6" fmla="*/ 0 w 303"/>
                    <a:gd name="T7" fmla="*/ 201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3" h="201">
                      <a:moveTo>
                        <a:pt x="0" y="201"/>
                      </a:moveTo>
                      <a:lnTo>
                        <a:pt x="17" y="0"/>
                      </a:lnTo>
                      <a:lnTo>
                        <a:pt x="303" y="101"/>
                      </a:lnTo>
                      <a:lnTo>
                        <a:pt x="0" y="201"/>
                      </a:lnTo>
                      <a:close/>
                    </a:path>
                  </a:pathLst>
                </a:custGeom>
                <a:solidFill>
                  <a:srgbClr val="006E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" name="Freeform 6"/>
                <p:cNvSpPr/>
                <p:nvPr/>
              </p:nvSpPr>
              <p:spPr bwMode="auto">
                <a:xfrm>
                  <a:off x="4841697" y="6588384"/>
                  <a:ext cx="788354" cy="269615"/>
                </a:xfrm>
                <a:custGeom>
                  <a:avLst/>
                  <a:gdLst>
                    <a:gd name="T0" fmla="*/ 731 w 731"/>
                    <a:gd name="T1" fmla="*/ 0 h 250"/>
                    <a:gd name="T2" fmla="*/ 303 w 731"/>
                    <a:gd name="T3" fmla="*/ 150 h 250"/>
                    <a:gd name="T4" fmla="*/ 0 w 731"/>
                    <a:gd name="T5" fmla="*/ 250 h 250"/>
                    <a:gd name="T6" fmla="*/ 291 w 731"/>
                    <a:gd name="T7" fmla="*/ 250 h 250"/>
                    <a:gd name="T8" fmla="*/ 731 w 731"/>
                    <a:gd name="T9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1" h="250">
                      <a:moveTo>
                        <a:pt x="731" y="0"/>
                      </a:moveTo>
                      <a:lnTo>
                        <a:pt x="303" y="150"/>
                      </a:lnTo>
                      <a:lnTo>
                        <a:pt x="0" y="250"/>
                      </a:lnTo>
                      <a:lnTo>
                        <a:pt x="291" y="250"/>
                      </a:lnTo>
                      <a:lnTo>
                        <a:pt x="731" y="0"/>
                      </a:lnTo>
                      <a:close/>
                    </a:path>
                  </a:pathLst>
                </a:custGeom>
                <a:solidFill>
                  <a:srgbClr val="015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" name="Freeform 7"/>
                <p:cNvSpPr/>
                <p:nvPr/>
              </p:nvSpPr>
              <p:spPr bwMode="auto">
                <a:xfrm>
                  <a:off x="5155529" y="6588384"/>
                  <a:ext cx="598545" cy="269615"/>
                </a:xfrm>
                <a:custGeom>
                  <a:avLst/>
                  <a:gdLst>
                    <a:gd name="T0" fmla="*/ 440 w 555"/>
                    <a:gd name="T1" fmla="*/ 0 h 250"/>
                    <a:gd name="T2" fmla="*/ 555 w 555"/>
                    <a:gd name="T3" fmla="*/ 250 h 250"/>
                    <a:gd name="T4" fmla="*/ 0 w 555"/>
                    <a:gd name="T5" fmla="*/ 250 h 250"/>
                    <a:gd name="T6" fmla="*/ 440 w 555"/>
                    <a:gd name="T7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55" h="250">
                      <a:moveTo>
                        <a:pt x="440" y="0"/>
                      </a:moveTo>
                      <a:lnTo>
                        <a:pt x="555" y="250"/>
                      </a:lnTo>
                      <a:lnTo>
                        <a:pt x="0" y="250"/>
                      </a:lnTo>
                      <a:lnTo>
                        <a:pt x="440" y="0"/>
                      </a:lnTo>
                      <a:close/>
                    </a:path>
                  </a:pathLst>
                </a:custGeom>
                <a:solidFill>
                  <a:srgbClr val="0583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8"/>
                <p:cNvSpPr/>
                <p:nvPr/>
              </p:nvSpPr>
              <p:spPr bwMode="auto">
                <a:xfrm>
                  <a:off x="5630051" y="6588384"/>
                  <a:ext cx="332165" cy="269615"/>
                </a:xfrm>
                <a:custGeom>
                  <a:avLst/>
                  <a:gdLst>
                    <a:gd name="T0" fmla="*/ 308 w 308"/>
                    <a:gd name="T1" fmla="*/ 126 h 250"/>
                    <a:gd name="T2" fmla="*/ 288 w 308"/>
                    <a:gd name="T3" fmla="*/ 250 h 250"/>
                    <a:gd name="T4" fmla="*/ 115 w 308"/>
                    <a:gd name="T5" fmla="*/ 250 h 250"/>
                    <a:gd name="T6" fmla="*/ 0 w 308"/>
                    <a:gd name="T7" fmla="*/ 0 h 250"/>
                    <a:gd name="T8" fmla="*/ 308 w 308"/>
                    <a:gd name="T9" fmla="*/ 126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" h="250">
                      <a:moveTo>
                        <a:pt x="308" y="126"/>
                      </a:moveTo>
                      <a:lnTo>
                        <a:pt x="288" y="250"/>
                      </a:lnTo>
                      <a:lnTo>
                        <a:pt x="115" y="250"/>
                      </a:lnTo>
                      <a:lnTo>
                        <a:pt x="0" y="0"/>
                      </a:lnTo>
                      <a:lnTo>
                        <a:pt x="308" y="126"/>
                      </a:lnTo>
                      <a:close/>
                    </a:path>
                  </a:pathLst>
                </a:custGeom>
                <a:solidFill>
                  <a:srgbClr val="0898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" name="Freeform 9"/>
                <p:cNvSpPr/>
                <p:nvPr/>
              </p:nvSpPr>
              <p:spPr bwMode="auto">
                <a:xfrm>
                  <a:off x="5940647" y="6724269"/>
                  <a:ext cx="846590" cy="133729"/>
                </a:xfrm>
                <a:custGeom>
                  <a:avLst/>
                  <a:gdLst>
                    <a:gd name="T0" fmla="*/ 550 w 785"/>
                    <a:gd name="T1" fmla="*/ 103 h 124"/>
                    <a:gd name="T2" fmla="*/ 20 w 785"/>
                    <a:gd name="T3" fmla="*/ 0 h 124"/>
                    <a:gd name="T4" fmla="*/ 0 w 785"/>
                    <a:gd name="T5" fmla="*/ 124 h 124"/>
                    <a:gd name="T6" fmla="*/ 509 w 785"/>
                    <a:gd name="T7" fmla="*/ 124 h 124"/>
                    <a:gd name="T8" fmla="*/ 785 w 785"/>
                    <a:gd name="T9" fmla="*/ 124 h 124"/>
                    <a:gd name="T10" fmla="*/ 550 w 785"/>
                    <a:gd name="T11" fmla="*/ 103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85" h="124">
                      <a:moveTo>
                        <a:pt x="550" y="103"/>
                      </a:moveTo>
                      <a:lnTo>
                        <a:pt x="20" y="0"/>
                      </a:lnTo>
                      <a:lnTo>
                        <a:pt x="0" y="124"/>
                      </a:lnTo>
                      <a:lnTo>
                        <a:pt x="509" y="124"/>
                      </a:lnTo>
                      <a:lnTo>
                        <a:pt x="785" y="124"/>
                      </a:lnTo>
                      <a:lnTo>
                        <a:pt x="550" y="103"/>
                      </a:lnTo>
                      <a:close/>
                    </a:path>
                  </a:pathLst>
                </a:custGeom>
                <a:solidFill>
                  <a:srgbClr val="11AC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" name="Freeform 10"/>
                <p:cNvSpPr/>
                <p:nvPr/>
              </p:nvSpPr>
              <p:spPr bwMode="auto">
                <a:xfrm>
                  <a:off x="5422987" y="5991997"/>
                  <a:ext cx="460502" cy="669723"/>
                </a:xfrm>
                <a:custGeom>
                  <a:avLst/>
                  <a:gdLst>
                    <a:gd name="T0" fmla="*/ 427 w 427"/>
                    <a:gd name="T1" fmla="*/ 0 h 621"/>
                    <a:gd name="T2" fmla="*/ 0 w 427"/>
                    <a:gd name="T3" fmla="*/ 621 h 621"/>
                    <a:gd name="T4" fmla="*/ 192 w 427"/>
                    <a:gd name="T5" fmla="*/ 553 h 621"/>
                    <a:gd name="T6" fmla="*/ 427 w 427"/>
                    <a:gd name="T7" fmla="*/ 0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7" h="621">
                      <a:moveTo>
                        <a:pt x="427" y="0"/>
                      </a:moveTo>
                      <a:lnTo>
                        <a:pt x="0" y="621"/>
                      </a:lnTo>
                      <a:lnTo>
                        <a:pt x="192" y="553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rgbClr val="004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" name="Freeform 11"/>
                <p:cNvSpPr/>
                <p:nvPr/>
              </p:nvSpPr>
              <p:spPr bwMode="auto">
                <a:xfrm>
                  <a:off x="5630051" y="5982290"/>
                  <a:ext cx="332165" cy="741979"/>
                </a:xfrm>
                <a:custGeom>
                  <a:avLst/>
                  <a:gdLst>
                    <a:gd name="T0" fmla="*/ 308 w 308"/>
                    <a:gd name="T1" fmla="*/ 688 h 688"/>
                    <a:gd name="T2" fmla="*/ 235 w 308"/>
                    <a:gd name="T3" fmla="*/ 0 h 688"/>
                    <a:gd name="T4" fmla="*/ 0 w 308"/>
                    <a:gd name="T5" fmla="*/ 562 h 688"/>
                    <a:gd name="T6" fmla="*/ 308 w 308"/>
                    <a:gd name="T7" fmla="*/ 688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8" h="688">
                      <a:moveTo>
                        <a:pt x="308" y="688"/>
                      </a:moveTo>
                      <a:lnTo>
                        <a:pt x="235" y="0"/>
                      </a:lnTo>
                      <a:lnTo>
                        <a:pt x="0" y="562"/>
                      </a:lnTo>
                      <a:lnTo>
                        <a:pt x="308" y="688"/>
                      </a:lnTo>
                      <a:close/>
                    </a:path>
                  </a:pathLst>
                </a:custGeom>
                <a:solidFill>
                  <a:srgbClr val="0679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6" name="Freeform 12"/>
                <p:cNvSpPr/>
                <p:nvPr/>
              </p:nvSpPr>
              <p:spPr bwMode="auto">
                <a:xfrm>
                  <a:off x="5883488" y="5991997"/>
                  <a:ext cx="650311" cy="843354"/>
                </a:xfrm>
                <a:custGeom>
                  <a:avLst/>
                  <a:gdLst>
                    <a:gd name="T0" fmla="*/ 603 w 603"/>
                    <a:gd name="T1" fmla="*/ 782 h 782"/>
                    <a:gd name="T2" fmla="*/ 0 w 603"/>
                    <a:gd name="T3" fmla="*/ 0 h 782"/>
                    <a:gd name="T4" fmla="*/ 73 w 603"/>
                    <a:gd name="T5" fmla="*/ 679 h 782"/>
                    <a:gd name="T6" fmla="*/ 603 w 603"/>
                    <a:gd name="T7" fmla="*/ 782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3" h="782">
                      <a:moveTo>
                        <a:pt x="603" y="782"/>
                      </a:moveTo>
                      <a:lnTo>
                        <a:pt x="0" y="0"/>
                      </a:lnTo>
                      <a:lnTo>
                        <a:pt x="73" y="679"/>
                      </a:lnTo>
                      <a:lnTo>
                        <a:pt x="603" y="782"/>
                      </a:lnTo>
                      <a:close/>
                    </a:path>
                  </a:pathLst>
                </a:custGeom>
                <a:solidFill>
                  <a:srgbClr val="0B71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7" name="Freeform 13"/>
                <p:cNvSpPr/>
                <p:nvPr/>
              </p:nvSpPr>
              <p:spPr bwMode="auto">
                <a:xfrm>
                  <a:off x="6244772" y="6460048"/>
                  <a:ext cx="836884" cy="375304"/>
                </a:xfrm>
                <a:custGeom>
                  <a:avLst/>
                  <a:gdLst>
                    <a:gd name="T0" fmla="*/ 776 w 776"/>
                    <a:gd name="T1" fmla="*/ 96 h 348"/>
                    <a:gd name="T2" fmla="*/ 0 w 776"/>
                    <a:gd name="T3" fmla="*/ 0 h 348"/>
                    <a:gd name="T4" fmla="*/ 268 w 776"/>
                    <a:gd name="T5" fmla="*/ 348 h 348"/>
                    <a:gd name="T6" fmla="*/ 776 w 776"/>
                    <a:gd name="T7" fmla="*/ 96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348">
                      <a:moveTo>
                        <a:pt x="776" y="96"/>
                      </a:moveTo>
                      <a:lnTo>
                        <a:pt x="0" y="0"/>
                      </a:lnTo>
                      <a:lnTo>
                        <a:pt x="268" y="348"/>
                      </a:lnTo>
                      <a:lnTo>
                        <a:pt x="776" y="96"/>
                      </a:lnTo>
                      <a:close/>
                    </a:path>
                  </a:pathLst>
                </a:custGeom>
                <a:solidFill>
                  <a:srgbClr val="1FB6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" name="Freeform 14"/>
                <p:cNvSpPr/>
                <p:nvPr/>
              </p:nvSpPr>
              <p:spPr bwMode="auto">
                <a:xfrm>
                  <a:off x="6533799" y="6563580"/>
                  <a:ext cx="547857" cy="294419"/>
                </a:xfrm>
                <a:custGeom>
                  <a:avLst/>
                  <a:gdLst>
                    <a:gd name="T0" fmla="*/ 391 w 508"/>
                    <a:gd name="T1" fmla="*/ 273 h 273"/>
                    <a:gd name="T2" fmla="*/ 508 w 508"/>
                    <a:gd name="T3" fmla="*/ 0 h 273"/>
                    <a:gd name="T4" fmla="*/ 0 w 508"/>
                    <a:gd name="T5" fmla="*/ 252 h 273"/>
                    <a:gd name="T6" fmla="*/ 235 w 508"/>
                    <a:gd name="T7" fmla="*/ 273 h 273"/>
                    <a:gd name="T8" fmla="*/ 391 w 508"/>
                    <a:gd name="T9" fmla="*/ 27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273">
                      <a:moveTo>
                        <a:pt x="391" y="273"/>
                      </a:moveTo>
                      <a:lnTo>
                        <a:pt x="508" y="0"/>
                      </a:lnTo>
                      <a:lnTo>
                        <a:pt x="0" y="252"/>
                      </a:lnTo>
                      <a:lnTo>
                        <a:pt x="235" y="273"/>
                      </a:lnTo>
                      <a:lnTo>
                        <a:pt x="391" y="273"/>
                      </a:lnTo>
                      <a:close/>
                    </a:path>
                  </a:pathLst>
                </a:custGeom>
                <a:solidFill>
                  <a:srgbClr val="0F4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" name="Freeform 15"/>
                <p:cNvSpPr/>
                <p:nvPr/>
              </p:nvSpPr>
              <p:spPr bwMode="auto">
                <a:xfrm>
                  <a:off x="6955476" y="6774957"/>
                  <a:ext cx="1092479" cy="83042"/>
                </a:xfrm>
                <a:custGeom>
                  <a:avLst/>
                  <a:gdLst>
                    <a:gd name="T0" fmla="*/ 752 w 1013"/>
                    <a:gd name="T1" fmla="*/ 0 h 77"/>
                    <a:gd name="T2" fmla="*/ 0 w 1013"/>
                    <a:gd name="T3" fmla="*/ 77 h 77"/>
                    <a:gd name="T4" fmla="*/ 1013 w 1013"/>
                    <a:gd name="T5" fmla="*/ 77 h 77"/>
                    <a:gd name="T6" fmla="*/ 752 w 1013"/>
                    <a:gd name="T7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3" h="77">
                      <a:moveTo>
                        <a:pt x="752" y="0"/>
                      </a:moveTo>
                      <a:lnTo>
                        <a:pt x="0" y="77"/>
                      </a:lnTo>
                      <a:lnTo>
                        <a:pt x="1013" y="77"/>
                      </a:lnTo>
                      <a:lnTo>
                        <a:pt x="752" y="0"/>
                      </a:lnTo>
                      <a:close/>
                    </a:path>
                  </a:pathLst>
                </a:custGeom>
                <a:solidFill>
                  <a:srgbClr val="37BA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" name="Freeform 16"/>
                <p:cNvSpPr/>
                <p:nvPr/>
              </p:nvSpPr>
              <p:spPr bwMode="auto">
                <a:xfrm>
                  <a:off x="7766477" y="6576521"/>
                  <a:ext cx="871395" cy="281478"/>
                </a:xfrm>
                <a:custGeom>
                  <a:avLst/>
                  <a:gdLst>
                    <a:gd name="T0" fmla="*/ 545 w 808"/>
                    <a:gd name="T1" fmla="*/ 0 h 261"/>
                    <a:gd name="T2" fmla="*/ 808 w 808"/>
                    <a:gd name="T3" fmla="*/ 261 h 261"/>
                    <a:gd name="T4" fmla="*/ 261 w 808"/>
                    <a:gd name="T5" fmla="*/ 261 h 261"/>
                    <a:gd name="T6" fmla="*/ 0 w 808"/>
                    <a:gd name="T7" fmla="*/ 184 h 261"/>
                    <a:gd name="T8" fmla="*/ 545 w 808"/>
                    <a:gd name="T9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8" h="261">
                      <a:moveTo>
                        <a:pt x="545" y="0"/>
                      </a:moveTo>
                      <a:lnTo>
                        <a:pt x="808" y="261"/>
                      </a:lnTo>
                      <a:lnTo>
                        <a:pt x="261" y="261"/>
                      </a:lnTo>
                      <a:lnTo>
                        <a:pt x="0" y="184"/>
                      </a:lnTo>
                      <a:lnTo>
                        <a:pt x="545" y="0"/>
                      </a:lnTo>
                      <a:close/>
                    </a:path>
                  </a:pathLst>
                </a:custGeom>
                <a:solidFill>
                  <a:srgbClr val="399F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" name="Freeform 17"/>
                <p:cNvSpPr/>
                <p:nvPr/>
              </p:nvSpPr>
              <p:spPr bwMode="auto">
                <a:xfrm>
                  <a:off x="7734123" y="6058861"/>
                  <a:ext cx="417364" cy="716096"/>
                </a:xfrm>
                <a:custGeom>
                  <a:avLst/>
                  <a:gdLst>
                    <a:gd name="T0" fmla="*/ 0 w 387"/>
                    <a:gd name="T1" fmla="*/ 0 h 664"/>
                    <a:gd name="T2" fmla="*/ 11 w 387"/>
                    <a:gd name="T3" fmla="*/ 652 h 664"/>
                    <a:gd name="T4" fmla="*/ 30 w 387"/>
                    <a:gd name="T5" fmla="*/ 664 h 664"/>
                    <a:gd name="T6" fmla="*/ 387 w 387"/>
                    <a:gd name="T7" fmla="*/ 543 h 664"/>
                    <a:gd name="T8" fmla="*/ 0 w 387"/>
                    <a:gd name="T9" fmla="*/ 0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7" h="664">
                      <a:moveTo>
                        <a:pt x="0" y="0"/>
                      </a:moveTo>
                      <a:lnTo>
                        <a:pt x="11" y="652"/>
                      </a:lnTo>
                      <a:lnTo>
                        <a:pt x="30" y="664"/>
                      </a:lnTo>
                      <a:lnTo>
                        <a:pt x="387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1A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" name="Freeform 18"/>
                <p:cNvSpPr/>
                <p:nvPr/>
              </p:nvSpPr>
              <p:spPr bwMode="auto">
                <a:xfrm>
                  <a:off x="7524902" y="6058861"/>
                  <a:ext cx="221084" cy="703155"/>
                </a:xfrm>
                <a:custGeom>
                  <a:avLst/>
                  <a:gdLst>
                    <a:gd name="T0" fmla="*/ 0 w 205"/>
                    <a:gd name="T1" fmla="*/ 331 h 652"/>
                    <a:gd name="T2" fmla="*/ 194 w 205"/>
                    <a:gd name="T3" fmla="*/ 0 h 652"/>
                    <a:gd name="T4" fmla="*/ 205 w 205"/>
                    <a:gd name="T5" fmla="*/ 652 h 652"/>
                    <a:gd name="T6" fmla="*/ 0 w 205"/>
                    <a:gd name="T7" fmla="*/ 331 h 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652">
                      <a:moveTo>
                        <a:pt x="0" y="331"/>
                      </a:moveTo>
                      <a:lnTo>
                        <a:pt x="194" y="0"/>
                      </a:lnTo>
                      <a:lnTo>
                        <a:pt x="205" y="652"/>
                      </a:lnTo>
                      <a:lnTo>
                        <a:pt x="0" y="331"/>
                      </a:lnTo>
                      <a:close/>
                    </a:path>
                  </a:pathLst>
                </a:custGeom>
                <a:solidFill>
                  <a:srgbClr val="36C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" name="Freeform 19"/>
                <p:cNvSpPr/>
                <p:nvPr/>
              </p:nvSpPr>
              <p:spPr bwMode="auto">
                <a:xfrm>
                  <a:off x="6955476" y="6563580"/>
                  <a:ext cx="811001" cy="294419"/>
                </a:xfrm>
                <a:custGeom>
                  <a:avLst/>
                  <a:gdLst>
                    <a:gd name="T0" fmla="*/ 117 w 752"/>
                    <a:gd name="T1" fmla="*/ 0 h 273"/>
                    <a:gd name="T2" fmla="*/ 733 w 752"/>
                    <a:gd name="T3" fmla="*/ 184 h 273"/>
                    <a:gd name="T4" fmla="*/ 752 w 752"/>
                    <a:gd name="T5" fmla="*/ 196 h 273"/>
                    <a:gd name="T6" fmla="*/ 0 w 752"/>
                    <a:gd name="T7" fmla="*/ 273 h 273"/>
                    <a:gd name="T8" fmla="*/ 117 w 752"/>
                    <a:gd name="T9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2" h="273">
                      <a:moveTo>
                        <a:pt x="117" y="0"/>
                      </a:moveTo>
                      <a:lnTo>
                        <a:pt x="733" y="184"/>
                      </a:lnTo>
                      <a:lnTo>
                        <a:pt x="752" y="196"/>
                      </a:lnTo>
                      <a:lnTo>
                        <a:pt x="0" y="273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2EC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" name="Freeform 20"/>
                <p:cNvSpPr/>
                <p:nvPr/>
              </p:nvSpPr>
              <p:spPr bwMode="auto">
                <a:xfrm>
                  <a:off x="7360976" y="6058861"/>
                  <a:ext cx="373147" cy="356970"/>
                </a:xfrm>
                <a:custGeom>
                  <a:avLst/>
                  <a:gdLst>
                    <a:gd name="T0" fmla="*/ 0 w 346"/>
                    <a:gd name="T1" fmla="*/ 87 h 331"/>
                    <a:gd name="T2" fmla="*/ 152 w 346"/>
                    <a:gd name="T3" fmla="*/ 331 h 331"/>
                    <a:gd name="T4" fmla="*/ 346 w 346"/>
                    <a:gd name="T5" fmla="*/ 0 h 331"/>
                    <a:gd name="T6" fmla="*/ 32 w 346"/>
                    <a:gd name="T7" fmla="*/ 96 h 331"/>
                    <a:gd name="T8" fmla="*/ 0 w 346"/>
                    <a:gd name="T9" fmla="*/ 87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6" h="331">
                      <a:moveTo>
                        <a:pt x="0" y="87"/>
                      </a:moveTo>
                      <a:lnTo>
                        <a:pt x="152" y="331"/>
                      </a:lnTo>
                      <a:lnTo>
                        <a:pt x="346" y="0"/>
                      </a:lnTo>
                      <a:lnTo>
                        <a:pt x="32" y="96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237A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" name="Freeform 21"/>
                <p:cNvSpPr/>
                <p:nvPr/>
              </p:nvSpPr>
              <p:spPr bwMode="auto">
                <a:xfrm>
                  <a:off x="7081656" y="6152687"/>
                  <a:ext cx="664331" cy="609329"/>
                </a:xfrm>
                <a:custGeom>
                  <a:avLst/>
                  <a:gdLst>
                    <a:gd name="T0" fmla="*/ 0 w 616"/>
                    <a:gd name="T1" fmla="*/ 381 h 565"/>
                    <a:gd name="T2" fmla="*/ 259 w 616"/>
                    <a:gd name="T3" fmla="*/ 0 h 565"/>
                    <a:gd name="T4" fmla="*/ 616 w 616"/>
                    <a:gd name="T5" fmla="*/ 565 h 565"/>
                    <a:gd name="T6" fmla="*/ 0 w 616"/>
                    <a:gd name="T7" fmla="*/ 381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6" h="565">
                      <a:moveTo>
                        <a:pt x="0" y="381"/>
                      </a:moveTo>
                      <a:lnTo>
                        <a:pt x="259" y="0"/>
                      </a:lnTo>
                      <a:lnTo>
                        <a:pt x="616" y="565"/>
                      </a:lnTo>
                      <a:lnTo>
                        <a:pt x="0" y="381"/>
                      </a:lnTo>
                      <a:close/>
                    </a:path>
                  </a:pathLst>
                </a:custGeom>
                <a:solidFill>
                  <a:srgbClr val="1F7C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" name="Freeform 22"/>
                <p:cNvSpPr/>
                <p:nvPr/>
              </p:nvSpPr>
              <p:spPr bwMode="auto">
                <a:xfrm>
                  <a:off x="6244772" y="5670616"/>
                  <a:ext cx="836884" cy="892964"/>
                </a:xfrm>
                <a:custGeom>
                  <a:avLst/>
                  <a:gdLst>
                    <a:gd name="T0" fmla="*/ 565 w 776"/>
                    <a:gd name="T1" fmla="*/ 0 h 828"/>
                    <a:gd name="T2" fmla="*/ 0 w 776"/>
                    <a:gd name="T3" fmla="*/ 732 h 828"/>
                    <a:gd name="T4" fmla="*/ 776 w 776"/>
                    <a:gd name="T5" fmla="*/ 828 h 828"/>
                    <a:gd name="T6" fmla="*/ 565 w 776"/>
                    <a:gd name="T7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828">
                      <a:moveTo>
                        <a:pt x="565" y="0"/>
                      </a:moveTo>
                      <a:lnTo>
                        <a:pt x="0" y="732"/>
                      </a:lnTo>
                      <a:lnTo>
                        <a:pt x="776" y="828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rgbClr val="136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" name="Freeform 23"/>
                <p:cNvSpPr/>
                <p:nvPr/>
              </p:nvSpPr>
              <p:spPr bwMode="auto">
                <a:xfrm>
                  <a:off x="6854101" y="5670616"/>
                  <a:ext cx="506876" cy="892964"/>
                </a:xfrm>
                <a:custGeom>
                  <a:avLst/>
                  <a:gdLst>
                    <a:gd name="T0" fmla="*/ 470 w 470"/>
                    <a:gd name="T1" fmla="*/ 447 h 828"/>
                    <a:gd name="T2" fmla="*/ 0 w 470"/>
                    <a:gd name="T3" fmla="*/ 0 h 828"/>
                    <a:gd name="T4" fmla="*/ 211 w 470"/>
                    <a:gd name="T5" fmla="*/ 828 h 828"/>
                    <a:gd name="T6" fmla="*/ 470 w 470"/>
                    <a:gd name="T7" fmla="*/ 447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0" h="828">
                      <a:moveTo>
                        <a:pt x="470" y="447"/>
                      </a:moveTo>
                      <a:lnTo>
                        <a:pt x="0" y="0"/>
                      </a:lnTo>
                      <a:lnTo>
                        <a:pt x="211" y="828"/>
                      </a:lnTo>
                      <a:lnTo>
                        <a:pt x="470" y="447"/>
                      </a:lnTo>
                      <a:close/>
                    </a:path>
                  </a:pathLst>
                </a:custGeom>
                <a:solidFill>
                  <a:srgbClr val="22A1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24"/>
                <p:cNvSpPr/>
                <p:nvPr/>
              </p:nvSpPr>
              <p:spPr bwMode="auto">
                <a:xfrm>
                  <a:off x="5883488" y="5670616"/>
                  <a:ext cx="970613" cy="789432"/>
                </a:xfrm>
                <a:custGeom>
                  <a:avLst/>
                  <a:gdLst>
                    <a:gd name="T0" fmla="*/ 0 w 900"/>
                    <a:gd name="T1" fmla="*/ 298 h 732"/>
                    <a:gd name="T2" fmla="*/ 900 w 900"/>
                    <a:gd name="T3" fmla="*/ 0 h 732"/>
                    <a:gd name="T4" fmla="*/ 335 w 900"/>
                    <a:gd name="T5" fmla="*/ 732 h 732"/>
                    <a:gd name="T6" fmla="*/ 0 w 900"/>
                    <a:gd name="T7" fmla="*/ 298 h 7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0" h="732">
                      <a:moveTo>
                        <a:pt x="0" y="298"/>
                      </a:moveTo>
                      <a:lnTo>
                        <a:pt x="900" y="0"/>
                      </a:lnTo>
                      <a:lnTo>
                        <a:pt x="335" y="732"/>
                      </a:lnTo>
                      <a:lnTo>
                        <a:pt x="0" y="298"/>
                      </a:lnTo>
                      <a:close/>
                    </a:path>
                  </a:pathLst>
                </a:custGeom>
                <a:solidFill>
                  <a:srgbClr val="0D87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0" y="5780087"/>
                <a:ext cx="3694112" cy="1103313"/>
                <a:chOff x="0" y="5754687"/>
                <a:chExt cx="3694112" cy="1103313"/>
              </a:xfrm>
            </p:grpSpPr>
            <p:sp>
              <p:nvSpPr>
                <p:cNvPr id="41" name="Freeform 39"/>
                <p:cNvSpPr/>
                <p:nvPr/>
              </p:nvSpPr>
              <p:spPr bwMode="auto">
                <a:xfrm rot="10800000">
                  <a:off x="3260724" y="6556375"/>
                  <a:ext cx="433388" cy="301625"/>
                </a:xfrm>
                <a:custGeom>
                  <a:avLst/>
                  <a:gdLst>
                    <a:gd name="T0" fmla="*/ 12 w 273"/>
                    <a:gd name="T1" fmla="*/ 0 h 190"/>
                    <a:gd name="T2" fmla="*/ 0 w 273"/>
                    <a:gd name="T3" fmla="*/ 190 h 190"/>
                    <a:gd name="T4" fmla="*/ 273 w 273"/>
                    <a:gd name="T5" fmla="*/ 0 h 190"/>
                    <a:gd name="T6" fmla="*/ 12 w 273"/>
                    <a:gd name="T7" fmla="*/ 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3" h="190">
                      <a:moveTo>
                        <a:pt x="12" y="0"/>
                      </a:moveTo>
                      <a:lnTo>
                        <a:pt x="0" y="190"/>
                      </a:lnTo>
                      <a:lnTo>
                        <a:pt x="273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1F8D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40"/>
                <p:cNvSpPr/>
                <p:nvPr/>
              </p:nvSpPr>
              <p:spPr bwMode="auto">
                <a:xfrm rot="10800000">
                  <a:off x="2333624" y="6373812"/>
                  <a:ext cx="1255713" cy="463550"/>
                </a:xfrm>
                <a:custGeom>
                  <a:avLst/>
                  <a:gdLst>
                    <a:gd name="T0" fmla="*/ 0 w 791"/>
                    <a:gd name="T1" fmla="*/ 0 h 292"/>
                    <a:gd name="T2" fmla="*/ 429 w 791"/>
                    <a:gd name="T3" fmla="*/ 292 h 292"/>
                    <a:gd name="T4" fmla="*/ 791 w 791"/>
                    <a:gd name="T5" fmla="*/ 94 h 292"/>
                    <a:gd name="T6" fmla="*/ 0 w 791"/>
                    <a:gd name="T7" fmla="*/ 0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1" h="292">
                      <a:moveTo>
                        <a:pt x="0" y="0"/>
                      </a:moveTo>
                      <a:lnTo>
                        <a:pt x="429" y="292"/>
                      </a:lnTo>
                      <a:lnTo>
                        <a:pt x="791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A8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41"/>
                <p:cNvSpPr/>
                <p:nvPr/>
              </p:nvSpPr>
              <p:spPr bwMode="auto">
                <a:xfrm rot="10800000">
                  <a:off x="1825624" y="6688137"/>
                  <a:ext cx="1763713" cy="169863"/>
                </a:xfrm>
                <a:custGeom>
                  <a:avLst/>
                  <a:gdLst>
                    <a:gd name="T0" fmla="*/ 1111 w 1111"/>
                    <a:gd name="T1" fmla="*/ 0 h 107"/>
                    <a:gd name="T2" fmla="*/ 0 w 1111"/>
                    <a:gd name="T3" fmla="*/ 13 h 107"/>
                    <a:gd name="T4" fmla="*/ 791 w 1111"/>
                    <a:gd name="T5" fmla="*/ 107 h 107"/>
                    <a:gd name="T6" fmla="*/ 1111 w 1111"/>
                    <a:gd name="T7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1" h="107">
                      <a:moveTo>
                        <a:pt x="1111" y="0"/>
                      </a:moveTo>
                      <a:lnTo>
                        <a:pt x="0" y="13"/>
                      </a:lnTo>
                      <a:lnTo>
                        <a:pt x="791" y="107"/>
                      </a:lnTo>
                      <a:lnTo>
                        <a:pt x="1111" y="0"/>
                      </a:lnTo>
                      <a:close/>
                    </a:path>
                  </a:pathLst>
                </a:custGeom>
                <a:solidFill>
                  <a:srgbClr val="7ECB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grpSp>
              <p:nvGrpSpPr>
                <p:cNvPr id="110" name="组合 109"/>
                <p:cNvGrpSpPr/>
                <p:nvPr/>
              </p:nvGrpSpPr>
              <p:grpSpPr>
                <a:xfrm rot="10800000">
                  <a:off x="0" y="5754687"/>
                  <a:ext cx="2333625" cy="1103313"/>
                  <a:chOff x="9958625" y="-38100"/>
                  <a:chExt cx="2333625" cy="1103313"/>
                </a:xfrm>
              </p:grpSpPr>
              <p:sp>
                <p:nvSpPr>
                  <p:cNvPr id="44" name="Freeform 42"/>
                  <p:cNvSpPr/>
                  <p:nvPr/>
                </p:nvSpPr>
                <p:spPr bwMode="auto">
                  <a:xfrm>
                    <a:off x="9958625" y="131763"/>
                    <a:ext cx="735013" cy="542925"/>
                  </a:xfrm>
                  <a:custGeom>
                    <a:avLst/>
                    <a:gdLst>
                      <a:gd name="T0" fmla="*/ 463 w 463"/>
                      <a:gd name="T1" fmla="*/ 51 h 342"/>
                      <a:gd name="T2" fmla="*/ 341 w 463"/>
                      <a:gd name="T3" fmla="*/ 342 h 342"/>
                      <a:gd name="T4" fmla="*/ 0 w 463"/>
                      <a:gd name="T5" fmla="*/ 0 h 342"/>
                      <a:gd name="T6" fmla="*/ 463 w 463"/>
                      <a:gd name="T7" fmla="*/ 51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63" h="342">
                        <a:moveTo>
                          <a:pt x="463" y="51"/>
                        </a:moveTo>
                        <a:lnTo>
                          <a:pt x="341" y="342"/>
                        </a:lnTo>
                        <a:lnTo>
                          <a:pt x="0" y="0"/>
                        </a:lnTo>
                        <a:lnTo>
                          <a:pt x="463" y="51"/>
                        </a:lnTo>
                        <a:close/>
                      </a:path>
                    </a:pathLst>
                  </a:custGeom>
                  <a:solidFill>
                    <a:srgbClr val="529E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43"/>
                  <p:cNvSpPr/>
                  <p:nvPr/>
                </p:nvSpPr>
                <p:spPr bwMode="auto">
                  <a:xfrm>
                    <a:off x="9958625" y="-38100"/>
                    <a:ext cx="793750" cy="250825"/>
                  </a:xfrm>
                  <a:custGeom>
                    <a:avLst/>
                    <a:gdLst>
                      <a:gd name="T0" fmla="*/ 500 w 500"/>
                      <a:gd name="T1" fmla="*/ 0 h 158"/>
                      <a:gd name="T2" fmla="*/ 463 w 500"/>
                      <a:gd name="T3" fmla="*/ 158 h 158"/>
                      <a:gd name="T4" fmla="*/ 0 w 500"/>
                      <a:gd name="T5" fmla="*/ 107 h 158"/>
                      <a:gd name="T6" fmla="*/ 320 w 500"/>
                      <a:gd name="T7" fmla="*/ 0 h 158"/>
                      <a:gd name="T8" fmla="*/ 500 w 500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0" h="158">
                        <a:moveTo>
                          <a:pt x="500" y="0"/>
                        </a:moveTo>
                        <a:lnTo>
                          <a:pt x="463" y="158"/>
                        </a:lnTo>
                        <a:lnTo>
                          <a:pt x="0" y="107"/>
                        </a:lnTo>
                        <a:lnTo>
                          <a:pt x="320" y="0"/>
                        </a:lnTo>
                        <a:lnTo>
                          <a:pt x="500" y="0"/>
                        </a:lnTo>
                        <a:close/>
                      </a:path>
                    </a:pathLst>
                  </a:custGeom>
                  <a:solidFill>
                    <a:srgbClr val="B4D1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44"/>
                  <p:cNvSpPr/>
                  <p:nvPr/>
                </p:nvSpPr>
                <p:spPr bwMode="auto">
                  <a:xfrm>
                    <a:off x="10693638" y="-38100"/>
                    <a:ext cx="328613" cy="250825"/>
                  </a:xfrm>
                  <a:custGeom>
                    <a:avLst/>
                    <a:gdLst>
                      <a:gd name="T0" fmla="*/ 207 w 207"/>
                      <a:gd name="T1" fmla="*/ 0 h 158"/>
                      <a:gd name="T2" fmla="*/ 0 w 207"/>
                      <a:gd name="T3" fmla="*/ 158 h 158"/>
                      <a:gd name="T4" fmla="*/ 37 w 207"/>
                      <a:gd name="T5" fmla="*/ 0 h 158"/>
                      <a:gd name="T6" fmla="*/ 207 w 207"/>
                      <a:gd name="T7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7" h="158">
                        <a:moveTo>
                          <a:pt x="207" y="0"/>
                        </a:moveTo>
                        <a:lnTo>
                          <a:pt x="0" y="158"/>
                        </a:lnTo>
                        <a:lnTo>
                          <a:pt x="37" y="0"/>
                        </a:lnTo>
                        <a:lnTo>
                          <a:pt x="207" y="0"/>
                        </a:lnTo>
                        <a:close/>
                      </a:path>
                    </a:pathLst>
                  </a:custGeom>
                  <a:solidFill>
                    <a:srgbClr val="749F2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45"/>
                  <p:cNvSpPr/>
                  <p:nvPr/>
                </p:nvSpPr>
                <p:spPr bwMode="auto">
                  <a:xfrm>
                    <a:off x="10693638" y="144463"/>
                    <a:ext cx="876300" cy="920750"/>
                  </a:xfrm>
                  <a:custGeom>
                    <a:avLst/>
                    <a:gdLst>
                      <a:gd name="T0" fmla="*/ 552 w 552"/>
                      <a:gd name="T1" fmla="*/ 0 h 580"/>
                      <a:gd name="T2" fmla="*/ 265 w 552"/>
                      <a:gd name="T3" fmla="*/ 580 h 580"/>
                      <a:gd name="T4" fmla="*/ 0 w 552"/>
                      <a:gd name="T5" fmla="*/ 43 h 580"/>
                      <a:gd name="T6" fmla="*/ 552 w 552"/>
                      <a:gd name="T7" fmla="*/ 0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52" h="580">
                        <a:moveTo>
                          <a:pt x="552" y="0"/>
                        </a:moveTo>
                        <a:lnTo>
                          <a:pt x="265" y="580"/>
                        </a:lnTo>
                        <a:lnTo>
                          <a:pt x="0" y="43"/>
                        </a:lnTo>
                        <a:lnTo>
                          <a:pt x="552" y="0"/>
                        </a:lnTo>
                        <a:close/>
                      </a:path>
                    </a:pathLst>
                  </a:custGeom>
                  <a:solidFill>
                    <a:srgbClr val="6EA7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46"/>
                  <p:cNvSpPr/>
                  <p:nvPr/>
                </p:nvSpPr>
                <p:spPr bwMode="auto">
                  <a:xfrm>
                    <a:off x="10499963" y="212725"/>
                    <a:ext cx="614363" cy="852488"/>
                  </a:xfrm>
                  <a:custGeom>
                    <a:avLst/>
                    <a:gdLst>
                      <a:gd name="T0" fmla="*/ 0 w 387"/>
                      <a:gd name="T1" fmla="*/ 291 h 537"/>
                      <a:gd name="T2" fmla="*/ 387 w 387"/>
                      <a:gd name="T3" fmla="*/ 537 h 537"/>
                      <a:gd name="T4" fmla="*/ 122 w 387"/>
                      <a:gd name="T5" fmla="*/ 0 h 537"/>
                      <a:gd name="T6" fmla="*/ 0 w 387"/>
                      <a:gd name="T7" fmla="*/ 291 h 5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7" h="537">
                        <a:moveTo>
                          <a:pt x="0" y="291"/>
                        </a:moveTo>
                        <a:lnTo>
                          <a:pt x="387" y="537"/>
                        </a:lnTo>
                        <a:lnTo>
                          <a:pt x="122" y="0"/>
                        </a:lnTo>
                        <a:lnTo>
                          <a:pt x="0" y="291"/>
                        </a:lnTo>
                        <a:close/>
                      </a:path>
                    </a:pathLst>
                  </a:custGeom>
                  <a:solidFill>
                    <a:srgbClr val="85C0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47"/>
                  <p:cNvSpPr/>
                  <p:nvPr/>
                </p:nvSpPr>
                <p:spPr bwMode="auto">
                  <a:xfrm>
                    <a:off x="10693638" y="-38100"/>
                    <a:ext cx="876300" cy="250825"/>
                  </a:xfrm>
                  <a:custGeom>
                    <a:avLst/>
                    <a:gdLst>
                      <a:gd name="T0" fmla="*/ 440 w 552"/>
                      <a:gd name="T1" fmla="*/ 0 h 158"/>
                      <a:gd name="T2" fmla="*/ 552 w 552"/>
                      <a:gd name="T3" fmla="*/ 115 h 158"/>
                      <a:gd name="T4" fmla="*/ 0 w 552"/>
                      <a:gd name="T5" fmla="*/ 158 h 158"/>
                      <a:gd name="T6" fmla="*/ 207 w 552"/>
                      <a:gd name="T7" fmla="*/ 0 h 158"/>
                      <a:gd name="T8" fmla="*/ 440 w 552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52" h="158">
                        <a:moveTo>
                          <a:pt x="440" y="0"/>
                        </a:moveTo>
                        <a:lnTo>
                          <a:pt x="552" y="115"/>
                        </a:lnTo>
                        <a:lnTo>
                          <a:pt x="0" y="158"/>
                        </a:lnTo>
                        <a:lnTo>
                          <a:pt x="207" y="0"/>
                        </a:lnTo>
                        <a:lnTo>
                          <a:pt x="440" y="0"/>
                        </a:lnTo>
                        <a:close/>
                      </a:path>
                    </a:pathLst>
                  </a:custGeom>
                  <a:solidFill>
                    <a:srgbClr val="E1E6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48"/>
                  <p:cNvSpPr/>
                  <p:nvPr/>
                </p:nvSpPr>
                <p:spPr bwMode="auto">
                  <a:xfrm>
                    <a:off x="11114325" y="144463"/>
                    <a:ext cx="927100" cy="920750"/>
                  </a:xfrm>
                  <a:custGeom>
                    <a:avLst/>
                    <a:gdLst>
                      <a:gd name="T0" fmla="*/ 584 w 584"/>
                      <a:gd name="T1" fmla="*/ 248 h 580"/>
                      <a:gd name="T2" fmla="*/ 287 w 584"/>
                      <a:gd name="T3" fmla="*/ 0 h 580"/>
                      <a:gd name="T4" fmla="*/ 0 w 584"/>
                      <a:gd name="T5" fmla="*/ 580 h 580"/>
                      <a:gd name="T6" fmla="*/ 584 w 584"/>
                      <a:gd name="T7" fmla="*/ 248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84" h="580">
                        <a:moveTo>
                          <a:pt x="584" y="248"/>
                        </a:moveTo>
                        <a:lnTo>
                          <a:pt x="287" y="0"/>
                        </a:lnTo>
                        <a:lnTo>
                          <a:pt x="0" y="580"/>
                        </a:lnTo>
                        <a:lnTo>
                          <a:pt x="584" y="248"/>
                        </a:lnTo>
                        <a:close/>
                      </a:path>
                    </a:pathLst>
                  </a:custGeom>
                  <a:solidFill>
                    <a:srgbClr val="BAC5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49"/>
                  <p:cNvSpPr/>
                  <p:nvPr/>
                </p:nvSpPr>
                <p:spPr bwMode="auto">
                  <a:xfrm>
                    <a:off x="11392138" y="-38100"/>
                    <a:ext cx="649288" cy="576263"/>
                  </a:xfrm>
                  <a:custGeom>
                    <a:avLst/>
                    <a:gdLst>
                      <a:gd name="T0" fmla="*/ 274 w 409"/>
                      <a:gd name="T1" fmla="*/ 0 h 363"/>
                      <a:gd name="T2" fmla="*/ 409 w 409"/>
                      <a:gd name="T3" fmla="*/ 363 h 363"/>
                      <a:gd name="T4" fmla="*/ 112 w 409"/>
                      <a:gd name="T5" fmla="*/ 115 h 363"/>
                      <a:gd name="T6" fmla="*/ 0 w 409"/>
                      <a:gd name="T7" fmla="*/ 0 h 363"/>
                      <a:gd name="T8" fmla="*/ 274 w 409"/>
                      <a:gd name="T9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363">
                        <a:moveTo>
                          <a:pt x="274" y="0"/>
                        </a:moveTo>
                        <a:lnTo>
                          <a:pt x="409" y="363"/>
                        </a:lnTo>
                        <a:lnTo>
                          <a:pt x="112" y="115"/>
                        </a:lnTo>
                        <a:lnTo>
                          <a:pt x="0" y="0"/>
                        </a:lnTo>
                        <a:lnTo>
                          <a:pt x="274" y="0"/>
                        </a:lnTo>
                        <a:close/>
                      </a:path>
                    </a:pathLst>
                  </a:custGeom>
                  <a:solidFill>
                    <a:srgbClr val="C6B8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50"/>
                  <p:cNvSpPr/>
                  <p:nvPr/>
                </p:nvSpPr>
                <p:spPr bwMode="auto">
                  <a:xfrm>
                    <a:off x="12041425" y="-38100"/>
                    <a:ext cx="250825" cy="576263"/>
                  </a:xfrm>
                  <a:custGeom>
                    <a:avLst/>
                    <a:gdLst>
                      <a:gd name="T0" fmla="*/ 68 w 158"/>
                      <a:gd name="T1" fmla="*/ 0 h 363"/>
                      <a:gd name="T2" fmla="*/ 0 w 158"/>
                      <a:gd name="T3" fmla="*/ 363 h 363"/>
                      <a:gd name="T4" fmla="*/ 158 w 158"/>
                      <a:gd name="T5" fmla="*/ 0 h 363"/>
                      <a:gd name="T6" fmla="*/ 68 w 158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8" h="363">
                        <a:moveTo>
                          <a:pt x="68" y="0"/>
                        </a:moveTo>
                        <a:lnTo>
                          <a:pt x="0" y="363"/>
                        </a:lnTo>
                        <a:lnTo>
                          <a:pt x="158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D5AD2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51"/>
                  <p:cNvSpPr/>
                  <p:nvPr/>
                </p:nvSpPr>
                <p:spPr bwMode="auto">
                  <a:xfrm>
                    <a:off x="11827113" y="-38100"/>
                    <a:ext cx="322263" cy="576263"/>
                  </a:xfrm>
                  <a:custGeom>
                    <a:avLst/>
                    <a:gdLst>
                      <a:gd name="T0" fmla="*/ 0 w 203"/>
                      <a:gd name="T1" fmla="*/ 0 h 363"/>
                      <a:gd name="T2" fmla="*/ 135 w 203"/>
                      <a:gd name="T3" fmla="*/ 363 h 363"/>
                      <a:gd name="T4" fmla="*/ 203 w 203"/>
                      <a:gd name="T5" fmla="*/ 0 h 363"/>
                      <a:gd name="T6" fmla="*/ 0 w 203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3" h="363">
                        <a:moveTo>
                          <a:pt x="0" y="0"/>
                        </a:moveTo>
                        <a:lnTo>
                          <a:pt x="135" y="363"/>
                        </a:lnTo>
                        <a:lnTo>
                          <a:pt x="20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AC5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62" name="组合 161"/>
            <p:cNvGrpSpPr/>
            <p:nvPr/>
          </p:nvGrpSpPr>
          <p:grpSpPr>
            <a:xfrm flipH="1">
              <a:off x="5603788" y="5670616"/>
              <a:ext cx="6757655" cy="1212784"/>
              <a:chOff x="0" y="5670616"/>
              <a:chExt cx="6757655" cy="1212784"/>
            </a:xfrm>
          </p:grpSpPr>
          <p:grpSp>
            <p:nvGrpSpPr>
              <p:cNvPr id="163" name="组合 162"/>
              <p:cNvGrpSpPr/>
              <p:nvPr/>
            </p:nvGrpSpPr>
            <p:grpSpPr>
              <a:xfrm>
                <a:off x="2961480" y="5670616"/>
                <a:ext cx="3796175" cy="1187383"/>
                <a:chOff x="4841697" y="5670616"/>
                <a:chExt cx="3796175" cy="1187383"/>
              </a:xfrm>
            </p:grpSpPr>
            <p:sp>
              <p:nvSpPr>
                <p:cNvPr id="179" name="Freeform 5"/>
                <p:cNvSpPr/>
                <p:nvPr/>
              </p:nvSpPr>
              <p:spPr bwMode="auto">
                <a:xfrm>
                  <a:off x="4841697" y="6641229"/>
                  <a:ext cx="326773" cy="216770"/>
                </a:xfrm>
                <a:custGeom>
                  <a:avLst/>
                  <a:gdLst>
                    <a:gd name="T0" fmla="*/ 0 w 303"/>
                    <a:gd name="T1" fmla="*/ 201 h 201"/>
                    <a:gd name="T2" fmla="*/ 17 w 303"/>
                    <a:gd name="T3" fmla="*/ 0 h 201"/>
                    <a:gd name="T4" fmla="*/ 303 w 303"/>
                    <a:gd name="T5" fmla="*/ 101 h 201"/>
                    <a:gd name="T6" fmla="*/ 0 w 303"/>
                    <a:gd name="T7" fmla="*/ 201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3" h="201">
                      <a:moveTo>
                        <a:pt x="0" y="201"/>
                      </a:moveTo>
                      <a:lnTo>
                        <a:pt x="17" y="0"/>
                      </a:lnTo>
                      <a:lnTo>
                        <a:pt x="303" y="101"/>
                      </a:lnTo>
                      <a:lnTo>
                        <a:pt x="0" y="201"/>
                      </a:lnTo>
                      <a:close/>
                    </a:path>
                  </a:pathLst>
                </a:custGeom>
                <a:solidFill>
                  <a:srgbClr val="006E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" name="Freeform 6"/>
                <p:cNvSpPr/>
                <p:nvPr/>
              </p:nvSpPr>
              <p:spPr bwMode="auto">
                <a:xfrm>
                  <a:off x="4841697" y="6588384"/>
                  <a:ext cx="788354" cy="269615"/>
                </a:xfrm>
                <a:custGeom>
                  <a:avLst/>
                  <a:gdLst>
                    <a:gd name="T0" fmla="*/ 731 w 731"/>
                    <a:gd name="T1" fmla="*/ 0 h 250"/>
                    <a:gd name="T2" fmla="*/ 303 w 731"/>
                    <a:gd name="T3" fmla="*/ 150 h 250"/>
                    <a:gd name="T4" fmla="*/ 0 w 731"/>
                    <a:gd name="T5" fmla="*/ 250 h 250"/>
                    <a:gd name="T6" fmla="*/ 291 w 731"/>
                    <a:gd name="T7" fmla="*/ 250 h 250"/>
                    <a:gd name="T8" fmla="*/ 731 w 731"/>
                    <a:gd name="T9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1" h="250">
                      <a:moveTo>
                        <a:pt x="731" y="0"/>
                      </a:moveTo>
                      <a:lnTo>
                        <a:pt x="303" y="150"/>
                      </a:lnTo>
                      <a:lnTo>
                        <a:pt x="0" y="250"/>
                      </a:lnTo>
                      <a:lnTo>
                        <a:pt x="291" y="250"/>
                      </a:lnTo>
                      <a:lnTo>
                        <a:pt x="731" y="0"/>
                      </a:lnTo>
                      <a:close/>
                    </a:path>
                  </a:pathLst>
                </a:custGeom>
                <a:solidFill>
                  <a:srgbClr val="015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" name="Freeform 7"/>
                <p:cNvSpPr/>
                <p:nvPr/>
              </p:nvSpPr>
              <p:spPr bwMode="auto">
                <a:xfrm>
                  <a:off x="5155529" y="6588384"/>
                  <a:ext cx="598545" cy="269615"/>
                </a:xfrm>
                <a:custGeom>
                  <a:avLst/>
                  <a:gdLst>
                    <a:gd name="T0" fmla="*/ 440 w 555"/>
                    <a:gd name="T1" fmla="*/ 0 h 250"/>
                    <a:gd name="T2" fmla="*/ 555 w 555"/>
                    <a:gd name="T3" fmla="*/ 250 h 250"/>
                    <a:gd name="T4" fmla="*/ 0 w 555"/>
                    <a:gd name="T5" fmla="*/ 250 h 250"/>
                    <a:gd name="T6" fmla="*/ 440 w 555"/>
                    <a:gd name="T7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55" h="250">
                      <a:moveTo>
                        <a:pt x="440" y="0"/>
                      </a:moveTo>
                      <a:lnTo>
                        <a:pt x="555" y="250"/>
                      </a:lnTo>
                      <a:lnTo>
                        <a:pt x="0" y="250"/>
                      </a:lnTo>
                      <a:lnTo>
                        <a:pt x="440" y="0"/>
                      </a:lnTo>
                      <a:close/>
                    </a:path>
                  </a:pathLst>
                </a:custGeom>
                <a:solidFill>
                  <a:srgbClr val="0583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2" name="Freeform 8"/>
                <p:cNvSpPr/>
                <p:nvPr/>
              </p:nvSpPr>
              <p:spPr bwMode="auto">
                <a:xfrm>
                  <a:off x="5630051" y="6588384"/>
                  <a:ext cx="332165" cy="269615"/>
                </a:xfrm>
                <a:custGeom>
                  <a:avLst/>
                  <a:gdLst>
                    <a:gd name="T0" fmla="*/ 308 w 308"/>
                    <a:gd name="T1" fmla="*/ 126 h 250"/>
                    <a:gd name="T2" fmla="*/ 288 w 308"/>
                    <a:gd name="T3" fmla="*/ 250 h 250"/>
                    <a:gd name="T4" fmla="*/ 115 w 308"/>
                    <a:gd name="T5" fmla="*/ 250 h 250"/>
                    <a:gd name="T6" fmla="*/ 0 w 308"/>
                    <a:gd name="T7" fmla="*/ 0 h 250"/>
                    <a:gd name="T8" fmla="*/ 308 w 308"/>
                    <a:gd name="T9" fmla="*/ 126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" h="250">
                      <a:moveTo>
                        <a:pt x="308" y="126"/>
                      </a:moveTo>
                      <a:lnTo>
                        <a:pt x="288" y="250"/>
                      </a:lnTo>
                      <a:lnTo>
                        <a:pt x="115" y="250"/>
                      </a:lnTo>
                      <a:lnTo>
                        <a:pt x="0" y="0"/>
                      </a:lnTo>
                      <a:lnTo>
                        <a:pt x="308" y="126"/>
                      </a:lnTo>
                      <a:close/>
                    </a:path>
                  </a:pathLst>
                </a:custGeom>
                <a:solidFill>
                  <a:srgbClr val="0898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3" name="Freeform 9"/>
                <p:cNvSpPr/>
                <p:nvPr/>
              </p:nvSpPr>
              <p:spPr bwMode="auto">
                <a:xfrm>
                  <a:off x="5940647" y="6724269"/>
                  <a:ext cx="846590" cy="133729"/>
                </a:xfrm>
                <a:custGeom>
                  <a:avLst/>
                  <a:gdLst>
                    <a:gd name="T0" fmla="*/ 550 w 785"/>
                    <a:gd name="T1" fmla="*/ 103 h 124"/>
                    <a:gd name="T2" fmla="*/ 20 w 785"/>
                    <a:gd name="T3" fmla="*/ 0 h 124"/>
                    <a:gd name="T4" fmla="*/ 0 w 785"/>
                    <a:gd name="T5" fmla="*/ 124 h 124"/>
                    <a:gd name="T6" fmla="*/ 509 w 785"/>
                    <a:gd name="T7" fmla="*/ 124 h 124"/>
                    <a:gd name="T8" fmla="*/ 785 w 785"/>
                    <a:gd name="T9" fmla="*/ 124 h 124"/>
                    <a:gd name="T10" fmla="*/ 550 w 785"/>
                    <a:gd name="T11" fmla="*/ 103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85" h="124">
                      <a:moveTo>
                        <a:pt x="550" y="103"/>
                      </a:moveTo>
                      <a:lnTo>
                        <a:pt x="20" y="0"/>
                      </a:lnTo>
                      <a:lnTo>
                        <a:pt x="0" y="124"/>
                      </a:lnTo>
                      <a:lnTo>
                        <a:pt x="509" y="124"/>
                      </a:lnTo>
                      <a:lnTo>
                        <a:pt x="785" y="124"/>
                      </a:lnTo>
                      <a:lnTo>
                        <a:pt x="550" y="103"/>
                      </a:lnTo>
                      <a:close/>
                    </a:path>
                  </a:pathLst>
                </a:custGeom>
                <a:solidFill>
                  <a:srgbClr val="11AC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4" name="Freeform 10"/>
                <p:cNvSpPr/>
                <p:nvPr/>
              </p:nvSpPr>
              <p:spPr bwMode="auto">
                <a:xfrm>
                  <a:off x="5422987" y="5991997"/>
                  <a:ext cx="460502" cy="669723"/>
                </a:xfrm>
                <a:custGeom>
                  <a:avLst/>
                  <a:gdLst>
                    <a:gd name="T0" fmla="*/ 427 w 427"/>
                    <a:gd name="T1" fmla="*/ 0 h 621"/>
                    <a:gd name="T2" fmla="*/ 0 w 427"/>
                    <a:gd name="T3" fmla="*/ 621 h 621"/>
                    <a:gd name="T4" fmla="*/ 192 w 427"/>
                    <a:gd name="T5" fmla="*/ 553 h 621"/>
                    <a:gd name="T6" fmla="*/ 427 w 427"/>
                    <a:gd name="T7" fmla="*/ 0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7" h="621">
                      <a:moveTo>
                        <a:pt x="427" y="0"/>
                      </a:moveTo>
                      <a:lnTo>
                        <a:pt x="0" y="621"/>
                      </a:lnTo>
                      <a:lnTo>
                        <a:pt x="192" y="553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rgbClr val="004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5" name="Freeform 11"/>
                <p:cNvSpPr/>
                <p:nvPr/>
              </p:nvSpPr>
              <p:spPr bwMode="auto">
                <a:xfrm>
                  <a:off x="5630051" y="5982290"/>
                  <a:ext cx="332165" cy="741979"/>
                </a:xfrm>
                <a:custGeom>
                  <a:avLst/>
                  <a:gdLst>
                    <a:gd name="T0" fmla="*/ 308 w 308"/>
                    <a:gd name="T1" fmla="*/ 688 h 688"/>
                    <a:gd name="T2" fmla="*/ 235 w 308"/>
                    <a:gd name="T3" fmla="*/ 0 h 688"/>
                    <a:gd name="T4" fmla="*/ 0 w 308"/>
                    <a:gd name="T5" fmla="*/ 562 h 688"/>
                    <a:gd name="T6" fmla="*/ 308 w 308"/>
                    <a:gd name="T7" fmla="*/ 688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8" h="688">
                      <a:moveTo>
                        <a:pt x="308" y="688"/>
                      </a:moveTo>
                      <a:lnTo>
                        <a:pt x="235" y="0"/>
                      </a:lnTo>
                      <a:lnTo>
                        <a:pt x="0" y="562"/>
                      </a:lnTo>
                      <a:lnTo>
                        <a:pt x="308" y="688"/>
                      </a:lnTo>
                      <a:close/>
                    </a:path>
                  </a:pathLst>
                </a:custGeom>
                <a:solidFill>
                  <a:srgbClr val="0679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6" name="Freeform 12"/>
                <p:cNvSpPr/>
                <p:nvPr/>
              </p:nvSpPr>
              <p:spPr bwMode="auto">
                <a:xfrm>
                  <a:off x="5883488" y="5991997"/>
                  <a:ext cx="650311" cy="843354"/>
                </a:xfrm>
                <a:custGeom>
                  <a:avLst/>
                  <a:gdLst>
                    <a:gd name="T0" fmla="*/ 603 w 603"/>
                    <a:gd name="T1" fmla="*/ 782 h 782"/>
                    <a:gd name="T2" fmla="*/ 0 w 603"/>
                    <a:gd name="T3" fmla="*/ 0 h 782"/>
                    <a:gd name="T4" fmla="*/ 73 w 603"/>
                    <a:gd name="T5" fmla="*/ 679 h 782"/>
                    <a:gd name="T6" fmla="*/ 603 w 603"/>
                    <a:gd name="T7" fmla="*/ 782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3" h="782">
                      <a:moveTo>
                        <a:pt x="603" y="782"/>
                      </a:moveTo>
                      <a:lnTo>
                        <a:pt x="0" y="0"/>
                      </a:lnTo>
                      <a:lnTo>
                        <a:pt x="73" y="679"/>
                      </a:lnTo>
                      <a:lnTo>
                        <a:pt x="603" y="782"/>
                      </a:lnTo>
                      <a:close/>
                    </a:path>
                  </a:pathLst>
                </a:custGeom>
                <a:solidFill>
                  <a:srgbClr val="0B71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7" name="Freeform 13"/>
                <p:cNvSpPr/>
                <p:nvPr/>
              </p:nvSpPr>
              <p:spPr bwMode="auto">
                <a:xfrm>
                  <a:off x="6244772" y="6460048"/>
                  <a:ext cx="836884" cy="375304"/>
                </a:xfrm>
                <a:custGeom>
                  <a:avLst/>
                  <a:gdLst>
                    <a:gd name="T0" fmla="*/ 776 w 776"/>
                    <a:gd name="T1" fmla="*/ 96 h 348"/>
                    <a:gd name="T2" fmla="*/ 0 w 776"/>
                    <a:gd name="T3" fmla="*/ 0 h 348"/>
                    <a:gd name="T4" fmla="*/ 268 w 776"/>
                    <a:gd name="T5" fmla="*/ 348 h 348"/>
                    <a:gd name="T6" fmla="*/ 776 w 776"/>
                    <a:gd name="T7" fmla="*/ 96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348">
                      <a:moveTo>
                        <a:pt x="776" y="96"/>
                      </a:moveTo>
                      <a:lnTo>
                        <a:pt x="0" y="0"/>
                      </a:lnTo>
                      <a:lnTo>
                        <a:pt x="268" y="348"/>
                      </a:lnTo>
                      <a:lnTo>
                        <a:pt x="776" y="96"/>
                      </a:lnTo>
                      <a:close/>
                    </a:path>
                  </a:pathLst>
                </a:custGeom>
                <a:solidFill>
                  <a:srgbClr val="1FB6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8" name="Freeform 14"/>
                <p:cNvSpPr/>
                <p:nvPr/>
              </p:nvSpPr>
              <p:spPr bwMode="auto">
                <a:xfrm>
                  <a:off x="6533799" y="6563580"/>
                  <a:ext cx="547857" cy="294419"/>
                </a:xfrm>
                <a:custGeom>
                  <a:avLst/>
                  <a:gdLst>
                    <a:gd name="T0" fmla="*/ 391 w 508"/>
                    <a:gd name="T1" fmla="*/ 273 h 273"/>
                    <a:gd name="T2" fmla="*/ 508 w 508"/>
                    <a:gd name="T3" fmla="*/ 0 h 273"/>
                    <a:gd name="T4" fmla="*/ 0 w 508"/>
                    <a:gd name="T5" fmla="*/ 252 h 273"/>
                    <a:gd name="T6" fmla="*/ 235 w 508"/>
                    <a:gd name="T7" fmla="*/ 273 h 273"/>
                    <a:gd name="T8" fmla="*/ 391 w 508"/>
                    <a:gd name="T9" fmla="*/ 27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273">
                      <a:moveTo>
                        <a:pt x="391" y="273"/>
                      </a:moveTo>
                      <a:lnTo>
                        <a:pt x="508" y="0"/>
                      </a:lnTo>
                      <a:lnTo>
                        <a:pt x="0" y="252"/>
                      </a:lnTo>
                      <a:lnTo>
                        <a:pt x="235" y="273"/>
                      </a:lnTo>
                      <a:lnTo>
                        <a:pt x="391" y="273"/>
                      </a:lnTo>
                      <a:close/>
                    </a:path>
                  </a:pathLst>
                </a:custGeom>
                <a:solidFill>
                  <a:srgbClr val="0F4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9" name="Freeform 15"/>
                <p:cNvSpPr/>
                <p:nvPr/>
              </p:nvSpPr>
              <p:spPr bwMode="auto">
                <a:xfrm>
                  <a:off x="6955476" y="6774957"/>
                  <a:ext cx="1092479" cy="83042"/>
                </a:xfrm>
                <a:custGeom>
                  <a:avLst/>
                  <a:gdLst>
                    <a:gd name="T0" fmla="*/ 752 w 1013"/>
                    <a:gd name="T1" fmla="*/ 0 h 77"/>
                    <a:gd name="T2" fmla="*/ 0 w 1013"/>
                    <a:gd name="T3" fmla="*/ 77 h 77"/>
                    <a:gd name="T4" fmla="*/ 1013 w 1013"/>
                    <a:gd name="T5" fmla="*/ 77 h 77"/>
                    <a:gd name="T6" fmla="*/ 752 w 1013"/>
                    <a:gd name="T7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3" h="77">
                      <a:moveTo>
                        <a:pt x="752" y="0"/>
                      </a:moveTo>
                      <a:lnTo>
                        <a:pt x="0" y="77"/>
                      </a:lnTo>
                      <a:lnTo>
                        <a:pt x="1013" y="77"/>
                      </a:lnTo>
                      <a:lnTo>
                        <a:pt x="752" y="0"/>
                      </a:lnTo>
                      <a:close/>
                    </a:path>
                  </a:pathLst>
                </a:custGeom>
                <a:solidFill>
                  <a:srgbClr val="37BA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0" name="Freeform 16"/>
                <p:cNvSpPr/>
                <p:nvPr/>
              </p:nvSpPr>
              <p:spPr bwMode="auto">
                <a:xfrm>
                  <a:off x="7766477" y="6576521"/>
                  <a:ext cx="871395" cy="281478"/>
                </a:xfrm>
                <a:custGeom>
                  <a:avLst/>
                  <a:gdLst>
                    <a:gd name="T0" fmla="*/ 545 w 808"/>
                    <a:gd name="T1" fmla="*/ 0 h 261"/>
                    <a:gd name="T2" fmla="*/ 808 w 808"/>
                    <a:gd name="T3" fmla="*/ 261 h 261"/>
                    <a:gd name="T4" fmla="*/ 261 w 808"/>
                    <a:gd name="T5" fmla="*/ 261 h 261"/>
                    <a:gd name="T6" fmla="*/ 0 w 808"/>
                    <a:gd name="T7" fmla="*/ 184 h 261"/>
                    <a:gd name="T8" fmla="*/ 545 w 808"/>
                    <a:gd name="T9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8" h="261">
                      <a:moveTo>
                        <a:pt x="545" y="0"/>
                      </a:moveTo>
                      <a:lnTo>
                        <a:pt x="808" y="261"/>
                      </a:lnTo>
                      <a:lnTo>
                        <a:pt x="261" y="261"/>
                      </a:lnTo>
                      <a:lnTo>
                        <a:pt x="0" y="184"/>
                      </a:lnTo>
                      <a:lnTo>
                        <a:pt x="545" y="0"/>
                      </a:lnTo>
                      <a:close/>
                    </a:path>
                  </a:pathLst>
                </a:custGeom>
                <a:solidFill>
                  <a:srgbClr val="399F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1" name="Freeform 17"/>
                <p:cNvSpPr/>
                <p:nvPr/>
              </p:nvSpPr>
              <p:spPr bwMode="auto">
                <a:xfrm>
                  <a:off x="7734123" y="6058861"/>
                  <a:ext cx="417364" cy="716096"/>
                </a:xfrm>
                <a:custGeom>
                  <a:avLst/>
                  <a:gdLst>
                    <a:gd name="T0" fmla="*/ 0 w 387"/>
                    <a:gd name="T1" fmla="*/ 0 h 664"/>
                    <a:gd name="T2" fmla="*/ 11 w 387"/>
                    <a:gd name="T3" fmla="*/ 652 h 664"/>
                    <a:gd name="T4" fmla="*/ 30 w 387"/>
                    <a:gd name="T5" fmla="*/ 664 h 664"/>
                    <a:gd name="T6" fmla="*/ 387 w 387"/>
                    <a:gd name="T7" fmla="*/ 543 h 664"/>
                    <a:gd name="T8" fmla="*/ 0 w 387"/>
                    <a:gd name="T9" fmla="*/ 0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7" h="664">
                      <a:moveTo>
                        <a:pt x="0" y="0"/>
                      </a:moveTo>
                      <a:lnTo>
                        <a:pt x="11" y="652"/>
                      </a:lnTo>
                      <a:lnTo>
                        <a:pt x="30" y="664"/>
                      </a:lnTo>
                      <a:lnTo>
                        <a:pt x="387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1A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2" name="Freeform 18"/>
                <p:cNvSpPr/>
                <p:nvPr/>
              </p:nvSpPr>
              <p:spPr bwMode="auto">
                <a:xfrm>
                  <a:off x="7524902" y="6058861"/>
                  <a:ext cx="221084" cy="703155"/>
                </a:xfrm>
                <a:custGeom>
                  <a:avLst/>
                  <a:gdLst>
                    <a:gd name="T0" fmla="*/ 0 w 205"/>
                    <a:gd name="T1" fmla="*/ 331 h 652"/>
                    <a:gd name="T2" fmla="*/ 194 w 205"/>
                    <a:gd name="T3" fmla="*/ 0 h 652"/>
                    <a:gd name="T4" fmla="*/ 205 w 205"/>
                    <a:gd name="T5" fmla="*/ 652 h 652"/>
                    <a:gd name="T6" fmla="*/ 0 w 205"/>
                    <a:gd name="T7" fmla="*/ 331 h 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652">
                      <a:moveTo>
                        <a:pt x="0" y="331"/>
                      </a:moveTo>
                      <a:lnTo>
                        <a:pt x="194" y="0"/>
                      </a:lnTo>
                      <a:lnTo>
                        <a:pt x="205" y="652"/>
                      </a:lnTo>
                      <a:lnTo>
                        <a:pt x="0" y="331"/>
                      </a:lnTo>
                      <a:close/>
                    </a:path>
                  </a:pathLst>
                </a:custGeom>
                <a:solidFill>
                  <a:srgbClr val="36C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19"/>
                <p:cNvSpPr/>
                <p:nvPr/>
              </p:nvSpPr>
              <p:spPr bwMode="auto">
                <a:xfrm>
                  <a:off x="6955476" y="6563580"/>
                  <a:ext cx="811001" cy="294419"/>
                </a:xfrm>
                <a:custGeom>
                  <a:avLst/>
                  <a:gdLst>
                    <a:gd name="T0" fmla="*/ 117 w 752"/>
                    <a:gd name="T1" fmla="*/ 0 h 273"/>
                    <a:gd name="T2" fmla="*/ 733 w 752"/>
                    <a:gd name="T3" fmla="*/ 184 h 273"/>
                    <a:gd name="T4" fmla="*/ 752 w 752"/>
                    <a:gd name="T5" fmla="*/ 196 h 273"/>
                    <a:gd name="T6" fmla="*/ 0 w 752"/>
                    <a:gd name="T7" fmla="*/ 273 h 273"/>
                    <a:gd name="T8" fmla="*/ 117 w 752"/>
                    <a:gd name="T9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2" h="273">
                      <a:moveTo>
                        <a:pt x="117" y="0"/>
                      </a:moveTo>
                      <a:lnTo>
                        <a:pt x="733" y="184"/>
                      </a:lnTo>
                      <a:lnTo>
                        <a:pt x="752" y="196"/>
                      </a:lnTo>
                      <a:lnTo>
                        <a:pt x="0" y="273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2EC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4" name="Freeform 20"/>
                <p:cNvSpPr/>
                <p:nvPr/>
              </p:nvSpPr>
              <p:spPr bwMode="auto">
                <a:xfrm>
                  <a:off x="7360976" y="6058861"/>
                  <a:ext cx="373147" cy="356970"/>
                </a:xfrm>
                <a:custGeom>
                  <a:avLst/>
                  <a:gdLst>
                    <a:gd name="T0" fmla="*/ 0 w 346"/>
                    <a:gd name="T1" fmla="*/ 87 h 331"/>
                    <a:gd name="T2" fmla="*/ 152 w 346"/>
                    <a:gd name="T3" fmla="*/ 331 h 331"/>
                    <a:gd name="T4" fmla="*/ 346 w 346"/>
                    <a:gd name="T5" fmla="*/ 0 h 331"/>
                    <a:gd name="T6" fmla="*/ 32 w 346"/>
                    <a:gd name="T7" fmla="*/ 96 h 331"/>
                    <a:gd name="T8" fmla="*/ 0 w 346"/>
                    <a:gd name="T9" fmla="*/ 87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6" h="331">
                      <a:moveTo>
                        <a:pt x="0" y="87"/>
                      </a:moveTo>
                      <a:lnTo>
                        <a:pt x="152" y="331"/>
                      </a:lnTo>
                      <a:lnTo>
                        <a:pt x="346" y="0"/>
                      </a:lnTo>
                      <a:lnTo>
                        <a:pt x="32" y="96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237A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5" name="Freeform 21"/>
                <p:cNvSpPr/>
                <p:nvPr/>
              </p:nvSpPr>
              <p:spPr bwMode="auto">
                <a:xfrm>
                  <a:off x="7081656" y="6152687"/>
                  <a:ext cx="664331" cy="609329"/>
                </a:xfrm>
                <a:custGeom>
                  <a:avLst/>
                  <a:gdLst>
                    <a:gd name="T0" fmla="*/ 0 w 616"/>
                    <a:gd name="T1" fmla="*/ 381 h 565"/>
                    <a:gd name="T2" fmla="*/ 259 w 616"/>
                    <a:gd name="T3" fmla="*/ 0 h 565"/>
                    <a:gd name="T4" fmla="*/ 616 w 616"/>
                    <a:gd name="T5" fmla="*/ 565 h 565"/>
                    <a:gd name="T6" fmla="*/ 0 w 616"/>
                    <a:gd name="T7" fmla="*/ 381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6" h="565">
                      <a:moveTo>
                        <a:pt x="0" y="381"/>
                      </a:moveTo>
                      <a:lnTo>
                        <a:pt x="259" y="0"/>
                      </a:lnTo>
                      <a:lnTo>
                        <a:pt x="616" y="565"/>
                      </a:lnTo>
                      <a:lnTo>
                        <a:pt x="0" y="381"/>
                      </a:lnTo>
                      <a:close/>
                    </a:path>
                  </a:pathLst>
                </a:custGeom>
                <a:solidFill>
                  <a:srgbClr val="1F7C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6" name="Freeform 22"/>
                <p:cNvSpPr/>
                <p:nvPr/>
              </p:nvSpPr>
              <p:spPr bwMode="auto">
                <a:xfrm>
                  <a:off x="6244772" y="5670616"/>
                  <a:ext cx="836884" cy="892964"/>
                </a:xfrm>
                <a:custGeom>
                  <a:avLst/>
                  <a:gdLst>
                    <a:gd name="T0" fmla="*/ 565 w 776"/>
                    <a:gd name="T1" fmla="*/ 0 h 828"/>
                    <a:gd name="T2" fmla="*/ 0 w 776"/>
                    <a:gd name="T3" fmla="*/ 732 h 828"/>
                    <a:gd name="T4" fmla="*/ 776 w 776"/>
                    <a:gd name="T5" fmla="*/ 828 h 828"/>
                    <a:gd name="T6" fmla="*/ 565 w 776"/>
                    <a:gd name="T7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828">
                      <a:moveTo>
                        <a:pt x="565" y="0"/>
                      </a:moveTo>
                      <a:lnTo>
                        <a:pt x="0" y="732"/>
                      </a:lnTo>
                      <a:lnTo>
                        <a:pt x="776" y="828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rgbClr val="136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" name="Freeform 23"/>
                <p:cNvSpPr/>
                <p:nvPr/>
              </p:nvSpPr>
              <p:spPr bwMode="auto">
                <a:xfrm>
                  <a:off x="6854101" y="5670616"/>
                  <a:ext cx="506876" cy="892964"/>
                </a:xfrm>
                <a:custGeom>
                  <a:avLst/>
                  <a:gdLst>
                    <a:gd name="T0" fmla="*/ 470 w 470"/>
                    <a:gd name="T1" fmla="*/ 447 h 828"/>
                    <a:gd name="T2" fmla="*/ 0 w 470"/>
                    <a:gd name="T3" fmla="*/ 0 h 828"/>
                    <a:gd name="T4" fmla="*/ 211 w 470"/>
                    <a:gd name="T5" fmla="*/ 828 h 828"/>
                    <a:gd name="T6" fmla="*/ 470 w 470"/>
                    <a:gd name="T7" fmla="*/ 447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0" h="828">
                      <a:moveTo>
                        <a:pt x="470" y="447"/>
                      </a:moveTo>
                      <a:lnTo>
                        <a:pt x="0" y="0"/>
                      </a:lnTo>
                      <a:lnTo>
                        <a:pt x="211" y="828"/>
                      </a:lnTo>
                      <a:lnTo>
                        <a:pt x="470" y="447"/>
                      </a:lnTo>
                      <a:close/>
                    </a:path>
                  </a:pathLst>
                </a:custGeom>
                <a:solidFill>
                  <a:srgbClr val="22A1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" name="Freeform 24"/>
                <p:cNvSpPr/>
                <p:nvPr/>
              </p:nvSpPr>
              <p:spPr bwMode="auto">
                <a:xfrm>
                  <a:off x="5883488" y="5670616"/>
                  <a:ext cx="970613" cy="789432"/>
                </a:xfrm>
                <a:custGeom>
                  <a:avLst/>
                  <a:gdLst>
                    <a:gd name="T0" fmla="*/ 0 w 900"/>
                    <a:gd name="T1" fmla="*/ 298 h 732"/>
                    <a:gd name="T2" fmla="*/ 900 w 900"/>
                    <a:gd name="T3" fmla="*/ 0 h 732"/>
                    <a:gd name="T4" fmla="*/ 335 w 900"/>
                    <a:gd name="T5" fmla="*/ 732 h 732"/>
                    <a:gd name="T6" fmla="*/ 0 w 900"/>
                    <a:gd name="T7" fmla="*/ 298 h 7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0" h="732">
                      <a:moveTo>
                        <a:pt x="0" y="298"/>
                      </a:moveTo>
                      <a:lnTo>
                        <a:pt x="900" y="0"/>
                      </a:lnTo>
                      <a:lnTo>
                        <a:pt x="335" y="732"/>
                      </a:lnTo>
                      <a:lnTo>
                        <a:pt x="0" y="298"/>
                      </a:lnTo>
                      <a:close/>
                    </a:path>
                  </a:pathLst>
                </a:custGeom>
                <a:solidFill>
                  <a:srgbClr val="0D87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" name="组合 163"/>
              <p:cNvGrpSpPr/>
              <p:nvPr/>
            </p:nvGrpSpPr>
            <p:grpSpPr>
              <a:xfrm>
                <a:off x="0" y="5780087"/>
                <a:ext cx="3694112" cy="1103313"/>
                <a:chOff x="0" y="5754687"/>
                <a:chExt cx="3694112" cy="1103313"/>
              </a:xfrm>
            </p:grpSpPr>
            <p:sp>
              <p:nvSpPr>
                <p:cNvPr id="165" name="Freeform 39"/>
                <p:cNvSpPr/>
                <p:nvPr/>
              </p:nvSpPr>
              <p:spPr bwMode="auto">
                <a:xfrm rot="10800000">
                  <a:off x="3260724" y="6556375"/>
                  <a:ext cx="433388" cy="301625"/>
                </a:xfrm>
                <a:custGeom>
                  <a:avLst/>
                  <a:gdLst>
                    <a:gd name="T0" fmla="*/ 12 w 273"/>
                    <a:gd name="T1" fmla="*/ 0 h 190"/>
                    <a:gd name="T2" fmla="*/ 0 w 273"/>
                    <a:gd name="T3" fmla="*/ 190 h 190"/>
                    <a:gd name="T4" fmla="*/ 273 w 273"/>
                    <a:gd name="T5" fmla="*/ 0 h 190"/>
                    <a:gd name="T6" fmla="*/ 12 w 273"/>
                    <a:gd name="T7" fmla="*/ 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3" h="190">
                      <a:moveTo>
                        <a:pt x="12" y="0"/>
                      </a:moveTo>
                      <a:lnTo>
                        <a:pt x="0" y="190"/>
                      </a:lnTo>
                      <a:lnTo>
                        <a:pt x="273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1F8D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" name="Freeform 40"/>
                <p:cNvSpPr/>
                <p:nvPr/>
              </p:nvSpPr>
              <p:spPr bwMode="auto">
                <a:xfrm rot="10800000">
                  <a:off x="2333624" y="6373812"/>
                  <a:ext cx="1255713" cy="463550"/>
                </a:xfrm>
                <a:custGeom>
                  <a:avLst/>
                  <a:gdLst>
                    <a:gd name="T0" fmla="*/ 0 w 791"/>
                    <a:gd name="T1" fmla="*/ 0 h 292"/>
                    <a:gd name="T2" fmla="*/ 429 w 791"/>
                    <a:gd name="T3" fmla="*/ 292 h 292"/>
                    <a:gd name="T4" fmla="*/ 791 w 791"/>
                    <a:gd name="T5" fmla="*/ 94 h 292"/>
                    <a:gd name="T6" fmla="*/ 0 w 791"/>
                    <a:gd name="T7" fmla="*/ 0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1" h="292">
                      <a:moveTo>
                        <a:pt x="0" y="0"/>
                      </a:moveTo>
                      <a:lnTo>
                        <a:pt x="429" y="292"/>
                      </a:lnTo>
                      <a:lnTo>
                        <a:pt x="791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A8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" name="Freeform 41"/>
                <p:cNvSpPr/>
                <p:nvPr/>
              </p:nvSpPr>
              <p:spPr bwMode="auto">
                <a:xfrm rot="10800000">
                  <a:off x="1825624" y="6688137"/>
                  <a:ext cx="1763713" cy="169863"/>
                </a:xfrm>
                <a:custGeom>
                  <a:avLst/>
                  <a:gdLst>
                    <a:gd name="T0" fmla="*/ 1111 w 1111"/>
                    <a:gd name="T1" fmla="*/ 0 h 107"/>
                    <a:gd name="T2" fmla="*/ 0 w 1111"/>
                    <a:gd name="T3" fmla="*/ 13 h 107"/>
                    <a:gd name="T4" fmla="*/ 791 w 1111"/>
                    <a:gd name="T5" fmla="*/ 107 h 107"/>
                    <a:gd name="T6" fmla="*/ 1111 w 1111"/>
                    <a:gd name="T7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1" h="107">
                      <a:moveTo>
                        <a:pt x="1111" y="0"/>
                      </a:moveTo>
                      <a:lnTo>
                        <a:pt x="0" y="13"/>
                      </a:lnTo>
                      <a:lnTo>
                        <a:pt x="791" y="107"/>
                      </a:lnTo>
                      <a:lnTo>
                        <a:pt x="1111" y="0"/>
                      </a:lnTo>
                      <a:close/>
                    </a:path>
                  </a:pathLst>
                </a:custGeom>
                <a:solidFill>
                  <a:srgbClr val="7ECB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grpSp>
              <p:nvGrpSpPr>
                <p:cNvPr id="168" name="组合 167"/>
                <p:cNvGrpSpPr/>
                <p:nvPr/>
              </p:nvGrpSpPr>
              <p:grpSpPr>
                <a:xfrm rot="10800000">
                  <a:off x="0" y="5754687"/>
                  <a:ext cx="2333625" cy="1103313"/>
                  <a:chOff x="9958625" y="-38100"/>
                  <a:chExt cx="2333625" cy="1103313"/>
                </a:xfrm>
              </p:grpSpPr>
              <p:sp>
                <p:nvSpPr>
                  <p:cNvPr id="169" name="Freeform 42"/>
                  <p:cNvSpPr/>
                  <p:nvPr/>
                </p:nvSpPr>
                <p:spPr bwMode="auto">
                  <a:xfrm>
                    <a:off x="9958625" y="131763"/>
                    <a:ext cx="735013" cy="542925"/>
                  </a:xfrm>
                  <a:custGeom>
                    <a:avLst/>
                    <a:gdLst>
                      <a:gd name="T0" fmla="*/ 463 w 463"/>
                      <a:gd name="T1" fmla="*/ 51 h 342"/>
                      <a:gd name="T2" fmla="*/ 341 w 463"/>
                      <a:gd name="T3" fmla="*/ 342 h 342"/>
                      <a:gd name="T4" fmla="*/ 0 w 463"/>
                      <a:gd name="T5" fmla="*/ 0 h 342"/>
                      <a:gd name="T6" fmla="*/ 463 w 463"/>
                      <a:gd name="T7" fmla="*/ 51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63" h="342">
                        <a:moveTo>
                          <a:pt x="463" y="51"/>
                        </a:moveTo>
                        <a:lnTo>
                          <a:pt x="341" y="342"/>
                        </a:lnTo>
                        <a:lnTo>
                          <a:pt x="0" y="0"/>
                        </a:lnTo>
                        <a:lnTo>
                          <a:pt x="463" y="51"/>
                        </a:lnTo>
                        <a:close/>
                      </a:path>
                    </a:pathLst>
                  </a:custGeom>
                  <a:solidFill>
                    <a:srgbClr val="529E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43"/>
                  <p:cNvSpPr/>
                  <p:nvPr/>
                </p:nvSpPr>
                <p:spPr bwMode="auto">
                  <a:xfrm>
                    <a:off x="9958625" y="-38100"/>
                    <a:ext cx="793750" cy="250825"/>
                  </a:xfrm>
                  <a:custGeom>
                    <a:avLst/>
                    <a:gdLst>
                      <a:gd name="T0" fmla="*/ 500 w 500"/>
                      <a:gd name="T1" fmla="*/ 0 h 158"/>
                      <a:gd name="T2" fmla="*/ 463 w 500"/>
                      <a:gd name="T3" fmla="*/ 158 h 158"/>
                      <a:gd name="T4" fmla="*/ 0 w 500"/>
                      <a:gd name="T5" fmla="*/ 107 h 158"/>
                      <a:gd name="T6" fmla="*/ 320 w 500"/>
                      <a:gd name="T7" fmla="*/ 0 h 158"/>
                      <a:gd name="T8" fmla="*/ 500 w 500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0" h="158">
                        <a:moveTo>
                          <a:pt x="500" y="0"/>
                        </a:moveTo>
                        <a:lnTo>
                          <a:pt x="463" y="158"/>
                        </a:lnTo>
                        <a:lnTo>
                          <a:pt x="0" y="107"/>
                        </a:lnTo>
                        <a:lnTo>
                          <a:pt x="320" y="0"/>
                        </a:lnTo>
                        <a:lnTo>
                          <a:pt x="500" y="0"/>
                        </a:lnTo>
                        <a:close/>
                      </a:path>
                    </a:pathLst>
                  </a:custGeom>
                  <a:solidFill>
                    <a:srgbClr val="B4D1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44"/>
                  <p:cNvSpPr/>
                  <p:nvPr/>
                </p:nvSpPr>
                <p:spPr bwMode="auto">
                  <a:xfrm>
                    <a:off x="10693638" y="-38100"/>
                    <a:ext cx="328613" cy="250825"/>
                  </a:xfrm>
                  <a:custGeom>
                    <a:avLst/>
                    <a:gdLst>
                      <a:gd name="T0" fmla="*/ 207 w 207"/>
                      <a:gd name="T1" fmla="*/ 0 h 158"/>
                      <a:gd name="T2" fmla="*/ 0 w 207"/>
                      <a:gd name="T3" fmla="*/ 158 h 158"/>
                      <a:gd name="T4" fmla="*/ 37 w 207"/>
                      <a:gd name="T5" fmla="*/ 0 h 158"/>
                      <a:gd name="T6" fmla="*/ 207 w 207"/>
                      <a:gd name="T7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7" h="158">
                        <a:moveTo>
                          <a:pt x="207" y="0"/>
                        </a:moveTo>
                        <a:lnTo>
                          <a:pt x="0" y="158"/>
                        </a:lnTo>
                        <a:lnTo>
                          <a:pt x="37" y="0"/>
                        </a:lnTo>
                        <a:lnTo>
                          <a:pt x="207" y="0"/>
                        </a:lnTo>
                        <a:close/>
                      </a:path>
                    </a:pathLst>
                  </a:custGeom>
                  <a:solidFill>
                    <a:srgbClr val="749F2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45"/>
                  <p:cNvSpPr/>
                  <p:nvPr/>
                </p:nvSpPr>
                <p:spPr bwMode="auto">
                  <a:xfrm>
                    <a:off x="10693638" y="144463"/>
                    <a:ext cx="876300" cy="920750"/>
                  </a:xfrm>
                  <a:custGeom>
                    <a:avLst/>
                    <a:gdLst>
                      <a:gd name="T0" fmla="*/ 552 w 552"/>
                      <a:gd name="T1" fmla="*/ 0 h 580"/>
                      <a:gd name="T2" fmla="*/ 265 w 552"/>
                      <a:gd name="T3" fmla="*/ 580 h 580"/>
                      <a:gd name="T4" fmla="*/ 0 w 552"/>
                      <a:gd name="T5" fmla="*/ 43 h 580"/>
                      <a:gd name="T6" fmla="*/ 552 w 552"/>
                      <a:gd name="T7" fmla="*/ 0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52" h="580">
                        <a:moveTo>
                          <a:pt x="552" y="0"/>
                        </a:moveTo>
                        <a:lnTo>
                          <a:pt x="265" y="580"/>
                        </a:lnTo>
                        <a:lnTo>
                          <a:pt x="0" y="43"/>
                        </a:lnTo>
                        <a:lnTo>
                          <a:pt x="552" y="0"/>
                        </a:lnTo>
                        <a:close/>
                      </a:path>
                    </a:pathLst>
                  </a:custGeom>
                  <a:solidFill>
                    <a:srgbClr val="6EA7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46"/>
                  <p:cNvSpPr/>
                  <p:nvPr/>
                </p:nvSpPr>
                <p:spPr bwMode="auto">
                  <a:xfrm>
                    <a:off x="10499963" y="212725"/>
                    <a:ext cx="614363" cy="852488"/>
                  </a:xfrm>
                  <a:custGeom>
                    <a:avLst/>
                    <a:gdLst>
                      <a:gd name="T0" fmla="*/ 0 w 387"/>
                      <a:gd name="T1" fmla="*/ 291 h 537"/>
                      <a:gd name="T2" fmla="*/ 387 w 387"/>
                      <a:gd name="T3" fmla="*/ 537 h 537"/>
                      <a:gd name="T4" fmla="*/ 122 w 387"/>
                      <a:gd name="T5" fmla="*/ 0 h 537"/>
                      <a:gd name="T6" fmla="*/ 0 w 387"/>
                      <a:gd name="T7" fmla="*/ 291 h 5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7" h="537">
                        <a:moveTo>
                          <a:pt x="0" y="291"/>
                        </a:moveTo>
                        <a:lnTo>
                          <a:pt x="387" y="537"/>
                        </a:lnTo>
                        <a:lnTo>
                          <a:pt x="122" y="0"/>
                        </a:lnTo>
                        <a:lnTo>
                          <a:pt x="0" y="291"/>
                        </a:lnTo>
                        <a:close/>
                      </a:path>
                    </a:pathLst>
                  </a:custGeom>
                  <a:solidFill>
                    <a:srgbClr val="85C0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47"/>
                  <p:cNvSpPr/>
                  <p:nvPr/>
                </p:nvSpPr>
                <p:spPr bwMode="auto">
                  <a:xfrm>
                    <a:off x="10693638" y="-38100"/>
                    <a:ext cx="876300" cy="250825"/>
                  </a:xfrm>
                  <a:custGeom>
                    <a:avLst/>
                    <a:gdLst>
                      <a:gd name="T0" fmla="*/ 440 w 552"/>
                      <a:gd name="T1" fmla="*/ 0 h 158"/>
                      <a:gd name="T2" fmla="*/ 552 w 552"/>
                      <a:gd name="T3" fmla="*/ 115 h 158"/>
                      <a:gd name="T4" fmla="*/ 0 w 552"/>
                      <a:gd name="T5" fmla="*/ 158 h 158"/>
                      <a:gd name="T6" fmla="*/ 207 w 552"/>
                      <a:gd name="T7" fmla="*/ 0 h 158"/>
                      <a:gd name="T8" fmla="*/ 440 w 552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52" h="158">
                        <a:moveTo>
                          <a:pt x="440" y="0"/>
                        </a:moveTo>
                        <a:lnTo>
                          <a:pt x="552" y="115"/>
                        </a:lnTo>
                        <a:lnTo>
                          <a:pt x="0" y="158"/>
                        </a:lnTo>
                        <a:lnTo>
                          <a:pt x="207" y="0"/>
                        </a:lnTo>
                        <a:lnTo>
                          <a:pt x="440" y="0"/>
                        </a:lnTo>
                        <a:close/>
                      </a:path>
                    </a:pathLst>
                  </a:custGeom>
                  <a:solidFill>
                    <a:srgbClr val="E1E6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48"/>
                  <p:cNvSpPr/>
                  <p:nvPr/>
                </p:nvSpPr>
                <p:spPr bwMode="auto">
                  <a:xfrm>
                    <a:off x="11114325" y="144463"/>
                    <a:ext cx="927100" cy="920750"/>
                  </a:xfrm>
                  <a:custGeom>
                    <a:avLst/>
                    <a:gdLst>
                      <a:gd name="T0" fmla="*/ 584 w 584"/>
                      <a:gd name="T1" fmla="*/ 248 h 580"/>
                      <a:gd name="T2" fmla="*/ 287 w 584"/>
                      <a:gd name="T3" fmla="*/ 0 h 580"/>
                      <a:gd name="T4" fmla="*/ 0 w 584"/>
                      <a:gd name="T5" fmla="*/ 580 h 580"/>
                      <a:gd name="T6" fmla="*/ 584 w 584"/>
                      <a:gd name="T7" fmla="*/ 248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84" h="580">
                        <a:moveTo>
                          <a:pt x="584" y="248"/>
                        </a:moveTo>
                        <a:lnTo>
                          <a:pt x="287" y="0"/>
                        </a:lnTo>
                        <a:lnTo>
                          <a:pt x="0" y="580"/>
                        </a:lnTo>
                        <a:lnTo>
                          <a:pt x="584" y="248"/>
                        </a:lnTo>
                        <a:close/>
                      </a:path>
                    </a:pathLst>
                  </a:custGeom>
                  <a:solidFill>
                    <a:srgbClr val="BAC5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49"/>
                  <p:cNvSpPr/>
                  <p:nvPr/>
                </p:nvSpPr>
                <p:spPr bwMode="auto">
                  <a:xfrm>
                    <a:off x="11392138" y="-38100"/>
                    <a:ext cx="649288" cy="576263"/>
                  </a:xfrm>
                  <a:custGeom>
                    <a:avLst/>
                    <a:gdLst>
                      <a:gd name="T0" fmla="*/ 274 w 409"/>
                      <a:gd name="T1" fmla="*/ 0 h 363"/>
                      <a:gd name="T2" fmla="*/ 409 w 409"/>
                      <a:gd name="T3" fmla="*/ 363 h 363"/>
                      <a:gd name="T4" fmla="*/ 112 w 409"/>
                      <a:gd name="T5" fmla="*/ 115 h 363"/>
                      <a:gd name="T6" fmla="*/ 0 w 409"/>
                      <a:gd name="T7" fmla="*/ 0 h 363"/>
                      <a:gd name="T8" fmla="*/ 274 w 409"/>
                      <a:gd name="T9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363">
                        <a:moveTo>
                          <a:pt x="274" y="0"/>
                        </a:moveTo>
                        <a:lnTo>
                          <a:pt x="409" y="363"/>
                        </a:lnTo>
                        <a:lnTo>
                          <a:pt x="112" y="115"/>
                        </a:lnTo>
                        <a:lnTo>
                          <a:pt x="0" y="0"/>
                        </a:lnTo>
                        <a:lnTo>
                          <a:pt x="274" y="0"/>
                        </a:lnTo>
                        <a:close/>
                      </a:path>
                    </a:pathLst>
                  </a:custGeom>
                  <a:solidFill>
                    <a:srgbClr val="C6B8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50"/>
                  <p:cNvSpPr/>
                  <p:nvPr/>
                </p:nvSpPr>
                <p:spPr bwMode="auto">
                  <a:xfrm>
                    <a:off x="12041425" y="-38100"/>
                    <a:ext cx="250825" cy="576263"/>
                  </a:xfrm>
                  <a:custGeom>
                    <a:avLst/>
                    <a:gdLst>
                      <a:gd name="T0" fmla="*/ 68 w 158"/>
                      <a:gd name="T1" fmla="*/ 0 h 363"/>
                      <a:gd name="T2" fmla="*/ 0 w 158"/>
                      <a:gd name="T3" fmla="*/ 363 h 363"/>
                      <a:gd name="T4" fmla="*/ 158 w 158"/>
                      <a:gd name="T5" fmla="*/ 0 h 363"/>
                      <a:gd name="T6" fmla="*/ 68 w 158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8" h="363">
                        <a:moveTo>
                          <a:pt x="68" y="0"/>
                        </a:moveTo>
                        <a:lnTo>
                          <a:pt x="0" y="363"/>
                        </a:lnTo>
                        <a:lnTo>
                          <a:pt x="158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D5AD2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51"/>
                  <p:cNvSpPr/>
                  <p:nvPr/>
                </p:nvSpPr>
                <p:spPr bwMode="auto">
                  <a:xfrm>
                    <a:off x="11827113" y="-38100"/>
                    <a:ext cx="322263" cy="576263"/>
                  </a:xfrm>
                  <a:custGeom>
                    <a:avLst/>
                    <a:gdLst>
                      <a:gd name="T0" fmla="*/ 0 w 203"/>
                      <a:gd name="T1" fmla="*/ 0 h 363"/>
                      <a:gd name="T2" fmla="*/ 135 w 203"/>
                      <a:gd name="T3" fmla="*/ 363 h 363"/>
                      <a:gd name="T4" fmla="*/ 203 w 203"/>
                      <a:gd name="T5" fmla="*/ 0 h 363"/>
                      <a:gd name="T6" fmla="*/ 0 w 203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3" h="363">
                        <a:moveTo>
                          <a:pt x="0" y="0"/>
                        </a:moveTo>
                        <a:lnTo>
                          <a:pt x="135" y="363"/>
                        </a:lnTo>
                        <a:lnTo>
                          <a:pt x="20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AC5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18" y="285397"/>
            <a:ext cx="2444708" cy="2176461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6707" y="1323458"/>
            <a:ext cx="957155" cy="896190"/>
          </a:xfrm>
          <a:prstGeom prst="rect">
            <a:avLst/>
          </a:prstGeom>
        </p:spPr>
      </p:pic>
      <p:pic>
        <p:nvPicPr>
          <p:cNvPr id="202" name="图片 2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7254" y="5086723"/>
            <a:ext cx="658425" cy="347502"/>
          </a:xfrm>
          <a:prstGeom prst="rect">
            <a:avLst/>
          </a:prstGeom>
        </p:spPr>
      </p:pic>
      <p:pic>
        <p:nvPicPr>
          <p:cNvPr id="203" name="图片 2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581" y="4531297"/>
            <a:ext cx="938865" cy="963251"/>
          </a:xfrm>
          <a:prstGeom prst="rect">
            <a:avLst/>
          </a:prstGeom>
        </p:spPr>
      </p:pic>
      <p:sp>
        <p:nvSpPr>
          <p:cNvPr id="125" name="文本框 124"/>
          <p:cNvSpPr txBox="1"/>
          <p:nvPr/>
        </p:nvSpPr>
        <p:spPr>
          <a:xfrm>
            <a:off x="5452754" y="1652697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en-US" altLang="zh-CN" sz="4000" dirty="0">
              <a:solidFill>
                <a:schemeClr val="bg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7" name="图片 1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7" y="188214"/>
            <a:ext cx="2266356" cy="8194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31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35" y="279654"/>
            <a:ext cx="2266356" cy="81947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42211" y="1263316"/>
            <a:ext cx="11044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JDK1.8</a:t>
            </a:r>
            <a:r>
              <a:rPr lang="zh-CN" altLang="en-US" b="1" dirty="0" smtClean="0"/>
              <a:t>下载地址</a:t>
            </a:r>
            <a:endParaRPr lang="en-US" altLang="zh-CN" b="1" dirty="0" smtClean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dl.pconline.com.cn/download/1117483-1.html?qq-pf-to=pcqq.group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118" y="2116415"/>
            <a:ext cx="4291145" cy="47001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31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35" y="279654"/>
            <a:ext cx="2266356" cy="81947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6335" y="1540042"/>
            <a:ext cx="630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双击安装文件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19" y="1909374"/>
            <a:ext cx="2628571" cy="50476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8305" y="2791326"/>
            <a:ext cx="8951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、下载</a:t>
            </a:r>
            <a:r>
              <a:rPr lang="zh-CN" altLang="en-US" dirty="0"/>
              <a:t>完成后双击</a:t>
            </a:r>
            <a:r>
              <a:rPr lang="en-US" altLang="zh-CN" dirty="0"/>
              <a:t>java</a:t>
            </a:r>
            <a:r>
              <a:rPr lang="zh-CN" altLang="en-US" dirty="0"/>
              <a:t>安装包，根据提示点击</a:t>
            </a:r>
            <a:r>
              <a:rPr lang="zh-CN" altLang="en-US" dirty="0" smtClean="0"/>
              <a:t>下一步，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设置安装路径，这里推荐新手选择默认安装路径，方便操作，如果自定义安装路径的话最好只改为其他系统盘，方便</a:t>
            </a:r>
            <a:r>
              <a:rPr lang="zh-CN" altLang="en-US" dirty="0" smtClean="0"/>
              <a:t>寻找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确认路径之后请内耐心等待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安装完成点击关闭即可：</a:t>
            </a:r>
          </a:p>
        </p:txBody>
      </p:sp>
    </p:spTree>
    <p:extLst>
      <p:ext uri="{BB962C8B-B14F-4D97-AF65-F5344CB8AC3E}">
        <p14:creationId xmlns:p14="http://schemas.microsoft.com/office/powerpoint/2010/main" val="26039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31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35" y="279654"/>
            <a:ext cx="2266356" cy="81947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7916" y="1157528"/>
            <a:ext cx="630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配置环境变量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26335" y="1739257"/>
            <a:ext cx="6973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点击我的电脑</a:t>
            </a:r>
            <a:r>
              <a:rPr lang="en-US" altLang="zh-CN" dirty="0"/>
              <a:t>(</a:t>
            </a:r>
            <a:r>
              <a:rPr lang="zh-CN" altLang="en-US" dirty="0"/>
              <a:t>计算机</a:t>
            </a:r>
            <a:r>
              <a:rPr lang="en-US" altLang="zh-CN" dirty="0"/>
              <a:t>)-</a:t>
            </a:r>
            <a:r>
              <a:rPr lang="zh-CN" altLang="en-US" dirty="0"/>
              <a:t>属性</a:t>
            </a:r>
            <a:r>
              <a:rPr lang="en-US" altLang="zh-CN" dirty="0"/>
              <a:t>-</a:t>
            </a:r>
            <a:r>
              <a:rPr lang="zh-CN" altLang="en-US" dirty="0"/>
              <a:t>高级系统设置</a:t>
            </a:r>
            <a:r>
              <a:rPr lang="en-US" altLang="zh-CN" dirty="0"/>
              <a:t>-</a:t>
            </a:r>
            <a:r>
              <a:rPr lang="zh-CN" altLang="en-US" dirty="0"/>
              <a:t>环境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新建</a:t>
            </a:r>
            <a:r>
              <a:rPr lang="en-US" altLang="zh-CN" dirty="0" smtClean="0"/>
              <a:t>JAVA_HOME</a:t>
            </a:r>
          </a:p>
          <a:p>
            <a:r>
              <a:rPr lang="zh-CN" altLang="en-US" dirty="0" smtClean="0"/>
              <a:t>变量</a:t>
            </a:r>
            <a:r>
              <a:rPr lang="zh-CN" altLang="en-US" dirty="0"/>
              <a:t>名：</a:t>
            </a:r>
            <a:r>
              <a:rPr lang="en-US" altLang="zh-CN" dirty="0" smtClean="0"/>
              <a:t>JAVA_HOME   </a:t>
            </a:r>
            <a:r>
              <a:rPr lang="zh-CN" altLang="en-US" dirty="0" smtClean="0"/>
              <a:t>值</a:t>
            </a:r>
            <a:r>
              <a:rPr lang="en-US" altLang="zh-CN" dirty="0"/>
              <a:t>%JAVA_HOME8</a:t>
            </a:r>
            <a:r>
              <a:rPr lang="en-US" altLang="zh-CN" dirty="0" smtClean="0"/>
              <a:t>%</a:t>
            </a:r>
          </a:p>
          <a:p>
            <a:r>
              <a:rPr lang="zh-CN" altLang="en-US" dirty="0" smtClean="0"/>
              <a:t>在新增变量：</a:t>
            </a:r>
            <a:r>
              <a:rPr lang="en-US" altLang="zh-CN" dirty="0"/>
              <a:t> </a:t>
            </a:r>
            <a:r>
              <a:rPr lang="en-US" altLang="zh-CN" dirty="0" smtClean="0"/>
              <a:t>JAVA_HOME8   </a:t>
            </a:r>
            <a:r>
              <a:rPr lang="zh-CN" altLang="en-US" dirty="0" smtClean="0"/>
              <a:t>值</a:t>
            </a:r>
            <a:r>
              <a:rPr lang="en-US" altLang="zh-CN" dirty="0"/>
              <a:t>C:\Program Files\Java\jdk1.8.0_131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338" y="3216585"/>
            <a:ext cx="5942857" cy="73333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5508" y="4072052"/>
            <a:ext cx="6292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、新建</a:t>
            </a:r>
            <a:r>
              <a:rPr lang="en-US" altLang="zh-CN" dirty="0" smtClean="0"/>
              <a:t>CLASSPATH</a:t>
            </a:r>
          </a:p>
          <a:p>
            <a:r>
              <a:rPr lang="zh-CN" altLang="en-US" dirty="0" smtClean="0"/>
              <a:t>变量名</a:t>
            </a:r>
            <a:r>
              <a:rPr lang="en-US" altLang="zh-CN" dirty="0" smtClean="0"/>
              <a:t>CLASSPATH  </a:t>
            </a:r>
          </a:p>
          <a:p>
            <a:r>
              <a:rPr lang="zh-CN" altLang="en-US" dirty="0" smtClean="0"/>
              <a:t>值       </a:t>
            </a:r>
            <a:r>
              <a:rPr lang="en-US" altLang="zh-CN" dirty="0" smtClean="0"/>
              <a:t>.;%</a:t>
            </a:r>
            <a:r>
              <a:rPr lang="en-US" altLang="zh-CN" dirty="0"/>
              <a:t>JAVA_HOME%\lib;%JAVA_HOME%\lib\tools.jar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392" y="4963396"/>
            <a:ext cx="6238095" cy="1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5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31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35" y="279654"/>
            <a:ext cx="2266356" cy="81947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7838" y="1371600"/>
            <a:ext cx="4930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、编辑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/>
              <a:t>在原来的变量值最后面添加</a:t>
            </a:r>
            <a:r>
              <a:rPr lang="zh-CN" altLang="en-US" dirty="0" smtClean="0"/>
              <a:t>添加</a:t>
            </a:r>
            <a:r>
              <a:rPr lang="en-US" altLang="zh-CN" dirty="0"/>
              <a:t>%JAVA_HOME%/bin;%JAVA_HOME%/</a:t>
            </a:r>
            <a:r>
              <a:rPr lang="en-US" altLang="zh-CN" dirty="0" err="1"/>
              <a:t>jre</a:t>
            </a:r>
            <a:r>
              <a:rPr lang="en-US" altLang="zh-CN" dirty="0"/>
              <a:t>/bin;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335" y="2524237"/>
            <a:ext cx="6352381" cy="1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2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31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35" y="279654"/>
            <a:ext cx="2266356" cy="81947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7358" y="1684421"/>
            <a:ext cx="810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按</a:t>
            </a:r>
            <a:r>
              <a:rPr lang="en-US" altLang="zh-CN" dirty="0" smtClean="0"/>
              <a:t>window+r</a:t>
            </a:r>
          </a:p>
          <a:p>
            <a:r>
              <a:rPr lang="zh-CN" altLang="en-US" dirty="0" smtClean="0"/>
              <a:t>输入</a:t>
            </a:r>
            <a:r>
              <a:rPr lang="en-US" altLang="zh-CN" dirty="0" smtClean="0"/>
              <a:t>cmd </a:t>
            </a:r>
            <a:r>
              <a:rPr lang="zh-CN" altLang="en-US" dirty="0" smtClean="0"/>
              <a:t>回车，在命令模式输入</a:t>
            </a:r>
            <a:r>
              <a:rPr lang="en-US" altLang="zh-CN" dirty="0" smtClean="0"/>
              <a:t>java –version</a:t>
            </a:r>
            <a:r>
              <a:rPr lang="zh-CN" altLang="en-US" dirty="0" smtClean="0"/>
              <a:t>，显示版本为</a:t>
            </a:r>
            <a:r>
              <a:rPr lang="en-US" altLang="zh-CN" dirty="0" smtClean="0"/>
              <a:t>1.8</a:t>
            </a:r>
            <a:r>
              <a:rPr lang="zh-CN" altLang="en-US" dirty="0" smtClean="0"/>
              <a:t>则代表安装成功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335" y="2791979"/>
            <a:ext cx="5600000" cy="1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3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1807280" y="0"/>
            <a:ext cx="8577441" cy="1747838"/>
            <a:chOff x="-17829" y="5110162"/>
            <a:chExt cx="5588000" cy="1747838"/>
          </a:xfrm>
        </p:grpSpPr>
        <p:sp>
          <p:nvSpPr>
            <p:cNvPr id="8" name="Freeform 6"/>
            <p:cNvSpPr/>
            <p:nvPr/>
          </p:nvSpPr>
          <p:spPr bwMode="auto">
            <a:xfrm>
              <a:off x="-17829" y="6461124"/>
              <a:ext cx="1160463" cy="396875"/>
            </a:xfrm>
            <a:custGeom>
              <a:avLst/>
              <a:gdLst>
                <a:gd name="T0" fmla="*/ 731 w 731"/>
                <a:gd name="T1" fmla="*/ 0 h 250"/>
                <a:gd name="T2" fmla="*/ 303 w 731"/>
                <a:gd name="T3" fmla="*/ 150 h 250"/>
                <a:gd name="T4" fmla="*/ 0 w 731"/>
                <a:gd name="T5" fmla="*/ 250 h 250"/>
                <a:gd name="T6" fmla="*/ 291 w 731"/>
                <a:gd name="T7" fmla="*/ 250 h 250"/>
                <a:gd name="T8" fmla="*/ 731 w 731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250">
                  <a:moveTo>
                    <a:pt x="731" y="0"/>
                  </a:moveTo>
                  <a:lnTo>
                    <a:pt x="303" y="150"/>
                  </a:lnTo>
                  <a:lnTo>
                    <a:pt x="0" y="250"/>
                  </a:lnTo>
                  <a:lnTo>
                    <a:pt x="291" y="250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015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44134" y="6461124"/>
              <a:ext cx="881063" cy="396875"/>
            </a:xfrm>
            <a:custGeom>
              <a:avLst/>
              <a:gdLst>
                <a:gd name="T0" fmla="*/ 440 w 555"/>
                <a:gd name="T1" fmla="*/ 0 h 250"/>
                <a:gd name="T2" fmla="*/ 555 w 555"/>
                <a:gd name="T3" fmla="*/ 250 h 250"/>
                <a:gd name="T4" fmla="*/ 0 w 555"/>
                <a:gd name="T5" fmla="*/ 250 h 250"/>
                <a:gd name="T6" fmla="*/ 440 w 555"/>
                <a:gd name="T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5" h="250">
                  <a:moveTo>
                    <a:pt x="440" y="0"/>
                  </a:moveTo>
                  <a:lnTo>
                    <a:pt x="555" y="250"/>
                  </a:lnTo>
                  <a:lnTo>
                    <a:pt x="0" y="25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058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1142634" y="6461124"/>
              <a:ext cx="488950" cy="396875"/>
            </a:xfrm>
            <a:custGeom>
              <a:avLst/>
              <a:gdLst>
                <a:gd name="T0" fmla="*/ 308 w 308"/>
                <a:gd name="T1" fmla="*/ 126 h 250"/>
                <a:gd name="T2" fmla="*/ 288 w 308"/>
                <a:gd name="T3" fmla="*/ 250 h 250"/>
                <a:gd name="T4" fmla="*/ 115 w 308"/>
                <a:gd name="T5" fmla="*/ 250 h 250"/>
                <a:gd name="T6" fmla="*/ 0 w 308"/>
                <a:gd name="T7" fmla="*/ 0 h 250"/>
                <a:gd name="T8" fmla="*/ 308 w 308"/>
                <a:gd name="T9" fmla="*/ 12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0">
                  <a:moveTo>
                    <a:pt x="308" y="126"/>
                  </a:moveTo>
                  <a:lnTo>
                    <a:pt x="288" y="250"/>
                  </a:lnTo>
                  <a:lnTo>
                    <a:pt x="115" y="250"/>
                  </a:lnTo>
                  <a:lnTo>
                    <a:pt x="0" y="0"/>
                  </a:lnTo>
                  <a:lnTo>
                    <a:pt x="308" y="126"/>
                  </a:lnTo>
                  <a:close/>
                </a:path>
              </a:pathLst>
            </a:custGeom>
            <a:solidFill>
              <a:srgbClr val="089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599834" y="6661149"/>
              <a:ext cx="1246188" cy="196850"/>
            </a:xfrm>
            <a:custGeom>
              <a:avLst/>
              <a:gdLst>
                <a:gd name="T0" fmla="*/ 550 w 785"/>
                <a:gd name="T1" fmla="*/ 103 h 124"/>
                <a:gd name="T2" fmla="*/ 20 w 785"/>
                <a:gd name="T3" fmla="*/ 0 h 124"/>
                <a:gd name="T4" fmla="*/ 0 w 785"/>
                <a:gd name="T5" fmla="*/ 124 h 124"/>
                <a:gd name="T6" fmla="*/ 509 w 785"/>
                <a:gd name="T7" fmla="*/ 124 h 124"/>
                <a:gd name="T8" fmla="*/ 785 w 785"/>
                <a:gd name="T9" fmla="*/ 124 h 124"/>
                <a:gd name="T10" fmla="*/ 550 w 785"/>
                <a:gd name="T11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5" h="124">
                  <a:moveTo>
                    <a:pt x="550" y="103"/>
                  </a:moveTo>
                  <a:lnTo>
                    <a:pt x="20" y="0"/>
                  </a:lnTo>
                  <a:lnTo>
                    <a:pt x="0" y="124"/>
                  </a:lnTo>
                  <a:lnTo>
                    <a:pt x="509" y="124"/>
                  </a:lnTo>
                  <a:lnTo>
                    <a:pt x="785" y="124"/>
                  </a:lnTo>
                  <a:lnTo>
                    <a:pt x="550" y="103"/>
                  </a:lnTo>
                  <a:close/>
                </a:path>
              </a:pathLst>
            </a:custGeom>
            <a:solidFill>
              <a:srgbClr val="11A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837834" y="5583237"/>
              <a:ext cx="677863" cy="985838"/>
            </a:xfrm>
            <a:custGeom>
              <a:avLst/>
              <a:gdLst>
                <a:gd name="T0" fmla="*/ 427 w 427"/>
                <a:gd name="T1" fmla="*/ 0 h 621"/>
                <a:gd name="T2" fmla="*/ 0 w 427"/>
                <a:gd name="T3" fmla="*/ 621 h 621"/>
                <a:gd name="T4" fmla="*/ 192 w 427"/>
                <a:gd name="T5" fmla="*/ 553 h 621"/>
                <a:gd name="T6" fmla="*/ 427 w 427"/>
                <a:gd name="T7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7" h="621">
                  <a:moveTo>
                    <a:pt x="427" y="0"/>
                  </a:moveTo>
                  <a:lnTo>
                    <a:pt x="0" y="621"/>
                  </a:lnTo>
                  <a:lnTo>
                    <a:pt x="192" y="553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004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142634" y="5568949"/>
              <a:ext cx="488950" cy="1092200"/>
            </a:xfrm>
            <a:custGeom>
              <a:avLst/>
              <a:gdLst>
                <a:gd name="T0" fmla="*/ 308 w 308"/>
                <a:gd name="T1" fmla="*/ 688 h 688"/>
                <a:gd name="T2" fmla="*/ 235 w 308"/>
                <a:gd name="T3" fmla="*/ 0 h 688"/>
                <a:gd name="T4" fmla="*/ 0 w 308"/>
                <a:gd name="T5" fmla="*/ 562 h 688"/>
                <a:gd name="T6" fmla="*/ 308 w 308"/>
                <a:gd name="T7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688">
                  <a:moveTo>
                    <a:pt x="308" y="688"/>
                  </a:moveTo>
                  <a:lnTo>
                    <a:pt x="235" y="0"/>
                  </a:lnTo>
                  <a:lnTo>
                    <a:pt x="0" y="562"/>
                  </a:lnTo>
                  <a:lnTo>
                    <a:pt x="308" y="688"/>
                  </a:lnTo>
                  <a:close/>
                </a:path>
              </a:pathLst>
            </a:custGeom>
            <a:solidFill>
              <a:srgbClr val="067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1515696" y="5583237"/>
              <a:ext cx="957263" cy="1241425"/>
            </a:xfrm>
            <a:custGeom>
              <a:avLst/>
              <a:gdLst>
                <a:gd name="T0" fmla="*/ 603 w 603"/>
                <a:gd name="T1" fmla="*/ 782 h 782"/>
                <a:gd name="T2" fmla="*/ 0 w 603"/>
                <a:gd name="T3" fmla="*/ 0 h 782"/>
                <a:gd name="T4" fmla="*/ 73 w 603"/>
                <a:gd name="T5" fmla="*/ 679 h 782"/>
                <a:gd name="T6" fmla="*/ 603 w 603"/>
                <a:gd name="T7" fmla="*/ 78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3" h="782">
                  <a:moveTo>
                    <a:pt x="603" y="782"/>
                  </a:moveTo>
                  <a:lnTo>
                    <a:pt x="0" y="0"/>
                  </a:lnTo>
                  <a:lnTo>
                    <a:pt x="73" y="679"/>
                  </a:lnTo>
                  <a:lnTo>
                    <a:pt x="603" y="782"/>
                  </a:lnTo>
                  <a:close/>
                </a:path>
              </a:pathLst>
            </a:custGeom>
            <a:solidFill>
              <a:srgbClr val="0B7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2047509" y="6272212"/>
              <a:ext cx="1231900" cy="552450"/>
            </a:xfrm>
            <a:custGeom>
              <a:avLst/>
              <a:gdLst>
                <a:gd name="T0" fmla="*/ 776 w 776"/>
                <a:gd name="T1" fmla="*/ 96 h 348"/>
                <a:gd name="T2" fmla="*/ 0 w 776"/>
                <a:gd name="T3" fmla="*/ 0 h 348"/>
                <a:gd name="T4" fmla="*/ 268 w 776"/>
                <a:gd name="T5" fmla="*/ 348 h 348"/>
                <a:gd name="T6" fmla="*/ 776 w 776"/>
                <a:gd name="T7" fmla="*/ 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348">
                  <a:moveTo>
                    <a:pt x="776" y="96"/>
                  </a:moveTo>
                  <a:lnTo>
                    <a:pt x="0" y="0"/>
                  </a:lnTo>
                  <a:lnTo>
                    <a:pt x="268" y="348"/>
                  </a:lnTo>
                  <a:lnTo>
                    <a:pt x="776" y="96"/>
                  </a:lnTo>
                  <a:close/>
                </a:path>
              </a:pathLst>
            </a:custGeom>
            <a:solidFill>
              <a:srgbClr val="1FB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2472959" y="6424612"/>
              <a:ext cx="806450" cy="433388"/>
            </a:xfrm>
            <a:custGeom>
              <a:avLst/>
              <a:gdLst>
                <a:gd name="T0" fmla="*/ 391 w 508"/>
                <a:gd name="T1" fmla="*/ 273 h 273"/>
                <a:gd name="T2" fmla="*/ 508 w 508"/>
                <a:gd name="T3" fmla="*/ 0 h 273"/>
                <a:gd name="T4" fmla="*/ 0 w 508"/>
                <a:gd name="T5" fmla="*/ 252 h 273"/>
                <a:gd name="T6" fmla="*/ 235 w 508"/>
                <a:gd name="T7" fmla="*/ 273 h 273"/>
                <a:gd name="T8" fmla="*/ 391 w 508"/>
                <a:gd name="T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73">
                  <a:moveTo>
                    <a:pt x="391" y="273"/>
                  </a:moveTo>
                  <a:lnTo>
                    <a:pt x="508" y="0"/>
                  </a:lnTo>
                  <a:lnTo>
                    <a:pt x="0" y="252"/>
                  </a:lnTo>
                  <a:lnTo>
                    <a:pt x="235" y="273"/>
                  </a:lnTo>
                  <a:lnTo>
                    <a:pt x="391" y="273"/>
                  </a:lnTo>
                  <a:close/>
                </a:path>
              </a:pathLst>
            </a:custGeom>
            <a:solidFill>
              <a:srgbClr val="0F4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3093671" y="6735762"/>
              <a:ext cx="1608138" cy="122238"/>
            </a:xfrm>
            <a:custGeom>
              <a:avLst/>
              <a:gdLst>
                <a:gd name="T0" fmla="*/ 752 w 1013"/>
                <a:gd name="T1" fmla="*/ 0 h 77"/>
                <a:gd name="T2" fmla="*/ 0 w 1013"/>
                <a:gd name="T3" fmla="*/ 77 h 77"/>
                <a:gd name="T4" fmla="*/ 1013 w 1013"/>
                <a:gd name="T5" fmla="*/ 77 h 77"/>
                <a:gd name="T6" fmla="*/ 752 w 1013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3" h="77">
                  <a:moveTo>
                    <a:pt x="752" y="0"/>
                  </a:moveTo>
                  <a:lnTo>
                    <a:pt x="0" y="77"/>
                  </a:lnTo>
                  <a:lnTo>
                    <a:pt x="1013" y="77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37BA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4287471" y="6443662"/>
              <a:ext cx="1282700" cy="414338"/>
            </a:xfrm>
            <a:custGeom>
              <a:avLst/>
              <a:gdLst>
                <a:gd name="T0" fmla="*/ 545 w 808"/>
                <a:gd name="T1" fmla="*/ 0 h 261"/>
                <a:gd name="T2" fmla="*/ 808 w 808"/>
                <a:gd name="T3" fmla="*/ 261 h 261"/>
                <a:gd name="T4" fmla="*/ 261 w 808"/>
                <a:gd name="T5" fmla="*/ 261 h 261"/>
                <a:gd name="T6" fmla="*/ 0 w 808"/>
                <a:gd name="T7" fmla="*/ 184 h 261"/>
                <a:gd name="T8" fmla="*/ 545 w 808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261">
                  <a:moveTo>
                    <a:pt x="545" y="0"/>
                  </a:moveTo>
                  <a:lnTo>
                    <a:pt x="808" y="261"/>
                  </a:lnTo>
                  <a:lnTo>
                    <a:pt x="261" y="261"/>
                  </a:lnTo>
                  <a:lnTo>
                    <a:pt x="0" y="184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399F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4239846" y="5681662"/>
              <a:ext cx="614363" cy="1054100"/>
            </a:xfrm>
            <a:custGeom>
              <a:avLst/>
              <a:gdLst>
                <a:gd name="T0" fmla="*/ 0 w 387"/>
                <a:gd name="T1" fmla="*/ 0 h 664"/>
                <a:gd name="T2" fmla="*/ 11 w 387"/>
                <a:gd name="T3" fmla="*/ 652 h 664"/>
                <a:gd name="T4" fmla="*/ 30 w 387"/>
                <a:gd name="T5" fmla="*/ 664 h 664"/>
                <a:gd name="T6" fmla="*/ 387 w 387"/>
                <a:gd name="T7" fmla="*/ 543 h 664"/>
                <a:gd name="T8" fmla="*/ 0 w 387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664">
                  <a:moveTo>
                    <a:pt x="0" y="0"/>
                  </a:moveTo>
                  <a:lnTo>
                    <a:pt x="11" y="652"/>
                  </a:lnTo>
                  <a:lnTo>
                    <a:pt x="30" y="664"/>
                  </a:lnTo>
                  <a:lnTo>
                    <a:pt x="387" y="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A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3931871" y="5681662"/>
              <a:ext cx="325438" cy="1035050"/>
            </a:xfrm>
            <a:custGeom>
              <a:avLst/>
              <a:gdLst>
                <a:gd name="T0" fmla="*/ 0 w 205"/>
                <a:gd name="T1" fmla="*/ 331 h 652"/>
                <a:gd name="T2" fmla="*/ 194 w 205"/>
                <a:gd name="T3" fmla="*/ 0 h 652"/>
                <a:gd name="T4" fmla="*/ 205 w 205"/>
                <a:gd name="T5" fmla="*/ 652 h 652"/>
                <a:gd name="T6" fmla="*/ 0 w 205"/>
                <a:gd name="T7" fmla="*/ 33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652">
                  <a:moveTo>
                    <a:pt x="0" y="331"/>
                  </a:moveTo>
                  <a:lnTo>
                    <a:pt x="194" y="0"/>
                  </a:lnTo>
                  <a:lnTo>
                    <a:pt x="205" y="652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36C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3093671" y="6424612"/>
              <a:ext cx="1193800" cy="433388"/>
            </a:xfrm>
            <a:custGeom>
              <a:avLst/>
              <a:gdLst>
                <a:gd name="T0" fmla="*/ 117 w 752"/>
                <a:gd name="T1" fmla="*/ 0 h 273"/>
                <a:gd name="T2" fmla="*/ 733 w 752"/>
                <a:gd name="T3" fmla="*/ 184 h 273"/>
                <a:gd name="T4" fmla="*/ 752 w 752"/>
                <a:gd name="T5" fmla="*/ 196 h 273"/>
                <a:gd name="T6" fmla="*/ 0 w 752"/>
                <a:gd name="T7" fmla="*/ 273 h 273"/>
                <a:gd name="T8" fmla="*/ 117 w 752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273">
                  <a:moveTo>
                    <a:pt x="117" y="0"/>
                  </a:moveTo>
                  <a:lnTo>
                    <a:pt x="733" y="184"/>
                  </a:lnTo>
                  <a:lnTo>
                    <a:pt x="752" y="196"/>
                  </a:lnTo>
                  <a:lnTo>
                    <a:pt x="0" y="27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2EC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690571" y="5681662"/>
              <a:ext cx="549275" cy="525463"/>
            </a:xfrm>
            <a:custGeom>
              <a:avLst/>
              <a:gdLst>
                <a:gd name="T0" fmla="*/ 0 w 346"/>
                <a:gd name="T1" fmla="*/ 87 h 331"/>
                <a:gd name="T2" fmla="*/ 152 w 346"/>
                <a:gd name="T3" fmla="*/ 331 h 331"/>
                <a:gd name="T4" fmla="*/ 346 w 346"/>
                <a:gd name="T5" fmla="*/ 0 h 331"/>
                <a:gd name="T6" fmla="*/ 32 w 346"/>
                <a:gd name="T7" fmla="*/ 96 h 331"/>
                <a:gd name="T8" fmla="*/ 0 w 346"/>
                <a:gd name="T9" fmla="*/ 8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1">
                  <a:moveTo>
                    <a:pt x="0" y="87"/>
                  </a:moveTo>
                  <a:lnTo>
                    <a:pt x="152" y="331"/>
                  </a:lnTo>
                  <a:lnTo>
                    <a:pt x="346" y="0"/>
                  </a:lnTo>
                  <a:lnTo>
                    <a:pt x="32" y="96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237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3279409" y="5819774"/>
              <a:ext cx="977900" cy="896938"/>
            </a:xfrm>
            <a:custGeom>
              <a:avLst/>
              <a:gdLst>
                <a:gd name="T0" fmla="*/ 0 w 616"/>
                <a:gd name="T1" fmla="*/ 381 h 565"/>
                <a:gd name="T2" fmla="*/ 259 w 616"/>
                <a:gd name="T3" fmla="*/ 0 h 565"/>
                <a:gd name="T4" fmla="*/ 616 w 616"/>
                <a:gd name="T5" fmla="*/ 565 h 565"/>
                <a:gd name="T6" fmla="*/ 0 w 616"/>
                <a:gd name="T7" fmla="*/ 38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565">
                  <a:moveTo>
                    <a:pt x="0" y="381"/>
                  </a:moveTo>
                  <a:lnTo>
                    <a:pt x="259" y="0"/>
                  </a:lnTo>
                  <a:lnTo>
                    <a:pt x="616" y="565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1F7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2047509" y="5110162"/>
              <a:ext cx="1231900" cy="1314450"/>
            </a:xfrm>
            <a:custGeom>
              <a:avLst/>
              <a:gdLst>
                <a:gd name="T0" fmla="*/ 565 w 776"/>
                <a:gd name="T1" fmla="*/ 0 h 828"/>
                <a:gd name="T2" fmla="*/ 0 w 776"/>
                <a:gd name="T3" fmla="*/ 732 h 828"/>
                <a:gd name="T4" fmla="*/ 776 w 776"/>
                <a:gd name="T5" fmla="*/ 828 h 828"/>
                <a:gd name="T6" fmla="*/ 565 w 776"/>
                <a:gd name="T7" fmla="*/ 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828">
                  <a:moveTo>
                    <a:pt x="565" y="0"/>
                  </a:moveTo>
                  <a:lnTo>
                    <a:pt x="0" y="732"/>
                  </a:lnTo>
                  <a:lnTo>
                    <a:pt x="776" y="82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136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2944446" y="5110162"/>
              <a:ext cx="746125" cy="1314450"/>
            </a:xfrm>
            <a:custGeom>
              <a:avLst/>
              <a:gdLst>
                <a:gd name="T0" fmla="*/ 470 w 470"/>
                <a:gd name="T1" fmla="*/ 447 h 828"/>
                <a:gd name="T2" fmla="*/ 0 w 470"/>
                <a:gd name="T3" fmla="*/ 0 h 828"/>
                <a:gd name="T4" fmla="*/ 211 w 470"/>
                <a:gd name="T5" fmla="*/ 828 h 828"/>
                <a:gd name="T6" fmla="*/ 470 w 470"/>
                <a:gd name="T7" fmla="*/ 447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828">
                  <a:moveTo>
                    <a:pt x="470" y="447"/>
                  </a:moveTo>
                  <a:lnTo>
                    <a:pt x="0" y="0"/>
                  </a:lnTo>
                  <a:lnTo>
                    <a:pt x="211" y="828"/>
                  </a:lnTo>
                  <a:lnTo>
                    <a:pt x="470" y="447"/>
                  </a:lnTo>
                  <a:close/>
                </a:path>
              </a:pathLst>
            </a:custGeom>
            <a:solidFill>
              <a:srgbClr val="22A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1515696" y="5110162"/>
              <a:ext cx="1428750" cy="1162050"/>
            </a:xfrm>
            <a:custGeom>
              <a:avLst/>
              <a:gdLst>
                <a:gd name="T0" fmla="*/ 0 w 900"/>
                <a:gd name="T1" fmla="*/ 298 h 732"/>
                <a:gd name="T2" fmla="*/ 900 w 900"/>
                <a:gd name="T3" fmla="*/ 0 h 732"/>
                <a:gd name="T4" fmla="*/ 335 w 900"/>
                <a:gd name="T5" fmla="*/ 732 h 732"/>
                <a:gd name="T6" fmla="*/ 0 w 900"/>
                <a:gd name="T7" fmla="*/ 29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0" h="732">
                  <a:moveTo>
                    <a:pt x="0" y="298"/>
                  </a:moveTo>
                  <a:lnTo>
                    <a:pt x="900" y="0"/>
                  </a:lnTo>
                  <a:lnTo>
                    <a:pt x="335" y="732"/>
                  </a:lnTo>
                  <a:lnTo>
                    <a:pt x="0" y="298"/>
                  </a:lnTo>
                  <a:close/>
                </a:path>
              </a:pathLst>
            </a:custGeom>
            <a:solidFill>
              <a:srgbClr val="0D87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100319" y="3411859"/>
            <a:ext cx="3991362" cy="888147"/>
            <a:chOff x="1857939" y="3148015"/>
            <a:chExt cx="3991362" cy="888147"/>
          </a:xfrm>
        </p:grpSpPr>
        <p:grpSp>
          <p:nvGrpSpPr>
            <p:cNvPr id="111" name="组合 110"/>
            <p:cNvGrpSpPr/>
            <p:nvPr/>
          </p:nvGrpSpPr>
          <p:grpSpPr>
            <a:xfrm>
              <a:off x="1857939" y="3176590"/>
              <a:ext cx="3991362" cy="829945"/>
              <a:chOff x="2200651" y="3233740"/>
              <a:chExt cx="3991362" cy="829945"/>
            </a:xfrm>
          </p:grpSpPr>
          <p:sp>
            <p:nvSpPr>
              <p:cNvPr id="115" name="文本框 114"/>
              <p:cNvSpPr txBox="1"/>
              <p:nvPr/>
            </p:nvSpPr>
            <p:spPr>
              <a:xfrm>
                <a:off x="2200651" y="3233740"/>
                <a:ext cx="792480" cy="829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 dirty="0">
                    <a:solidFill>
                      <a:srgbClr val="5AACE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02</a:t>
                </a:r>
                <a:endParaRPr lang="zh-CN" altLang="en-US" sz="4800" dirty="0">
                  <a:solidFill>
                    <a:srgbClr val="5AACE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3168214" y="3414986"/>
                <a:ext cx="3023799" cy="570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安装</a:t>
                </a:r>
                <a:r>
                  <a:rPr lang="en-US" altLang="zh-CN" sz="2400" b="1" dirty="0">
                    <a:solidFill>
                      <a:schemeClr val="bg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Jmeter</a:t>
                </a:r>
                <a:endParaRPr lang="en-US" altLang="zh-CN" sz="2400" b="1" dirty="0">
                  <a:solidFill>
                    <a:schemeClr val="bg2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1981958" y="3148015"/>
              <a:ext cx="3743325" cy="888147"/>
              <a:chOff x="1981200" y="3148015"/>
              <a:chExt cx="3743325" cy="888147"/>
            </a:xfrm>
          </p:grpSpPr>
          <p:cxnSp>
            <p:nvCxnSpPr>
              <p:cNvPr id="113" name="直接连接符 112"/>
              <p:cNvCxnSpPr/>
              <p:nvPr/>
            </p:nvCxnSpPr>
            <p:spPr>
              <a:xfrm>
                <a:off x="1981200" y="3148015"/>
                <a:ext cx="374332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1981200" y="4036162"/>
                <a:ext cx="374332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组合 57"/>
          <p:cNvGrpSpPr/>
          <p:nvPr/>
        </p:nvGrpSpPr>
        <p:grpSpPr>
          <a:xfrm>
            <a:off x="-265329" y="5670616"/>
            <a:ext cx="12626772" cy="1212784"/>
            <a:chOff x="-265329" y="5670616"/>
            <a:chExt cx="12626772" cy="1212784"/>
          </a:xfrm>
        </p:grpSpPr>
        <p:grpSp>
          <p:nvGrpSpPr>
            <p:cNvPr id="57" name="组合 56"/>
            <p:cNvGrpSpPr/>
            <p:nvPr/>
          </p:nvGrpSpPr>
          <p:grpSpPr>
            <a:xfrm>
              <a:off x="-265329" y="5670616"/>
              <a:ext cx="6757655" cy="1212784"/>
              <a:chOff x="0" y="5670616"/>
              <a:chExt cx="6757655" cy="1212784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2961480" y="5670616"/>
                <a:ext cx="3796175" cy="1187383"/>
                <a:chOff x="4841697" y="5670616"/>
                <a:chExt cx="3796175" cy="1187383"/>
              </a:xfrm>
            </p:grpSpPr>
            <p:sp>
              <p:nvSpPr>
                <p:cNvPr id="139" name="Freeform 5"/>
                <p:cNvSpPr/>
                <p:nvPr/>
              </p:nvSpPr>
              <p:spPr bwMode="auto">
                <a:xfrm>
                  <a:off x="4841697" y="6641229"/>
                  <a:ext cx="326773" cy="216770"/>
                </a:xfrm>
                <a:custGeom>
                  <a:avLst/>
                  <a:gdLst>
                    <a:gd name="T0" fmla="*/ 0 w 303"/>
                    <a:gd name="T1" fmla="*/ 201 h 201"/>
                    <a:gd name="T2" fmla="*/ 17 w 303"/>
                    <a:gd name="T3" fmla="*/ 0 h 201"/>
                    <a:gd name="T4" fmla="*/ 303 w 303"/>
                    <a:gd name="T5" fmla="*/ 101 h 201"/>
                    <a:gd name="T6" fmla="*/ 0 w 303"/>
                    <a:gd name="T7" fmla="*/ 201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3" h="201">
                      <a:moveTo>
                        <a:pt x="0" y="201"/>
                      </a:moveTo>
                      <a:lnTo>
                        <a:pt x="17" y="0"/>
                      </a:lnTo>
                      <a:lnTo>
                        <a:pt x="303" y="101"/>
                      </a:lnTo>
                      <a:lnTo>
                        <a:pt x="0" y="201"/>
                      </a:lnTo>
                      <a:close/>
                    </a:path>
                  </a:pathLst>
                </a:custGeom>
                <a:solidFill>
                  <a:srgbClr val="006E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" name="Freeform 6"/>
                <p:cNvSpPr/>
                <p:nvPr/>
              </p:nvSpPr>
              <p:spPr bwMode="auto">
                <a:xfrm>
                  <a:off x="4841697" y="6588384"/>
                  <a:ext cx="788354" cy="269615"/>
                </a:xfrm>
                <a:custGeom>
                  <a:avLst/>
                  <a:gdLst>
                    <a:gd name="T0" fmla="*/ 731 w 731"/>
                    <a:gd name="T1" fmla="*/ 0 h 250"/>
                    <a:gd name="T2" fmla="*/ 303 w 731"/>
                    <a:gd name="T3" fmla="*/ 150 h 250"/>
                    <a:gd name="T4" fmla="*/ 0 w 731"/>
                    <a:gd name="T5" fmla="*/ 250 h 250"/>
                    <a:gd name="T6" fmla="*/ 291 w 731"/>
                    <a:gd name="T7" fmla="*/ 250 h 250"/>
                    <a:gd name="T8" fmla="*/ 731 w 731"/>
                    <a:gd name="T9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1" h="250">
                      <a:moveTo>
                        <a:pt x="731" y="0"/>
                      </a:moveTo>
                      <a:lnTo>
                        <a:pt x="303" y="150"/>
                      </a:lnTo>
                      <a:lnTo>
                        <a:pt x="0" y="250"/>
                      </a:lnTo>
                      <a:lnTo>
                        <a:pt x="291" y="250"/>
                      </a:lnTo>
                      <a:lnTo>
                        <a:pt x="731" y="0"/>
                      </a:lnTo>
                      <a:close/>
                    </a:path>
                  </a:pathLst>
                </a:custGeom>
                <a:solidFill>
                  <a:srgbClr val="015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" name="Freeform 7"/>
                <p:cNvSpPr/>
                <p:nvPr/>
              </p:nvSpPr>
              <p:spPr bwMode="auto">
                <a:xfrm>
                  <a:off x="5155529" y="6588384"/>
                  <a:ext cx="598545" cy="269615"/>
                </a:xfrm>
                <a:custGeom>
                  <a:avLst/>
                  <a:gdLst>
                    <a:gd name="T0" fmla="*/ 440 w 555"/>
                    <a:gd name="T1" fmla="*/ 0 h 250"/>
                    <a:gd name="T2" fmla="*/ 555 w 555"/>
                    <a:gd name="T3" fmla="*/ 250 h 250"/>
                    <a:gd name="T4" fmla="*/ 0 w 555"/>
                    <a:gd name="T5" fmla="*/ 250 h 250"/>
                    <a:gd name="T6" fmla="*/ 440 w 555"/>
                    <a:gd name="T7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55" h="250">
                      <a:moveTo>
                        <a:pt x="440" y="0"/>
                      </a:moveTo>
                      <a:lnTo>
                        <a:pt x="555" y="250"/>
                      </a:lnTo>
                      <a:lnTo>
                        <a:pt x="0" y="250"/>
                      </a:lnTo>
                      <a:lnTo>
                        <a:pt x="440" y="0"/>
                      </a:lnTo>
                      <a:close/>
                    </a:path>
                  </a:pathLst>
                </a:custGeom>
                <a:solidFill>
                  <a:srgbClr val="0583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8"/>
                <p:cNvSpPr/>
                <p:nvPr/>
              </p:nvSpPr>
              <p:spPr bwMode="auto">
                <a:xfrm>
                  <a:off x="5630051" y="6588384"/>
                  <a:ext cx="332165" cy="269615"/>
                </a:xfrm>
                <a:custGeom>
                  <a:avLst/>
                  <a:gdLst>
                    <a:gd name="T0" fmla="*/ 308 w 308"/>
                    <a:gd name="T1" fmla="*/ 126 h 250"/>
                    <a:gd name="T2" fmla="*/ 288 w 308"/>
                    <a:gd name="T3" fmla="*/ 250 h 250"/>
                    <a:gd name="T4" fmla="*/ 115 w 308"/>
                    <a:gd name="T5" fmla="*/ 250 h 250"/>
                    <a:gd name="T6" fmla="*/ 0 w 308"/>
                    <a:gd name="T7" fmla="*/ 0 h 250"/>
                    <a:gd name="T8" fmla="*/ 308 w 308"/>
                    <a:gd name="T9" fmla="*/ 126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" h="250">
                      <a:moveTo>
                        <a:pt x="308" y="126"/>
                      </a:moveTo>
                      <a:lnTo>
                        <a:pt x="288" y="250"/>
                      </a:lnTo>
                      <a:lnTo>
                        <a:pt x="115" y="250"/>
                      </a:lnTo>
                      <a:lnTo>
                        <a:pt x="0" y="0"/>
                      </a:lnTo>
                      <a:lnTo>
                        <a:pt x="308" y="126"/>
                      </a:lnTo>
                      <a:close/>
                    </a:path>
                  </a:pathLst>
                </a:custGeom>
                <a:solidFill>
                  <a:srgbClr val="0898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" name="Freeform 9"/>
                <p:cNvSpPr/>
                <p:nvPr/>
              </p:nvSpPr>
              <p:spPr bwMode="auto">
                <a:xfrm>
                  <a:off x="5940647" y="6724269"/>
                  <a:ext cx="846590" cy="133729"/>
                </a:xfrm>
                <a:custGeom>
                  <a:avLst/>
                  <a:gdLst>
                    <a:gd name="T0" fmla="*/ 550 w 785"/>
                    <a:gd name="T1" fmla="*/ 103 h 124"/>
                    <a:gd name="T2" fmla="*/ 20 w 785"/>
                    <a:gd name="T3" fmla="*/ 0 h 124"/>
                    <a:gd name="T4" fmla="*/ 0 w 785"/>
                    <a:gd name="T5" fmla="*/ 124 h 124"/>
                    <a:gd name="T6" fmla="*/ 509 w 785"/>
                    <a:gd name="T7" fmla="*/ 124 h 124"/>
                    <a:gd name="T8" fmla="*/ 785 w 785"/>
                    <a:gd name="T9" fmla="*/ 124 h 124"/>
                    <a:gd name="T10" fmla="*/ 550 w 785"/>
                    <a:gd name="T11" fmla="*/ 103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85" h="124">
                      <a:moveTo>
                        <a:pt x="550" y="103"/>
                      </a:moveTo>
                      <a:lnTo>
                        <a:pt x="20" y="0"/>
                      </a:lnTo>
                      <a:lnTo>
                        <a:pt x="0" y="124"/>
                      </a:lnTo>
                      <a:lnTo>
                        <a:pt x="509" y="124"/>
                      </a:lnTo>
                      <a:lnTo>
                        <a:pt x="785" y="124"/>
                      </a:lnTo>
                      <a:lnTo>
                        <a:pt x="550" y="103"/>
                      </a:lnTo>
                      <a:close/>
                    </a:path>
                  </a:pathLst>
                </a:custGeom>
                <a:solidFill>
                  <a:srgbClr val="11AC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" name="Freeform 10"/>
                <p:cNvSpPr/>
                <p:nvPr/>
              </p:nvSpPr>
              <p:spPr bwMode="auto">
                <a:xfrm>
                  <a:off x="5422987" y="5991997"/>
                  <a:ext cx="460502" cy="669723"/>
                </a:xfrm>
                <a:custGeom>
                  <a:avLst/>
                  <a:gdLst>
                    <a:gd name="T0" fmla="*/ 427 w 427"/>
                    <a:gd name="T1" fmla="*/ 0 h 621"/>
                    <a:gd name="T2" fmla="*/ 0 w 427"/>
                    <a:gd name="T3" fmla="*/ 621 h 621"/>
                    <a:gd name="T4" fmla="*/ 192 w 427"/>
                    <a:gd name="T5" fmla="*/ 553 h 621"/>
                    <a:gd name="T6" fmla="*/ 427 w 427"/>
                    <a:gd name="T7" fmla="*/ 0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7" h="621">
                      <a:moveTo>
                        <a:pt x="427" y="0"/>
                      </a:moveTo>
                      <a:lnTo>
                        <a:pt x="0" y="621"/>
                      </a:lnTo>
                      <a:lnTo>
                        <a:pt x="192" y="553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rgbClr val="004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" name="Freeform 11"/>
                <p:cNvSpPr/>
                <p:nvPr/>
              </p:nvSpPr>
              <p:spPr bwMode="auto">
                <a:xfrm>
                  <a:off x="5630051" y="5982290"/>
                  <a:ext cx="332165" cy="741979"/>
                </a:xfrm>
                <a:custGeom>
                  <a:avLst/>
                  <a:gdLst>
                    <a:gd name="T0" fmla="*/ 308 w 308"/>
                    <a:gd name="T1" fmla="*/ 688 h 688"/>
                    <a:gd name="T2" fmla="*/ 235 w 308"/>
                    <a:gd name="T3" fmla="*/ 0 h 688"/>
                    <a:gd name="T4" fmla="*/ 0 w 308"/>
                    <a:gd name="T5" fmla="*/ 562 h 688"/>
                    <a:gd name="T6" fmla="*/ 308 w 308"/>
                    <a:gd name="T7" fmla="*/ 688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8" h="688">
                      <a:moveTo>
                        <a:pt x="308" y="688"/>
                      </a:moveTo>
                      <a:lnTo>
                        <a:pt x="235" y="0"/>
                      </a:lnTo>
                      <a:lnTo>
                        <a:pt x="0" y="562"/>
                      </a:lnTo>
                      <a:lnTo>
                        <a:pt x="308" y="688"/>
                      </a:lnTo>
                      <a:close/>
                    </a:path>
                  </a:pathLst>
                </a:custGeom>
                <a:solidFill>
                  <a:srgbClr val="0679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6" name="Freeform 12"/>
                <p:cNvSpPr/>
                <p:nvPr/>
              </p:nvSpPr>
              <p:spPr bwMode="auto">
                <a:xfrm>
                  <a:off x="5883488" y="5991997"/>
                  <a:ext cx="650311" cy="843354"/>
                </a:xfrm>
                <a:custGeom>
                  <a:avLst/>
                  <a:gdLst>
                    <a:gd name="T0" fmla="*/ 603 w 603"/>
                    <a:gd name="T1" fmla="*/ 782 h 782"/>
                    <a:gd name="T2" fmla="*/ 0 w 603"/>
                    <a:gd name="T3" fmla="*/ 0 h 782"/>
                    <a:gd name="T4" fmla="*/ 73 w 603"/>
                    <a:gd name="T5" fmla="*/ 679 h 782"/>
                    <a:gd name="T6" fmla="*/ 603 w 603"/>
                    <a:gd name="T7" fmla="*/ 782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3" h="782">
                      <a:moveTo>
                        <a:pt x="603" y="782"/>
                      </a:moveTo>
                      <a:lnTo>
                        <a:pt x="0" y="0"/>
                      </a:lnTo>
                      <a:lnTo>
                        <a:pt x="73" y="679"/>
                      </a:lnTo>
                      <a:lnTo>
                        <a:pt x="603" y="782"/>
                      </a:lnTo>
                      <a:close/>
                    </a:path>
                  </a:pathLst>
                </a:custGeom>
                <a:solidFill>
                  <a:srgbClr val="0B71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7" name="Freeform 13"/>
                <p:cNvSpPr/>
                <p:nvPr/>
              </p:nvSpPr>
              <p:spPr bwMode="auto">
                <a:xfrm>
                  <a:off x="6244772" y="6460048"/>
                  <a:ext cx="836884" cy="375304"/>
                </a:xfrm>
                <a:custGeom>
                  <a:avLst/>
                  <a:gdLst>
                    <a:gd name="T0" fmla="*/ 776 w 776"/>
                    <a:gd name="T1" fmla="*/ 96 h 348"/>
                    <a:gd name="T2" fmla="*/ 0 w 776"/>
                    <a:gd name="T3" fmla="*/ 0 h 348"/>
                    <a:gd name="T4" fmla="*/ 268 w 776"/>
                    <a:gd name="T5" fmla="*/ 348 h 348"/>
                    <a:gd name="T6" fmla="*/ 776 w 776"/>
                    <a:gd name="T7" fmla="*/ 96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348">
                      <a:moveTo>
                        <a:pt x="776" y="96"/>
                      </a:moveTo>
                      <a:lnTo>
                        <a:pt x="0" y="0"/>
                      </a:lnTo>
                      <a:lnTo>
                        <a:pt x="268" y="348"/>
                      </a:lnTo>
                      <a:lnTo>
                        <a:pt x="776" y="96"/>
                      </a:lnTo>
                      <a:close/>
                    </a:path>
                  </a:pathLst>
                </a:custGeom>
                <a:solidFill>
                  <a:srgbClr val="1FB6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" name="Freeform 14"/>
                <p:cNvSpPr/>
                <p:nvPr/>
              </p:nvSpPr>
              <p:spPr bwMode="auto">
                <a:xfrm>
                  <a:off x="6533799" y="6563580"/>
                  <a:ext cx="547857" cy="294419"/>
                </a:xfrm>
                <a:custGeom>
                  <a:avLst/>
                  <a:gdLst>
                    <a:gd name="T0" fmla="*/ 391 w 508"/>
                    <a:gd name="T1" fmla="*/ 273 h 273"/>
                    <a:gd name="T2" fmla="*/ 508 w 508"/>
                    <a:gd name="T3" fmla="*/ 0 h 273"/>
                    <a:gd name="T4" fmla="*/ 0 w 508"/>
                    <a:gd name="T5" fmla="*/ 252 h 273"/>
                    <a:gd name="T6" fmla="*/ 235 w 508"/>
                    <a:gd name="T7" fmla="*/ 273 h 273"/>
                    <a:gd name="T8" fmla="*/ 391 w 508"/>
                    <a:gd name="T9" fmla="*/ 27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273">
                      <a:moveTo>
                        <a:pt x="391" y="273"/>
                      </a:moveTo>
                      <a:lnTo>
                        <a:pt x="508" y="0"/>
                      </a:lnTo>
                      <a:lnTo>
                        <a:pt x="0" y="252"/>
                      </a:lnTo>
                      <a:lnTo>
                        <a:pt x="235" y="273"/>
                      </a:lnTo>
                      <a:lnTo>
                        <a:pt x="391" y="273"/>
                      </a:lnTo>
                      <a:close/>
                    </a:path>
                  </a:pathLst>
                </a:custGeom>
                <a:solidFill>
                  <a:srgbClr val="0F4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" name="Freeform 15"/>
                <p:cNvSpPr/>
                <p:nvPr/>
              </p:nvSpPr>
              <p:spPr bwMode="auto">
                <a:xfrm>
                  <a:off x="6955476" y="6774957"/>
                  <a:ext cx="1092479" cy="83042"/>
                </a:xfrm>
                <a:custGeom>
                  <a:avLst/>
                  <a:gdLst>
                    <a:gd name="T0" fmla="*/ 752 w 1013"/>
                    <a:gd name="T1" fmla="*/ 0 h 77"/>
                    <a:gd name="T2" fmla="*/ 0 w 1013"/>
                    <a:gd name="T3" fmla="*/ 77 h 77"/>
                    <a:gd name="T4" fmla="*/ 1013 w 1013"/>
                    <a:gd name="T5" fmla="*/ 77 h 77"/>
                    <a:gd name="T6" fmla="*/ 752 w 1013"/>
                    <a:gd name="T7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3" h="77">
                      <a:moveTo>
                        <a:pt x="752" y="0"/>
                      </a:moveTo>
                      <a:lnTo>
                        <a:pt x="0" y="77"/>
                      </a:lnTo>
                      <a:lnTo>
                        <a:pt x="1013" y="77"/>
                      </a:lnTo>
                      <a:lnTo>
                        <a:pt x="752" y="0"/>
                      </a:lnTo>
                      <a:close/>
                    </a:path>
                  </a:pathLst>
                </a:custGeom>
                <a:solidFill>
                  <a:srgbClr val="37BA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" name="Freeform 16"/>
                <p:cNvSpPr/>
                <p:nvPr/>
              </p:nvSpPr>
              <p:spPr bwMode="auto">
                <a:xfrm>
                  <a:off x="7766477" y="6576521"/>
                  <a:ext cx="871395" cy="281478"/>
                </a:xfrm>
                <a:custGeom>
                  <a:avLst/>
                  <a:gdLst>
                    <a:gd name="T0" fmla="*/ 545 w 808"/>
                    <a:gd name="T1" fmla="*/ 0 h 261"/>
                    <a:gd name="T2" fmla="*/ 808 w 808"/>
                    <a:gd name="T3" fmla="*/ 261 h 261"/>
                    <a:gd name="T4" fmla="*/ 261 w 808"/>
                    <a:gd name="T5" fmla="*/ 261 h 261"/>
                    <a:gd name="T6" fmla="*/ 0 w 808"/>
                    <a:gd name="T7" fmla="*/ 184 h 261"/>
                    <a:gd name="T8" fmla="*/ 545 w 808"/>
                    <a:gd name="T9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8" h="261">
                      <a:moveTo>
                        <a:pt x="545" y="0"/>
                      </a:moveTo>
                      <a:lnTo>
                        <a:pt x="808" y="261"/>
                      </a:lnTo>
                      <a:lnTo>
                        <a:pt x="261" y="261"/>
                      </a:lnTo>
                      <a:lnTo>
                        <a:pt x="0" y="184"/>
                      </a:lnTo>
                      <a:lnTo>
                        <a:pt x="545" y="0"/>
                      </a:lnTo>
                      <a:close/>
                    </a:path>
                  </a:pathLst>
                </a:custGeom>
                <a:solidFill>
                  <a:srgbClr val="399F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" name="Freeform 17"/>
                <p:cNvSpPr/>
                <p:nvPr/>
              </p:nvSpPr>
              <p:spPr bwMode="auto">
                <a:xfrm>
                  <a:off x="7734123" y="6058861"/>
                  <a:ext cx="417364" cy="716096"/>
                </a:xfrm>
                <a:custGeom>
                  <a:avLst/>
                  <a:gdLst>
                    <a:gd name="T0" fmla="*/ 0 w 387"/>
                    <a:gd name="T1" fmla="*/ 0 h 664"/>
                    <a:gd name="T2" fmla="*/ 11 w 387"/>
                    <a:gd name="T3" fmla="*/ 652 h 664"/>
                    <a:gd name="T4" fmla="*/ 30 w 387"/>
                    <a:gd name="T5" fmla="*/ 664 h 664"/>
                    <a:gd name="T6" fmla="*/ 387 w 387"/>
                    <a:gd name="T7" fmla="*/ 543 h 664"/>
                    <a:gd name="T8" fmla="*/ 0 w 387"/>
                    <a:gd name="T9" fmla="*/ 0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7" h="664">
                      <a:moveTo>
                        <a:pt x="0" y="0"/>
                      </a:moveTo>
                      <a:lnTo>
                        <a:pt x="11" y="652"/>
                      </a:lnTo>
                      <a:lnTo>
                        <a:pt x="30" y="664"/>
                      </a:lnTo>
                      <a:lnTo>
                        <a:pt x="387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1A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" name="Freeform 18"/>
                <p:cNvSpPr/>
                <p:nvPr/>
              </p:nvSpPr>
              <p:spPr bwMode="auto">
                <a:xfrm>
                  <a:off x="7524902" y="6058861"/>
                  <a:ext cx="221084" cy="703155"/>
                </a:xfrm>
                <a:custGeom>
                  <a:avLst/>
                  <a:gdLst>
                    <a:gd name="T0" fmla="*/ 0 w 205"/>
                    <a:gd name="T1" fmla="*/ 331 h 652"/>
                    <a:gd name="T2" fmla="*/ 194 w 205"/>
                    <a:gd name="T3" fmla="*/ 0 h 652"/>
                    <a:gd name="T4" fmla="*/ 205 w 205"/>
                    <a:gd name="T5" fmla="*/ 652 h 652"/>
                    <a:gd name="T6" fmla="*/ 0 w 205"/>
                    <a:gd name="T7" fmla="*/ 331 h 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652">
                      <a:moveTo>
                        <a:pt x="0" y="331"/>
                      </a:moveTo>
                      <a:lnTo>
                        <a:pt x="194" y="0"/>
                      </a:lnTo>
                      <a:lnTo>
                        <a:pt x="205" y="652"/>
                      </a:lnTo>
                      <a:lnTo>
                        <a:pt x="0" y="331"/>
                      </a:lnTo>
                      <a:close/>
                    </a:path>
                  </a:pathLst>
                </a:custGeom>
                <a:solidFill>
                  <a:srgbClr val="36C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" name="Freeform 19"/>
                <p:cNvSpPr/>
                <p:nvPr/>
              </p:nvSpPr>
              <p:spPr bwMode="auto">
                <a:xfrm>
                  <a:off x="6955476" y="6563580"/>
                  <a:ext cx="811001" cy="294419"/>
                </a:xfrm>
                <a:custGeom>
                  <a:avLst/>
                  <a:gdLst>
                    <a:gd name="T0" fmla="*/ 117 w 752"/>
                    <a:gd name="T1" fmla="*/ 0 h 273"/>
                    <a:gd name="T2" fmla="*/ 733 w 752"/>
                    <a:gd name="T3" fmla="*/ 184 h 273"/>
                    <a:gd name="T4" fmla="*/ 752 w 752"/>
                    <a:gd name="T5" fmla="*/ 196 h 273"/>
                    <a:gd name="T6" fmla="*/ 0 w 752"/>
                    <a:gd name="T7" fmla="*/ 273 h 273"/>
                    <a:gd name="T8" fmla="*/ 117 w 752"/>
                    <a:gd name="T9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2" h="273">
                      <a:moveTo>
                        <a:pt x="117" y="0"/>
                      </a:moveTo>
                      <a:lnTo>
                        <a:pt x="733" y="184"/>
                      </a:lnTo>
                      <a:lnTo>
                        <a:pt x="752" y="196"/>
                      </a:lnTo>
                      <a:lnTo>
                        <a:pt x="0" y="273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2EC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" name="Freeform 20"/>
                <p:cNvSpPr/>
                <p:nvPr/>
              </p:nvSpPr>
              <p:spPr bwMode="auto">
                <a:xfrm>
                  <a:off x="7360976" y="6058861"/>
                  <a:ext cx="373147" cy="356970"/>
                </a:xfrm>
                <a:custGeom>
                  <a:avLst/>
                  <a:gdLst>
                    <a:gd name="T0" fmla="*/ 0 w 346"/>
                    <a:gd name="T1" fmla="*/ 87 h 331"/>
                    <a:gd name="T2" fmla="*/ 152 w 346"/>
                    <a:gd name="T3" fmla="*/ 331 h 331"/>
                    <a:gd name="T4" fmla="*/ 346 w 346"/>
                    <a:gd name="T5" fmla="*/ 0 h 331"/>
                    <a:gd name="T6" fmla="*/ 32 w 346"/>
                    <a:gd name="T7" fmla="*/ 96 h 331"/>
                    <a:gd name="T8" fmla="*/ 0 w 346"/>
                    <a:gd name="T9" fmla="*/ 87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6" h="331">
                      <a:moveTo>
                        <a:pt x="0" y="87"/>
                      </a:moveTo>
                      <a:lnTo>
                        <a:pt x="152" y="331"/>
                      </a:lnTo>
                      <a:lnTo>
                        <a:pt x="346" y="0"/>
                      </a:lnTo>
                      <a:lnTo>
                        <a:pt x="32" y="96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237A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" name="Freeform 21"/>
                <p:cNvSpPr/>
                <p:nvPr/>
              </p:nvSpPr>
              <p:spPr bwMode="auto">
                <a:xfrm>
                  <a:off x="7081656" y="6152687"/>
                  <a:ext cx="664331" cy="609329"/>
                </a:xfrm>
                <a:custGeom>
                  <a:avLst/>
                  <a:gdLst>
                    <a:gd name="T0" fmla="*/ 0 w 616"/>
                    <a:gd name="T1" fmla="*/ 381 h 565"/>
                    <a:gd name="T2" fmla="*/ 259 w 616"/>
                    <a:gd name="T3" fmla="*/ 0 h 565"/>
                    <a:gd name="T4" fmla="*/ 616 w 616"/>
                    <a:gd name="T5" fmla="*/ 565 h 565"/>
                    <a:gd name="T6" fmla="*/ 0 w 616"/>
                    <a:gd name="T7" fmla="*/ 381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6" h="565">
                      <a:moveTo>
                        <a:pt x="0" y="381"/>
                      </a:moveTo>
                      <a:lnTo>
                        <a:pt x="259" y="0"/>
                      </a:lnTo>
                      <a:lnTo>
                        <a:pt x="616" y="565"/>
                      </a:lnTo>
                      <a:lnTo>
                        <a:pt x="0" y="381"/>
                      </a:lnTo>
                      <a:close/>
                    </a:path>
                  </a:pathLst>
                </a:custGeom>
                <a:solidFill>
                  <a:srgbClr val="1F7C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" name="Freeform 22"/>
                <p:cNvSpPr/>
                <p:nvPr/>
              </p:nvSpPr>
              <p:spPr bwMode="auto">
                <a:xfrm>
                  <a:off x="6244772" y="5670616"/>
                  <a:ext cx="836884" cy="892964"/>
                </a:xfrm>
                <a:custGeom>
                  <a:avLst/>
                  <a:gdLst>
                    <a:gd name="T0" fmla="*/ 565 w 776"/>
                    <a:gd name="T1" fmla="*/ 0 h 828"/>
                    <a:gd name="T2" fmla="*/ 0 w 776"/>
                    <a:gd name="T3" fmla="*/ 732 h 828"/>
                    <a:gd name="T4" fmla="*/ 776 w 776"/>
                    <a:gd name="T5" fmla="*/ 828 h 828"/>
                    <a:gd name="T6" fmla="*/ 565 w 776"/>
                    <a:gd name="T7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828">
                      <a:moveTo>
                        <a:pt x="565" y="0"/>
                      </a:moveTo>
                      <a:lnTo>
                        <a:pt x="0" y="732"/>
                      </a:lnTo>
                      <a:lnTo>
                        <a:pt x="776" y="828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rgbClr val="136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" name="Freeform 23"/>
                <p:cNvSpPr/>
                <p:nvPr/>
              </p:nvSpPr>
              <p:spPr bwMode="auto">
                <a:xfrm>
                  <a:off x="6854101" y="5670616"/>
                  <a:ext cx="506876" cy="892964"/>
                </a:xfrm>
                <a:custGeom>
                  <a:avLst/>
                  <a:gdLst>
                    <a:gd name="T0" fmla="*/ 470 w 470"/>
                    <a:gd name="T1" fmla="*/ 447 h 828"/>
                    <a:gd name="T2" fmla="*/ 0 w 470"/>
                    <a:gd name="T3" fmla="*/ 0 h 828"/>
                    <a:gd name="T4" fmla="*/ 211 w 470"/>
                    <a:gd name="T5" fmla="*/ 828 h 828"/>
                    <a:gd name="T6" fmla="*/ 470 w 470"/>
                    <a:gd name="T7" fmla="*/ 447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0" h="828">
                      <a:moveTo>
                        <a:pt x="470" y="447"/>
                      </a:moveTo>
                      <a:lnTo>
                        <a:pt x="0" y="0"/>
                      </a:lnTo>
                      <a:lnTo>
                        <a:pt x="211" y="828"/>
                      </a:lnTo>
                      <a:lnTo>
                        <a:pt x="470" y="447"/>
                      </a:lnTo>
                      <a:close/>
                    </a:path>
                  </a:pathLst>
                </a:custGeom>
                <a:solidFill>
                  <a:srgbClr val="22A1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24"/>
                <p:cNvSpPr/>
                <p:nvPr/>
              </p:nvSpPr>
              <p:spPr bwMode="auto">
                <a:xfrm>
                  <a:off x="5883488" y="5670616"/>
                  <a:ext cx="970613" cy="789432"/>
                </a:xfrm>
                <a:custGeom>
                  <a:avLst/>
                  <a:gdLst>
                    <a:gd name="T0" fmla="*/ 0 w 900"/>
                    <a:gd name="T1" fmla="*/ 298 h 732"/>
                    <a:gd name="T2" fmla="*/ 900 w 900"/>
                    <a:gd name="T3" fmla="*/ 0 h 732"/>
                    <a:gd name="T4" fmla="*/ 335 w 900"/>
                    <a:gd name="T5" fmla="*/ 732 h 732"/>
                    <a:gd name="T6" fmla="*/ 0 w 900"/>
                    <a:gd name="T7" fmla="*/ 298 h 7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0" h="732">
                      <a:moveTo>
                        <a:pt x="0" y="298"/>
                      </a:moveTo>
                      <a:lnTo>
                        <a:pt x="900" y="0"/>
                      </a:lnTo>
                      <a:lnTo>
                        <a:pt x="335" y="732"/>
                      </a:lnTo>
                      <a:lnTo>
                        <a:pt x="0" y="298"/>
                      </a:lnTo>
                      <a:close/>
                    </a:path>
                  </a:pathLst>
                </a:custGeom>
                <a:solidFill>
                  <a:srgbClr val="0D87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0" y="5780087"/>
                <a:ext cx="3694112" cy="1103313"/>
                <a:chOff x="0" y="5754687"/>
                <a:chExt cx="3694112" cy="1103313"/>
              </a:xfrm>
            </p:grpSpPr>
            <p:sp>
              <p:nvSpPr>
                <p:cNvPr id="41" name="Freeform 39"/>
                <p:cNvSpPr/>
                <p:nvPr/>
              </p:nvSpPr>
              <p:spPr bwMode="auto">
                <a:xfrm rot="10800000">
                  <a:off x="3260724" y="6556375"/>
                  <a:ext cx="433388" cy="301625"/>
                </a:xfrm>
                <a:custGeom>
                  <a:avLst/>
                  <a:gdLst>
                    <a:gd name="T0" fmla="*/ 12 w 273"/>
                    <a:gd name="T1" fmla="*/ 0 h 190"/>
                    <a:gd name="T2" fmla="*/ 0 w 273"/>
                    <a:gd name="T3" fmla="*/ 190 h 190"/>
                    <a:gd name="T4" fmla="*/ 273 w 273"/>
                    <a:gd name="T5" fmla="*/ 0 h 190"/>
                    <a:gd name="T6" fmla="*/ 12 w 273"/>
                    <a:gd name="T7" fmla="*/ 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3" h="190">
                      <a:moveTo>
                        <a:pt x="12" y="0"/>
                      </a:moveTo>
                      <a:lnTo>
                        <a:pt x="0" y="190"/>
                      </a:lnTo>
                      <a:lnTo>
                        <a:pt x="273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1F8D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40"/>
                <p:cNvSpPr/>
                <p:nvPr/>
              </p:nvSpPr>
              <p:spPr bwMode="auto">
                <a:xfrm rot="10800000">
                  <a:off x="2333624" y="6373812"/>
                  <a:ext cx="1255713" cy="463550"/>
                </a:xfrm>
                <a:custGeom>
                  <a:avLst/>
                  <a:gdLst>
                    <a:gd name="T0" fmla="*/ 0 w 791"/>
                    <a:gd name="T1" fmla="*/ 0 h 292"/>
                    <a:gd name="T2" fmla="*/ 429 w 791"/>
                    <a:gd name="T3" fmla="*/ 292 h 292"/>
                    <a:gd name="T4" fmla="*/ 791 w 791"/>
                    <a:gd name="T5" fmla="*/ 94 h 292"/>
                    <a:gd name="T6" fmla="*/ 0 w 791"/>
                    <a:gd name="T7" fmla="*/ 0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1" h="292">
                      <a:moveTo>
                        <a:pt x="0" y="0"/>
                      </a:moveTo>
                      <a:lnTo>
                        <a:pt x="429" y="292"/>
                      </a:lnTo>
                      <a:lnTo>
                        <a:pt x="791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A8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41"/>
                <p:cNvSpPr/>
                <p:nvPr/>
              </p:nvSpPr>
              <p:spPr bwMode="auto">
                <a:xfrm rot="10800000">
                  <a:off x="1825624" y="6688137"/>
                  <a:ext cx="1763713" cy="169863"/>
                </a:xfrm>
                <a:custGeom>
                  <a:avLst/>
                  <a:gdLst>
                    <a:gd name="T0" fmla="*/ 1111 w 1111"/>
                    <a:gd name="T1" fmla="*/ 0 h 107"/>
                    <a:gd name="T2" fmla="*/ 0 w 1111"/>
                    <a:gd name="T3" fmla="*/ 13 h 107"/>
                    <a:gd name="T4" fmla="*/ 791 w 1111"/>
                    <a:gd name="T5" fmla="*/ 107 h 107"/>
                    <a:gd name="T6" fmla="*/ 1111 w 1111"/>
                    <a:gd name="T7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1" h="107">
                      <a:moveTo>
                        <a:pt x="1111" y="0"/>
                      </a:moveTo>
                      <a:lnTo>
                        <a:pt x="0" y="13"/>
                      </a:lnTo>
                      <a:lnTo>
                        <a:pt x="791" y="107"/>
                      </a:lnTo>
                      <a:lnTo>
                        <a:pt x="1111" y="0"/>
                      </a:lnTo>
                      <a:close/>
                    </a:path>
                  </a:pathLst>
                </a:custGeom>
                <a:solidFill>
                  <a:srgbClr val="7ECB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grpSp>
              <p:nvGrpSpPr>
                <p:cNvPr id="110" name="组合 109"/>
                <p:cNvGrpSpPr/>
                <p:nvPr/>
              </p:nvGrpSpPr>
              <p:grpSpPr>
                <a:xfrm rot="10800000">
                  <a:off x="0" y="5754687"/>
                  <a:ext cx="2333625" cy="1103313"/>
                  <a:chOff x="9958625" y="-38100"/>
                  <a:chExt cx="2333625" cy="1103313"/>
                </a:xfrm>
              </p:grpSpPr>
              <p:sp>
                <p:nvSpPr>
                  <p:cNvPr id="44" name="Freeform 42"/>
                  <p:cNvSpPr/>
                  <p:nvPr/>
                </p:nvSpPr>
                <p:spPr bwMode="auto">
                  <a:xfrm>
                    <a:off x="9958625" y="131763"/>
                    <a:ext cx="735013" cy="542925"/>
                  </a:xfrm>
                  <a:custGeom>
                    <a:avLst/>
                    <a:gdLst>
                      <a:gd name="T0" fmla="*/ 463 w 463"/>
                      <a:gd name="T1" fmla="*/ 51 h 342"/>
                      <a:gd name="T2" fmla="*/ 341 w 463"/>
                      <a:gd name="T3" fmla="*/ 342 h 342"/>
                      <a:gd name="T4" fmla="*/ 0 w 463"/>
                      <a:gd name="T5" fmla="*/ 0 h 342"/>
                      <a:gd name="T6" fmla="*/ 463 w 463"/>
                      <a:gd name="T7" fmla="*/ 51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63" h="342">
                        <a:moveTo>
                          <a:pt x="463" y="51"/>
                        </a:moveTo>
                        <a:lnTo>
                          <a:pt x="341" y="342"/>
                        </a:lnTo>
                        <a:lnTo>
                          <a:pt x="0" y="0"/>
                        </a:lnTo>
                        <a:lnTo>
                          <a:pt x="463" y="51"/>
                        </a:lnTo>
                        <a:close/>
                      </a:path>
                    </a:pathLst>
                  </a:custGeom>
                  <a:solidFill>
                    <a:srgbClr val="529E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43"/>
                  <p:cNvSpPr/>
                  <p:nvPr/>
                </p:nvSpPr>
                <p:spPr bwMode="auto">
                  <a:xfrm>
                    <a:off x="9958625" y="-38100"/>
                    <a:ext cx="793750" cy="250825"/>
                  </a:xfrm>
                  <a:custGeom>
                    <a:avLst/>
                    <a:gdLst>
                      <a:gd name="T0" fmla="*/ 500 w 500"/>
                      <a:gd name="T1" fmla="*/ 0 h 158"/>
                      <a:gd name="T2" fmla="*/ 463 w 500"/>
                      <a:gd name="T3" fmla="*/ 158 h 158"/>
                      <a:gd name="T4" fmla="*/ 0 w 500"/>
                      <a:gd name="T5" fmla="*/ 107 h 158"/>
                      <a:gd name="T6" fmla="*/ 320 w 500"/>
                      <a:gd name="T7" fmla="*/ 0 h 158"/>
                      <a:gd name="T8" fmla="*/ 500 w 500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0" h="158">
                        <a:moveTo>
                          <a:pt x="500" y="0"/>
                        </a:moveTo>
                        <a:lnTo>
                          <a:pt x="463" y="158"/>
                        </a:lnTo>
                        <a:lnTo>
                          <a:pt x="0" y="107"/>
                        </a:lnTo>
                        <a:lnTo>
                          <a:pt x="320" y="0"/>
                        </a:lnTo>
                        <a:lnTo>
                          <a:pt x="500" y="0"/>
                        </a:lnTo>
                        <a:close/>
                      </a:path>
                    </a:pathLst>
                  </a:custGeom>
                  <a:solidFill>
                    <a:srgbClr val="B4D1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44"/>
                  <p:cNvSpPr/>
                  <p:nvPr/>
                </p:nvSpPr>
                <p:spPr bwMode="auto">
                  <a:xfrm>
                    <a:off x="10693638" y="-38100"/>
                    <a:ext cx="328613" cy="250825"/>
                  </a:xfrm>
                  <a:custGeom>
                    <a:avLst/>
                    <a:gdLst>
                      <a:gd name="T0" fmla="*/ 207 w 207"/>
                      <a:gd name="T1" fmla="*/ 0 h 158"/>
                      <a:gd name="T2" fmla="*/ 0 w 207"/>
                      <a:gd name="T3" fmla="*/ 158 h 158"/>
                      <a:gd name="T4" fmla="*/ 37 w 207"/>
                      <a:gd name="T5" fmla="*/ 0 h 158"/>
                      <a:gd name="T6" fmla="*/ 207 w 207"/>
                      <a:gd name="T7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7" h="158">
                        <a:moveTo>
                          <a:pt x="207" y="0"/>
                        </a:moveTo>
                        <a:lnTo>
                          <a:pt x="0" y="158"/>
                        </a:lnTo>
                        <a:lnTo>
                          <a:pt x="37" y="0"/>
                        </a:lnTo>
                        <a:lnTo>
                          <a:pt x="207" y="0"/>
                        </a:lnTo>
                        <a:close/>
                      </a:path>
                    </a:pathLst>
                  </a:custGeom>
                  <a:solidFill>
                    <a:srgbClr val="749F2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45"/>
                  <p:cNvSpPr/>
                  <p:nvPr/>
                </p:nvSpPr>
                <p:spPr bwMode="auto">
                  <a:xfrm>
                    <a:off x="10693638" y="144463"/>
                    <a:ext cx="876300" cy="920750"/>
                  </a:xfrm>
                  <a:custGeom>
                    <a:avLst/>
                    <a:gdLst>
                      <a:gd name="T0" fmla="*/ 552 w 552"/>
                      <a:gd name="T1" fmla="*/ 0 h 580"/>
                      <a:gd name="T2" fmla="*/ 265 w 552"/>
                      <a:gd name="T3" fmla="*/ 580 h 580"/>
                      <a:gd name="T4" fmla="*/ 0 w 552"/>
                      <a:gd name="T5" fmla="*/ 43 h 580"/>
                      <a:gd name="T6" fmla="*/ 552 w 552"/>
                      <a:gd name="T7" fmla="*/ 0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52" h="580">
                        <a:moveTo>
                          <a:pt x="552" y="0"/>
                        </a:moveTo>
                        <a:lnTo>
                          <a:pt x="265" y="580"/>
                        </a:lnTo>
                        <a:lnTo>
                          <a:pt x="0" y="43"/>
                        </a:lnTo>
                        <a:lnTo>
                          <a:pt x="552" y="0"/>
                        </a:lnTo>
                        <a:close/>
                      </a:path>
                    </a:pathLst>
                  </a:custGeom>
                  <a:solidFill>
                    <a:srgbClr val="6EA7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46"/>
                  <p:cNvSpPr/>
                  <p:nvPr/>
                </p:nvSpPr>
                <p:spPr bwMode="auto">
                  <a:xfrm>
                    <a:off x="10499963" y="212725"/>
                    <a:ext cx="614363" cy="852488"/>
                  </a:xfrm>
                  <a:custGeom>
                    <a:avLst/>
                    <a:gdLst>
                      <a:gd name="T0" fmla="*/ 0 w 387"/>
                      <a:gd name="T1" fmla="*/ 291 h 537"/>
                      <a:gd name="T2" fmla="*/ 387 w 387"/>
                      <a:gd name="T3" fmla="*/ 537 h 537"/>
                      <a:gd name="T4" fmla="*/ 122 w 387"/>
                      <a:gd name="T5" fmla="*/ 0 h 537"/>
                      <a:gd name="T6" fmla="*/ 0 w 387"/>
                      <a:gd name="T7" fmla="*/ 291 h 5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7" h="537">
                        <a:moveTo>
                          <a:pt x="0" y="291"/>
                        </a:moveTo>
                        <a:lnTo>
                          <a:pt x="387" y="537"/>
                        </a:lnTo>
                        <a:lnTo>
                          <a:pt x="122" y="0"/>
                        </a:lnTo>
                        <a:lnTo>
                          <a:pt x="0" y="291"/>
                        </a:lnTo>
                        <a:close/>
                      </a:path>
                    </a:pathLst>
                  </a:custGeom>
                  <a:solidFill>
                    <a:srgbClr val="85C0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47"/>
                  <p:cNvSpPr/>
                  <p:nvPr/>
                </p:nvSpPr>
                <p:spPr bwMode="auto">
                  <a:xfrm>
                    <a:off x="10693638" y="-38100"/>
                    <a:ext cx="876300" cy="250825"/>
                  </a:xfrm>
                  <a:custGeom>
                    <a:avLst/>
                    <a:gdLst>
                      <a:gd name="T0" fmla="*/ 440 w 552"/>
                      <a:gd name="T1" fmla="*/ 0 h 158"/>
                      <a:gd name="T2" fmla="*/ 552 w 552"/>
                      <a:gd name="T3" fmla="*/ 115 h 158"/>
                      <a:gd name="T4" fmla="*/ 0 w 552"/>
                      <a:gd name="T5" fmla="*/ 158 h 158"/>
                      <a:gd name="T6" fmla="*/ 207 w 552"/>
                      <a:gd name="T7" fmla="*/ 0 h 158"/>
                      <a:gd name="T8" fmla="*/ 440 w 552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52" h="158">
                        <a:moveTo>
                          <a:pt x="440" y="0"/>
                        </a:moveTo>
                        <a:lnTo>
                          <a:pt x="552" y="115"/>
                        </a:lnTo>
                        <a:lnTo>
                          <a:pt x="0" y="158"/>
                        </a:lnTo>
                        <a:lnTo>
                          <a:pt x="207" y="0"/>
                        </a:lnTo>
                        <a:lnTo>
                          <a:pt x="440" y="0"/>
                        </a:lnTo>
                        <a:close/>
                      </a:path>
                    </a:pathLst>
                  </a:custGeom>
                  <a:solidFill>
                    <a:srgbClr val="E1E6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48"/>
                  <p:cNvSpPr/>
                  <p:nvPr/>
                </p:nvSpPr>
                <p:spPr bwMode="auto">
                  <a:xfrm>
                    <a:off x="11114325" y="144463"/>
                    <a:ext cx="927100" cy="920750"/>
                  </a:xfrm>
                  <a:custGeom>
                    <a:avLst/>
                    <a:gdLst>
                      <a:gd name="T0" fmla="*/ 584 w 584"/>
                      <a:gd name="T1" fmla="*/ 248 h 580"/>
                      <a:gd name="T2" fmla="*/ 287 w 584"/>
                      <a:gd name="T3" fmla="*/ 0 h 580"/>
                      <a:gd name="T4" fmla="*/ 0 w 584"/>
                      <a:gd name="T5" fmla="*/ 580 h 580"/>
                      <a:gd name="T6" fmla="*/ 584 w 584"/>
                      <a:gd name="T7" fmla="*/ 248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84" h="580">
                        <a:moveTo>
                          <a:pt x="584" y="248"/>
                        </a:moveTo>
                        <a:lnTo>
                          <a:pt x="287" y="0"/>
                        </a:lnTo>
                        <a:lnTo>
                          <a:pt x="0" y="580"/>
                        </a:lnTo>
                        <a:lnTo>
                          <a:pt x="584" y="248"/>
                        </a:lnTo>
                        <a:close/>
                      </a:path>
                    </a:pathLst>
                  </a:custGeom>
                  <a:solidFill>
                    <a:srgbClr val="BAC5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49"/>
                  <p:cNvSpPr/>
                  <p:nvPr/>
                </p:nvSpPr>
                <p:spPr bwMode="auto">
                  <a:xfrm>
                    <a:off x="11392138" y="-38100"/>
                    <a:ext cx="649288" cy="576263"/>
                  </a:xfrm>
                  <a:custGeom>
                    <a:avLst/>
                    <a:gdLst>
                      <a:gd name="T0" fmla="*/ 274 w 409"/>
                      <a:gd name="T1" fmla="*/ 0 h 363"/>
                      <a:gd name="T2" fmla="*/ 409 w 409"/>
                      <a:gd name="T3" fmla="*/ 363 h 363"/>
                      <a:gd name="T4" fmla="*/ 112 w 409"/>
                      <a:gd name="T5" fmla="*/ 115 h 363"/>
                      <a:gd name="T6" fmla="*/ 0 w 409"/>
                      <a:gd name="T7" fmla="*/ 0 h 363"/>
                      <a:gd name="T8" fmla="*/ 274 w 409"/>
                      <a:gd name="T9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363">
                        <a:moveTo>
                          <a:pt x="274" y="0"/>
                        </a:moveTo>
                        <a:lnTo>
                          <a:pt x="409" y="363"/>
                        </a:lnTo>
                        <a:lnTo>
                          <a:pt x="112" y="115"/>
                        </a:lnTo>
                        <a:lnTo>
                          <a:pt x="0" y="0"/>
                        </a:lnTo>
                        <a:lnTo>
                          <a:pt x="274" y="0"/>
                        </a:lnTo>
                        <a:close/>
                      </a:path>
                    </a:pathLst>
                  </a:custGeom>
                  <a:solidFill>
                    <a:srgbClr val="C6B8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50"/>
                  <p:cNvSpPr/>
                  <p:nvPr/>
                </p:nvSpPr>
                <p:spPr bwMode="auto">
                  <a:xfrm>
                    <a:off x="12041425" y="-38100"/>
                    <a:ext cx="250825" cy="576263"/>
                  </a:xfrm>
                  <a:custGeom>
                    <a:avLst/>
                    <a:gdLst>
                      <a:gd name="T0" fmla="*/ 68 w 158"/>
                      <a:gd name="T1" fmla="*/ 0 h 363"/>
                      <a:gd name="T2" fmla="*/ 0 w 158"/>
                      <a:gd name="T3" fmla="*/ 363 h 363"/>
                      <a:gd name="T4" fmla="*/ 158 w 158"/>
                      <a:gd name="T5" fmla="*/ 0 h 363"/>
                      <a:gd name="T6" fmla="*/ 68 w 158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8" h="363">
                        <a:moveTo>
                          <a:pt x="68" y="0"/>
                        </a:moveTo>
                        <a:lnTo>
                          <a:pt x="0" y="363"/>
                        </a:lnTo>
                        <a:lnTo>
                          <a:pt x="158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D5AD2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51"/>
                  <p:cNvSpPr/>
                  <p:nvPr/>
                </p:nvSpPr>
                <p:spPr bwMode="auto">
                  <a:xfrm>
                    <a:off x="11827113" y="-38100"/>
                    <a:ext cx="322263" cy="576263"/>
                  </a:xfrm>
                  <a:custGeom>
                    <a:avLst/>
                    <a:gdLst>
                      <a:gd name="T0" fmla="*/ 0 w 203"/>
                      <a:gd name="T1" fmla="*/ 0 h 363"/>
                      <a:gd name="T2" fmla="*/ 135 w 203"/>
                      <a:gd name="T3" fmla="*/ 363 h 363"/>
                      <a:gd name="T4" fmla="*/ 203 w 203"/>
                      <a:gd name="T5" fmla="*/ 0 h 363"/>
                      <a:gd name="T6" fmla="*/ 0 w 203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3" h="363">
                        <a:moveTo>
                          <a:pt x="0" y="0"/>
                        </a:moveTo>
                        <a:lnTo>
                          <a:pt x="135" y="363"/>
                        </a:lnTo>
                        <a:lnTo>
                          <a:pt x="20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AC5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62" name="组合 161"/>
            <p:cNvGrpSpPr/>
            <p:nvPr/>
          </p:nvGrpSpPr>
          <p:grpSpPr>
            <a:xfrm flipH="1">
              <a:off x="5603788" y="5670616"/>
              <a:ext cx="6757655" cy="1212784"/>
              <a:chOff x="0" y="5670616"/>
              <a:chExt cx="6757655" cy="1212784"/>
            </a:xfrm>
          </p:grpSpPr>
          <p:grpSp>
            <p:nvGrpSpPr>
              <p:cNvPr id="163" name="组合 162"/>
              <p:cNvGrpSpPr/>
              <p:nvPr/>
            </p:nvGrpSpPr>
            <p:grpSpPr>
              <a:xfrm>
                <a:off x="2961480" y="5670616"/>
                <a:ext cx="3796175" cy="1187383"/>
                <a:chOff x="4841697" y="5670616"/>
                <a:chExt cx="3796175" cy="1187383"/>
              </a:xfrm>
            </p:grpSpPr>
            <p:sp>
              <p:nvSpPr>
                <p:cNvPr id="179" name="Freeform 5"/>
                <p:cNvSpPr/>
                <p:nvPr/>
              </p:nvSpPr>
              <p:spPr bwMode="auto">
                <a:xfrm>
                  <a:off x="4841697" y="6641229"/>
                  <a:ext cx="326773" cy="216770"/>
                </a:xfrm>
                <a:custGeom>
                  <a:avLst/>
                  <a:gdLst>
                    <a:gd name="T0" fmla="*/ 0 w 303"/>
                    <a:gd name="T1" fmla="*/ 201 h 201"/>
                    <a:gd name="T2" fmla="*/ 17 w 303"/>
                    <a:gd name="T3" fmla="*/ 0 h 201"/>
                    <a:gd name="T4" fmla="*/ 303 w 303"/>
                    <a:gd name="T5" fmla="*/ 101 h 201"/>
                    <a:gd name="T6" fmla="*/ 0 w 303"/>
                    <a:gd name="T7" fmla="*/ 201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3" h="201">
                      <a:moveTo>
                        <a:pt x="0" y="201"/>
                      </a:moveTo>
                      <a:lnTo>
                        <a:pt x="17" y="0"/>
                      </a:lnTo>
                      <a:lnTo>
                        <a:pt x="303" y="101"/>
                      </a:lnTo>
                      <a:lnTo>
                        <a:pt x="0" y="201"/>
                      </a:lnTo>
                      <a:close/>
                    </a:path>
                  </a:pathLst>
                </a:custGeom>
                <a:solidFill>
                  <a:srgbClr val="006E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" name="Freeform 6"/>
                <p:cNvSpPr/>
                <p:nvPr/>
              </p:nvSpPr>
              <p:spPr bwMode="auto">
                <a:xfrm>
                  <a:off x="4841697" y="6588384"/>
                  <a:ext cx="788354" cy="269615"/>
                </a:xfrm>
                <a:custGeom>
                  <a:avLst/>
                  <a:gdLst>
                    <a:gd name="T0" fmla="*/ 731 w 731"/>
                    <a:gd name="T1" fmla="*/ 0 h 250"/>
                    <a:gd name="T2" fmla="*/ 303 w 731"/>
                    <a:gd name="T3" fmla="*/ 150 h 250"/>
                    <a:gd name="T4" fmla="*/ 0 w 731"/>
                    <a:gd name="T5" fmla="*/ 250 h 250"/>
                    <a:gd name="T6" fmla="*/ 291 w 731"/>
                    <a:gd name="T7" fmla="*/ 250 h 250"/>
                    <a:gd name="T8" fmla="*/ 731 w 731"/>
                    <a:gd name="T9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1" h="250">
                      <a:moveTo>
                        <a:pt x="731" y="0"/>
                      </a:moveTo>
                      <a:lnTo>
                        <a:pt x="303" y="150"/>
                      </a:lnTo>
                      <a:lnTo>
                        <a:pt x="0" y="250"/>
                      </a:lnTo>
                      <a:lnTo>
                        <a:pt x="291" y="250"/>
                      </a:lnTo>
                      <a:lnTo>
                        <a:pt x="731" y="0"/>
                      </a:lnTo>
                      <a:close/>
                    </a:path>
                  </a:pathLst>
                </a:custGeom>
                <a:solidFill>
                  <a:srgbClr val="015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" name="Freeform 7"/>
                <p:cNvSpPr/>
                <p:nvPr/>
              </p:nvSpPr>
              <p:spPr bwMode="auto">
                <a:xfrm>
                  <a:off x="5155529" y="6588384"/>
                  <a:ext cx="598545" cy="269615"/>
                </a:xfrm>
                <a:custGeom>
                  <a:avLst/>
                  <a:gdLst>
                    <a:gd name="T0" fmla="*/ 440 w 555"/>
                    <a:gd name="T1" fmla="*/ 0 h 250"/>
                    <a:gd name="T2" fmla="*/ 555 w 555"/>
                    <a:gd name="T3" fmla="*/ 250 h 250"/>
                    <a:gd name="T4" fmla="*/ 0 w 555"/>
                    <a:gd name="T5" fmla="*/ 250 h 250"/>
                    <a:gd name="T6" fmla="*/ 440 w 555"/>
                    <a:gd name="T7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55" h="250">
                      <a:moveTo>
                        <a:pt x="440" y="0"/>
                      </a:moveTo>
                      <a:lnTo>
                        <a:pt x="555" y="250"/>
                      </a:lnTo>
                      <a:lnTo>
                        <a:pt x="0" y="250"/>
                      </a:lnTo>
                      <a:lnTo>
                        <a:pt x="440" y="0"/>
                      </a:lnTo>
                      <a:close/>
                    </a:path>
                  </a:pathLst>
                </a:custGeom>
                <a:solidFill>
                  <a:srgbClr val="0583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2" name="Freeform 8"/>
                <p:cNvSpPr/>
                <p:nvPr/>
              </p:nvSpPr>
              <p:spPr bwMode="auto">
                <a:xfrm>
                  <a:off x="5630051" y="6588384"/>
                  <a:ext cx="332165" cy="269615"/>
                </a:xfrm>
                <a:custGeom>
                  <a:avLst/>
                  <a:gdLst>
                    <a:gd name="T0" fmla="*/ 308 w 308"/>
                    <a:gd name="T1" fmla="*/ 126 h 250"/>
                    <a:gd name="T2" fmla="*/ 288 w 308"/>
                    <a:gd name="T3" fmla="*/ 250 h 250"/>
                    <a:gd name="T4" fmla="*/ 115 w 308"/>
                    <a:gd name="T5" fmla="*/ 250 h 250"/>
                    <a:gd name="T6" fmla="*/ 0 w 308"/>
                    <a:gd name="T7" fmla="*/ 0 h 250"/>
                    <a:gd name="T8" fmla="*/ 308 w 308"/>
                    <a:gd name="T9" fmla="*/ 126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" h="250">
                      <a:moveTo>
                        <a:pt x="308" y="126"/>
                      </a:moveTo>
                      <a:lnTo>
                        <a:pt x="288" y="250"/>
                      </a:lnTo>
                      <a:lnTo>
                        <a:pt x="115" y="250"/>
                      </a:lnTo>
                      <a:lnTo>
                        <a:pt x="0" y="0"/>
                      </a:lnTo>
                      <a:lnTo>
                        <a:pt x="308" y="126"/>
                      </a:lnTo>
                      <a:close/>
                    </a:path>
                  </a:pathLst>
                </a:custGeom>
                <a:solidFill>
                  <a:srgbClr val="0898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3" name="Freeform 9"/>
                <p:cNvSpPr/>
                <p:nvPr/>
              </p:nvSpPr>
              <p:spPr bwMode="auto">
                <a:xfrm>
                  <a:off x="5940647" y="6724269"/>
                  <a:ext cx="846590" cy="133729"/>
                </a:xfrm>
                <a:custGeom>
                  <a:avLst/>
                  <a:gdLst>
                    <a:gd name="T0" fmla="*/ 550 w 785"/>
                    <a:gd name="T1" fmla="*/ 103 h 124"/>
                    <a:gd name="T2" fmla="*/ 20 w 785"/>
                    <a:gd name="T3" fmla="*/ 0 h 124"/>
                    <a:gd name="T4" fmla="*/ 0 w 785"/>
                    <a:gd name="T5" fmla="*/ 124 h 124"/>
                    <a:gd name="T6" fmla="*/ 509 w 785"/>
                    <a:gd name="T7" fmla="*/ 124 h 124"/>
                    <a:gd name="T8" fmla="*/ 785 w 785"/>
                    <a:gd name="T9" fmla="*/ 124 h 124"/>
                    <a:gd name="T10" fmla="*/ 550 w 785"/>
                    <a:gd name="T11" fmla="*/ 103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85" h="124">
                      <a:moveTo>
                        <a:pt x="550" y="103"/>
                      </a:moveTo>
                      <a:lnTo>
                        <a:pt x="20" y="0"/>
                      </a:lnTo>
                      <a:lnTo>
                        <a:pt x="0" y="124"/>
                      </a:lnTo>
                      <a:lnTo>
                        <a:pt x="509" y="124"/>
                      </a:lnTo>
                      <a:lnTo>
                        <a:pt x="785" y="124"/>
                      </a:lnTo>
                      <a:lnTo>
                        <a:pt x="550" y="103"/>
                      </a:lnTo>
                      <a:close/>
                    </a:path>
                  </a:pathLst>
                </a:custGeom>
                <a:solidFill>
                  <a:srgbClr val="11AC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4" name="Freeform 10"/>
                <p:cNvSpPr/>
                <p:nvPr/>
              </p:nvSpPr>
              <p:spPr bwMode="auto">
                <a:xfrm>
                  <a:off x="5422987" y="5991997"/>
                  <a:ext cx="460502" cy="669723"/>
                </a:xfrm>
                <a:custGeom>
                  <a:avLst/>
                  <a:gdLst>
                    <a:gd name="T0" fmla="*/ 427 w 427"/>
                    <a:gd name="T1" fmla="*/ 0 h 621"/>
                    <a:gd name="T2" fmla="*/ 0 w 427"/>
                    <a:gd name="T3" fmla="*/ 621 h 621"/>
                    <a:gd name="T4" fmla="*/ 192 w 427"/>
                    <a:gd name="T5" fmla="*/ 553 h 621"/>
                    <a:gd name="T6" fmla="*/ 427 w 427"/>
                    <a:gd name="T7" fmla="*/ 0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7" h="621">
                      <a:moveTo>
                        <a:pt x="427" y="0"/>
                      </a:moveTo>
                      <a:lnTo>
                        <a:pt x="0" y="621"/>
                      </a:lnTo>
                      <a:lnTo>
                        <a:pt x="192" y="553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rgbClr val="004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5" name="Freeform 11"/>
                <p:cNvSpPr/>
                <p:nvPr/>
              </p:nvSpPr>
              <p:spPr bwMode="auto">
                <a:xfrm>
                  <a:off x="5630051" y="5982290"/>
                  <a:ext cx="332165" cy="741979"/>
                </a:xfrm>
                <a:custGeom>
                  <a:avLst/>
                  <a:gdLst>
                    <a:gd name="T0" fmla="*/ 308 w 308"/>
                    <a:gd name="T1" fmla="*/ 688 h 688"/>
                    <a:gd name="T2" fmla="*/ 235 w 308"/>
                    <a:gd name="T3" fmla="*/ 0 h 688"/>
                    <a:gd name="T4" fmla="*/ 0 w 308"/>
                    <a:gd name="T5" fmla="*/ 562 h 688"/>
                    <a:gd name="T6" fmla="*/ 308 w 308"/>
                    <a:gd name="T7" fmla="*/ 688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8" h="688">
                      <a:moveTo>
                        <a:pt x="308" y="688"/>
                      </a:moveTo>
                      <a:lnTo>
                        <a:pt x="235" y="0"/>
                      </a:lnTo>
                      <a:lnTo>
                        <a:pt x="0" y="562"/>
                      </a:lnTo>
                      <a:lnTo>
                        <a:pt x="308" y="688"/>
                      </a:lnTo>
                      <a:close/>
                    </a:path>
                  </a:pathLst>
                </a:custGeom>
                <a:solidFill>
                  <a:srgbClr val="0679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6" name="Freeform 12"/>
                <p:cNvSpPr/>
                <p:nvPr/>
              </p:nvSpPr>
              <p:spPr bwMode="auto">
                <a:xfrm>
                  <a:off x="5883488" y="5991997"/>
                  <a:ext cx="650311" cy="843354"/>
                </a:xfrm>
                <a:custGeom>
                  <a:avLst/>
                  <a:gdLst>
                    <a:gd name="T0" fmla="*/ 603 w 603"/>
                    <a:gd name="T1" fmla="*/ 782 h 782"/>
                    <a:gd name="T2" fmla="*/ 0 w 603"/>
                    <a:gd name="T3" fmla="*/ 0 h 782"/>
                    <a:gd name="T4" fmla="*/ 73 w 603"/>
                    <a:gd name="T5" fmla="*/ 679 h 782"/>
                    <a:gd name="T6" fmla="*/ 603 w 603"/>
                    <a:gd name="T7" fmla="*/ 782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3" h="782">
                      <a:moveTo>
                        <a:pt x="603" y="782"/>
                      </a:moveTo>
                      <a:lnTo>
                        <a:pt x="0" y="0"/>
                      </a:lnTo>
                      <a:lnTo>
                        <a:pt x="73" y="679"/>
                      </a:lnTo>
                      <a:lnTo>
                        <a:pt x="603" y="782"/>
                      </a:lnTo>
                      <a:close/>
                    </a:path>
                  </a:pathLst>
                </a:custGeom>
                <a:solidFill>
                  <a:srgbClr val="0B71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7" name="Freeform 13"/>
                <p:cNvSpPr/>
                <p:nvPr/>
              </p:nvSpPr>
              <p:spPr bwMode="auto">
                <a:xfrm>
                  <a:off x="6244772" y="6460048"/>
                  <a:ext cx="836884" cy="375304"/>
                </a:xfrm>
                <a:custGeom>
                  <a:avLst/>
                  <a:gdLst>
                    <a:gd name="T0" fmla="*/ 776 w 776"/>
                    <a:gd name="T1" fmla="*/ 96 h 348"/>
                    <a:gd name="T2" fmla="*/ 0 w 776"/>
                    <a:gd name="T3" fmla="*/ 0 h 348"/>
                    <a:gd name="T4" fmla="*/ 268 w 776"/>
                    <a:gd name="T5" fmla="*/ 348 h 348"/>
                    <a:gd name="T6" fmla="*/ 776 w 776"/>
                    <a:gd name="T7" fmla="*/ 96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348">
                      <a:moveTo>
                        <a:pt x="776" y="96"/>
                      </a:moveTo>
                      <a:lnTo>
                        <a:pt x="0" y="0"/>
                      </a:lnTo>
                      <a:lnTo>
                        <a:pt x="268" y="348"/>
                      </a:lnTo>
                      <a:lnTo>
                        <a:pt x="776" y="96"/>
                      </a:lnTo>
                      <a:close/>
                    </a:path>
                  </a:pathLst>
                </a:custGeom>
                <a:solidFill>
                  <a:srgbClr val="1FB6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8" name="Freeform 14"/>
                <p:cNvSpPr/>
                <p:nvPr/>
              </p:nvSpPr>
              <p:spPr bwMode="auto">
                <a:xfrm>
                  <a:off x="6533799" y="6563580"/>
                  <a:ext cx="547857" cy="294419"/>
                </a:xfrm>
                <a:custGeom>
                  <a:avLst/>
                  <a:gdLst>
                    <a:gd name="T0" fmla="*/ 391 w 508"/>
                    <a:gd name="T1" fmla="*/ 273 h 273"/>
                    <a:gd name="T2" fmla="*/ 508 w 508"/>
                    <a:gd name="T3" fmla="*/ 0 h 273"/>
                    <a:gd name="T4" fmla="*/ 0 w 508"/>
                    <a:gd name="T5" fmla="*/ 252 h 273"/>
                    <a:gd name="T6" fmla="*/ 235 w 508"/>
                    <a:gd name="T7" fmla="*/ 273 h 273"/>
                    <a:gd name="T8" fmla="*/ 391 w 508"/>
                    <a:gd name="T9" fmla="*/ 27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273">
                      <a:moveTo>
                        <a:pt x="391" y="273"/>
                      </a:moveTo>
                      <a:lnTo>
                        <a:pt x="508" y="0"/>
                      </a:lnTo>
                      <a:lnTo>
                        <a:pt x="0" y="252"/>
                      </a:lnTo>
                      <a:lnTo>
                        <a:pt x="235" y="273"/>
                      </a:lnTo>
                      <a:lnTo>
                        <a:pt x="391" y="273"/>
                      </a:lnTo>
                      <a:close/>
                    </a:path>
                  </a:pathLst>
                </a:custGeom>
                <a:solidFill>
                  <a:srgbClr val="0F4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9" name="Freeform 15"/>
                <p:cNvSpPr/>
                <p:nvPr/>
              </p:nvSpPr>
              <p:spPr bwMode="auto">
                <a:xfrm>
                  <a:off x="6955476" y="6774957"/>
                  <a:ext cx="1092479" cy="83042"/>
                </a:xfrm>
                <a:custGeom>
                  <a:avLst/>
                  <a:gdLst>
                    <a:gd name="T0" fmla="*/ 752 w 1013"/>
                    <a:gd name="T1" fmla="*/ 0 h 77"/>
                    <a:gd name="T2" fmla="*/ 0 w 1013"/>
                    <a:gd name="T3" fmla="*/ 77 h 77"/>
                    <a:gd name="T4" fmla="*/ 1013 w 1013"/>
                    <a:gd name="T5" fmla="*/ 77 h 77"/>
                    <a:gd name="T6" fmla="*/ 752 w 1013"/>
                    <a:gd name="T7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3" h="77">
                      <a:moveTo>
                        <a:pt x="752" y="0"/>
                      </a:moveTo>
                      <a:lnTo>
                        <a:pt x="0" y="77"/>
                      </a:lnTo>
                      <a:lnTo>
                        <a:pt x="1013" y="77"/>
                      </a:lnTo>
                      <a:lnTo>
                        <a:pt x="752" y="0"/>
                      </a:lnTo>
                      <a:close/>
                    </a:path>
                  </a:pathLst>
                </a:custGeom>
                <a:solidFill>
                  <a:srgbClr val="37BA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0" name="Freeform 16"/>
                <p:cNvSpPr/>
                <p:nvPr/>
              </p:nvSpPr>
              <p:spPr bwMode="auto">
                <a:xfrm>
                  <a:off x="7766477" y="6576521"/>
                  <a:ext cx="871395" cy="281478"/>
                </a:xfrm>
                <a:custGeom>
                  <a:avLst/>
                  <a:gdLst>
                    <a:gd name="T0" fmla="*/ 545 w 808"/>
                    <a:gd name="T1" fmla="*/ 0 h 261"/>
                    <a:gd name="T2" fmla="*/ 808 w 808"/>
                    <a:gd name="T3" fmla="*/ 261 h 261"/>
                    <a:gd name="T4" fmla="*/ 261 w 808"/>
                    <a:gd name="T5" fmla="*/ 261 h 261"/>
                    <a:gd name="T6" fmla="*/ 0 w 808"/>
                    <a:gd name="T7" fmla="*/ 184 h 261"/>
                    <a:gd name="T8" fmla="*/ 545 w 808"/>
                    <a:gd name="T9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8" h="261">
                      <a:moveTo>
                        <a:pt x="545" y="0"/>
                      </a:moveTo>
                      <a:lnTo>
                        <a:pt x="808" y="261"/>
                      </a:lnTo>
                      <a:lnTo>
                        <a:pt x="261" y="261"/>
                      </a:lnTo>
                      <a:lnTo>
                        <a:pt x="0" y="184"/>
                      </a:lnTo>
                      <a:lnTo>
                        <a:pt x="545" y="0"/>
                      </a:lnTo>
                      <a:close/>
                    </a:path>
                  </a:pathLst>
                </a:custGeom>
                <a:solidFill>
                  <a:srgbClr val="399F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1" name="Freeform 17"/>
                <p:cNvSpPr/>
                <p:nvPr/>
              </p:nvSpPr>
              <p:spPr bwMode="auto">
                <a:xfrm>
                  <a:off x="7734123" y="6058861"/>
                  <a:ext cx="417364" cy="716096"/>
                </a:xfrm>
                <a:custGeom>
                  <a:avLst/>
                  <a:gdLst>
                    <a:gd name="T0" fmla="*/ 0 w 387"/>
                    <a:gd name="T1" fmla="*/ 0 h 664"/>
                    <a:gd name="T2" fmla="*/ 11 w 387"/>
                    <a:gd name="T3" fmla="*/ 652 h 664"/>
                    <a:gd name="T4" fmla="*/ 30 w 387"/>
                    <a:gd name="T5" fmla="*/ 664 h 664"/>
                    <a:gd name="T6" fmla="*/ 387 w 387"/>
                    <a:gd name="T7" fmla="*/ 543 h 664"/>
                    <a:gd name="T8" fmla="*/ 0 w 387"/>
                    <a:gd name="T9" fmla="*/ 0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7" h="664">
                      <a:moveTo>
                        <a:pt x="0" y="0"/>
                      </a:moveTo>
                      <a:lnTo>
                        <a:pt x="11" y="652"/>
                      </a:lnTo>
                      <a:lnTo>
                        <a:pt x="30" y="664"/>
                      </a:lnTo>
                      <a:lnTo>
                        <a:pt x="387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1A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2" name="Freeform 18"/>
                <p:cNvSpPr/>
                <p:nvPr/>
              </p:nvSpPr>
              <p:spPr bwMode="auto">
                <a:xfrm>
                  <a:off x="7524902" y="6058861"/>
                  <a:ext cx="221084" cy="703155"/>
                </a:xfrm>
                <a:custGeom>
                  <a:avLst/>
                  <a:gdLst>
                    <a:gd name="T0" fmla="*/ 0 w 205"/>
                    <a:gd name="T1" fmla="*/ 331 h 652"/>
                    <a:gd name="T2" fmla="*/ 194 w 205"/>
                    <a:gd name="T3" fmla="*/ 0 h 652"/>
                    <a:gd name="T4" fmla="*/ 205 w 205"/>
                    <a:gd name="T5" fmla="*/ 652 h 652"/>
                    <a:gd name="T6" fmla="*/ 0 w 205"/>
                    <a:gd name="T7" fmla="*/ 331 h 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652">
                      <a:moveTo>
                        <a:pt x="0" y="331"/>
                      </a:moveTo>
                      <a:lnTo>
                        <a:pt x="194" y="0"/>
                      </a:lnTo>
                      <a:lnTo>
                        <a:pt x="205" y="652"/>
                      </a:lnTo>
                      <a:lnTo>
                        <a:pt x="0" y="331"/>
                      </a:lnTo>
                      <a:close/>
                    </a:path>
                  </a:pathLst>
                </a:custGeom>
                <a:solidFill>
                  <a:srgbClr val="36C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19"/>
                <p:cNvSpPr/>
                <p:nvPr/>
              </p:nvSpPr>
              <p:spPr bwMode="auto">
                <a:xfrm>
                  <a:off x="6955476" y="6563580"/>
                  <a:ext cx="811001" cy="294419"/>
                </a:xfrm>
                <a:custGeom>
                  <a:avLst/>
                  <a:gdLst>
                    <a:gd name="T0" fmla="*/ 117 w 752"/>
                    <a:gd name="T1" fmla="*/ 0 h 273"/>
                    <a:gd name="T2" fmla="*/ 733 w 752"/>
                    <a:gd name="T3" fmla="*/ 184 h 273"/>
                    <a:gd name="T4" fmla="*/ 752 w 752"/>
                    <a:gd name="T5" fmla="*/ 196 h 273"/>
                    <a:gd name="T6" fmla="*/ 0 w 752"/>
                    <a:gd name="T7" fmla="*/ 273 h 273"/>
                    <a:gd name="T8" fmla="*/ 117 w 752"/>
                    <a:gd name="T9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2" h="273">
                      <a:moveTo>
                        <a:pt x="117" y="0"/>
                      </a:moveTo>
                      <a:lnTo>
                        <a:pt x="733" y="184"/>
                      </a:lnTo>
                      <a:lnTo>
                        <a:pt x="752" y="196"/>
                      </a:lnTo>
                      <a:lnTo>
                        <a:pt x="0" y="273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2EC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4" name="Freeform 20"/>
                <p:cNvSpPr/>
                <p:nvPr/>
              </p:nvSpPr>
              <p:spPr bwMode="auto">
                <a:xfrm>
                  <a:off x="7360976" y="6058861"/>
                  <a:ext cx="373147" cy="356970"/>
                </a:xfrm>
                <a:custGeom>
                  <a:avLst/>
                  <a:gdLst>
                    <a:gd name="T0" fmla="*/ 0 w 346"/>
                    <a:gd name="T1" fmla="*/ 87 h 331"/>
                    <a:gd name="T2" fmla="*/ 152 w 346"/>
                    <a:gd name="T3" fmla="*/ 331 h 331"/>
                    <a:gd name="T4" fmla="*/ 346 w 346"/>
                    <a:gd name="T5" fmla="*/ 0 h 331"/>
                    <a:gd name="T6" fmla="*/ 32 w 346"/>
                    <a:gd name="T7" fmla="*/ 96 h 331"/>
                    <a:gd name="T8" fmla="*/ 0 w 346"/>
                    <a:gd name="T9" fmla="*/ 87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6" h="331">
                      <a:moveTo>
                        <a:pt x="0" y="87"/>
                      </a:moveTo>
                      <a:lnTo>
                        <a:pt x="152" y="331"/>
                      </a:lnTo>
                      <a:lnTo>
                        <a:pt x="346" y="0"/>
                      </a:lnTo>
                      <a:lnTo>
                        <a:pt x="32" y="96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237A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5" name="Freeform 21"/>
                <p:cNvSpPr/>
                <p:nvPr/>
              </p:nvSpPr>
              <p:spPr bwMode="auto">
                <a:xfrm>
                  <a:off x="7081656" y="6152687"/>
                  <a:ext cx="664331" cy="609329"/>
                </a:xfrm>
                <a:custGeom>
                  <a:avLst/>
                  <a:gdLst>
                    <a:gd name="T0" fmla="*/ 0 w 616"/>
                    <a:gd name="T1" fmla="*/ 381 h 565"/>
                    <a:gd name="T2" fmla="*/ 259 w 616"/>
                    <a:gd name="T3" fmla="*/ 0 h 565"/>
                    <a:gd name="T4" fmla="*/ 616 w 616"/>
                    <a:gd name="T5" fmla="*/ 565 h 565"/>
                    <a:gd name="T6" fmla="*/ 0 w 616"/>
                    <a:gd name="T7" fmla="*/ 381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6" h="565">
                      <a:moveTo>
                        <a:pt x="0" y="381"/>
                      </a:moveTo>
                      <a:lnTo>
                        <a:pt x="259" y="0"/>
                      </a:lnTo>
                      <a:lnTo>
                        <a:pt x="616" y="565"/>
                      </a:lnTo>
                      <a:lnTo>
                        <a:pt x="0" y="381"/>
                      </a:lnTo>
                      <a:close/>
                    </a:path>
                  </a:pathLst>
                </a:custGeom>
                <a:solidFill>
                  <a:srgbClr val="1F7C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6" name="Freeform 22"/>
                <p:cNvSpPr/>
                <p:nvPr/>
              </p:nvSpPr>
              <p:spPr bwMode="auto">
                <a:xfrm>
                  <a:off x="6244772" y="5670616"/>
                  <a:ext cx="836884" cy="892964"/>
                </a:xfrm>
                <a:custGeom>
                  <a:avLst/>
                  <a:gdLst>
                    <a:gd name="T0" fmla="*/ 565 w 776"/>
                    <a:gd name="T1" fmla="*/ 0 h 828"/>
                    <a:gd name="T2" fmla="*/ 0 w 776"/>
                    <a:gd name="T3" fmla="*/ 732 h 828"/>
                    <a:gd name="T4" fmla="*/ 776 w 776"/>
                    <a:gd name="T5" fmla="*/ 828 h 828"/>
                    <a:gd name="T6" fmla="*/ 565 w 776"/>
                    <a:gd name="T7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828">
                      <a:moveTo>
                        <a:pt x="565" y="0"/>
                      </a:moveTo>
                      <a:lnTo>
                        <a:pt x="0" y="732"/>
                      </a:lnTo>
                      <a:lnTo>
                        <a:pt x="776" y="828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rgbClr val="136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" name="Freeform 23"/>
                <p:cNvSpPr/>
                <p:nvPr/>
              </p:nvSpPr>
              <p:spPr bwMode="auto">
                <a:xfrm>
                  <a:off x="6854101" y="5670616"/>
                  <a:ext cx="506876" cy="892964"/>
                </a:xfrm>
                <a:custGeom>
                  <a:avLst/>
                  <a:gdLst>
                    <a:gd name="T0" fmla="*/ 470 w 470"/>
                    <a:gd name="T1" fmla="*/ 447 h 828"/>
                    <a:gd name="T2" fmla="*/ 0 w 470"/>
                    <a:gd name="T3" fmla="*/ 0 h 828"/>
                    <a:gd name="T4" fmla="*/ 211 w 470"/>
                    <a:gd name="T5" fmla="*/ 828 h 828"/>
                    <a:gd name="T6" fmla="*/ 470 w 470"/>
                    <a:gd name="T7" fmla="*/ 447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0" h="828">
                      <a:moveTo>
                        <a:pt x="470" y="447"/>
                      </a:moveTo>
                      <a:lnTo>
                        <a:pt x="0" y="0"/>
                      </a:lnTo>
                      <a:lnTo>
                        <a:pt x="211" y="828"/>
                      </a:lnTo>
                      <a:lnTo>
                        <a:pt x="470" y="447"/>
                      </a:lnTo>
                      <a:close/>
                    </a:path>
                  </a:pathLst>
                </a:custGeom>
                <a:solidFill>
                  <a:srgbClr val="22A1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" name="Freeform 24"/>
                <p:cNvSpPr/>
                <p:nvPr/>
              </p:nvSpPr>
              <p:spPr bwMode="auto">
                <a:xfrm>
                  <a:off x="5883488" y="5670616"/>
                  <a:ext cx="970613" cy="789432"/>
                </a:xfrm>
                <a:custGeom>
                  <a:avLst/>
                  <a:gdLst>
                    <a:gd name="T0" fmla="*/ 0 w 900"/>
                    <a:gd name="T1" fmla="*/ 298 h 732"/>
                    <a:gd name="T2" fmla="*/ 900 w 900"/>
                    <a:gd name="T3" fmla="*/ 0 h 732"/>
                    <a:gd name="T4" fmla="*/ 335 w 900"/>
                    <a:gd name="T5" fmla="*/ 732 h 732"/>
                    <a:gd name="T6" fmla="*/ 0 w 900"/>
                    <a:gd name="T7" fmla="*/ 298 h 7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0" h="732">
                      <a:moveTo>
                        <a:pt x="0" y="298"/>
                      </a:moveTo>
                      <a:lnTo>
                        <a:pt x="900" y="0"/>
                      </a:lnTo>
                      <a:lnTo>
                        <a:pt x="335" y="732"/>
                      </a:lnTo>
                      <a:lnTo>
                        <a:pt x="0" y="298"/>
                      </a:lnTo>
                      <a:close/>
                    </a:path>
                  </a:pathLst>
                </a:custGeom>
                <a:solidFill>
                  <a:srgbClr val="0D87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" name="组合 163"/>
              <p:cNvGrpSpPr/>
              <p:nvPr/>
            </p:nvGrpSpPr>
            <p:grpSpPr>
              <a:xfrm>
                <a:off x="0" y="5780087"/>
                <a:ext cx="3694112" cy="1103313"/>
                <a:chOff x="0" y="5754687"/>
                <a:chExt cx="3694112" cy="1103313"/>
              </a:xfrm>
            </p:grpSpPr>
            <p:sp>
              <p:nvSpPr>
                <p:cNvPr id="165" name="Freeform 39"/>
                <p:cNvSpPr/>
                <p:nvPr/>
              </p:nvSpPr>
              <p:spPr bwMode="auto">
                <a:xfrm rot="10800000">
                  <a:off x="3260724" y="6556375"/>
                  <a:ext cx="433388" cy="301625"/>
                </a:xfrm>
                <a:custGeom>
                  <a:avLst/>
                  <a:gdLst>
                    <a:gd name="T0" fmla="*/ 12 w 273"/>
                    <a:gd name="T1" fmla="*/ 0 h 190"/>
                    <a:gd name="T2" fmla="*/ 0 w 273"/>
                    <a:gd name="T3" fmla="*/ 190 h 190"/>
                    <a:gd name="T4" fmla="*/ 273 w 273"/>
                    <a:gd name="T5" fmla="*/ 0 h 190"/>
                    <a:gd name="T6" fmla="*/ 12 w 273"/>
                    <a:gd name="T7" fmla="*/ 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3" h="190">
                      <a:moveTo>
                        <a:pt x="12" y="0"/>
                      </a:moveTo>
                      <a:lnTo>
                        <a:pt x="0" y="190"/>
                      </a:lnTo>
                      <a:lnTo>
                        <a:pt x="273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1F8D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" name="Freeform 40"/>
                <p:cNvSpPr/>
                <p:nvPr/>
              </p:nvSpPr>
              <p:spPr bwMode="auto">
                <a:xfrm rot="10800000">
                  <a:off x="2333624" y="6373812"/>
                  <a:ext cx="1255713" cy="463550"/>
                </a:xfrm>
                <a:custGeom>
                  <a:avLst/>
                  <a:gdLst>
                    <a:gd name="T0" fmla="*/ 0 w 791"/>
                    <a:gd name="T1" fmla="*/ 0 h 292"/>
                    <a:gd name="T2" fmla="*/ 429 w 791"/>
                    <a:gd name="T3" fmla="*/ 292 h 292"/>
                    <a:gd name="T4" fmla="*/ 791 w 791"/>
                    <a:gd name="T5" fmla="*/ 94 h 292"/>
                    <a:gd name="T6" fmla="*/ 0 w 791"/>
                    <a:gd name="T7" fmla="*/ 0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1" h="292">
                      <a:moveTo>
                        <a:pt x="0" y="0"/>
                      </a:moveTo>
                      <a:lnTo>
                        <a:pt x="429" y="292"/>
                      </a:lnTo>
                      <a:lnTo>
                        <a:pt x="791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A8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" name="Freeform 41"/>
                <p:cNvSpPr/>
                <p:nvPr/>
              </p:nvSpPr>
              <p:spPr bwMode="auto">
                <a:xfrm rot="10800000">
                  <a:off x="1825624" y="6688137"/>
                  <a:ext cx="1763713" cy="169863"/>
                </a:xfrm>
                <a:custGeom>
                  <a:avLst/>
                  <a:gdLst>
                    <a:gd name="T0" fmla="*/ 1111 w 1111"/>
                    <a:gd name="T1" fmla="*/ 0 h 107"/>
                    <a:gd name="T2" fmla="*/ 0 w 1111"/>
                    <a:gd name="T3" fmla="*/ 13 h 107"/>
                    <a:gd name="T4" fmla="*/ 791 w 1111"/>
                    <a:gd name="T5" fmla="*/ 107 h 107"/>
                    <a:gd name="T6" fmla="*/ 1111 w 1111"/>
                    <a:gd name="T7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1" h="107">
                      <a:moveTo>
                        <a:pt x="1111" y="0"/>
                      </a:moveTo>
                      <a:lnTo>
                        <a:pt x="0" y="13"/>
                      </a:lnTo>
                      <a:lnTo>
                        <a:pt x="791" y="107"/>
                      </a:lnTo>
                      <a:lnTo>
                        <a:pt x="1111" y="0"/>
                      </a:lnTo>
                      <a:close/>
                    </a:path>
                  </a:pathLst>
                </a:custGeom>
                <a:solidFill>
                  <a:srgbClr val="7ECB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grpSp>
              <p:nvGrpSpPr>
                <p:cNvPr id="168" name="组合 167"/>
                <p:cNvGrpSpPr/>
                <p:nvPr/>
              </p:nvGrpSpPr>
              <p:grpSpPr>
                <a:xfrm rot="10800000">
                  <a:off x="0" y="5754687"/>
                  <a:ext cx="2333625" cy="1103313"/>
                  <a:chOff x="9958625" y="-38100"/>
                  <a:chExt cx="2333625" cy="1103313"/>
                </a:xfrm>
              </p:grpSpPr>
              <p:sp>
                <p:nvSpPr>
                  <p:cNvPr id="169" name="Freeform 42"/>
                  <p:cNvSpPr/>
                  <p:nvPr/>
                </p:nvSpPr>
                <p:spPr bwMode="auto">
                  <a:xfrm>
                    <a:off x="9958625" y="131763"/>
                    <a:ext cx="735013" cy="542925"/>
                  </a:xfrm>
                  <a:custGeom>
                    <a:avLst/>
                    <a:gdLst>
                      <a:gd name="T0" fmla="*/ 463 w 463"/>
                      <a:gd name="T1" fmla="*/ 51 h 342"/>
                      <a:gd name="T2" fmla="*/ 341 w 463"/>
                      <a:gd name="T3" fmla="*/ 342 h 342"/>
                      <a:gd name="T4" fmla="*/ 0 w 463"/>
                      <a:gd name="T5" fmla="*/ 0 h 342"/>
                      <a:gd name="T6" fmla="*/ 463 w 463"/>
                      <a:gd name="T7" fmla="*/ 51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63" h="342">
                        <a:moveTo>
                          <a:pt x="463" y="51"/>
                        </a:moveTo>
                        <a:lnTo>
                          <a:pt x="341" y="342"/>
                        </a:lnTo>
                        <a:lnTo>
                          <a:pt x="0" y="0"/>
                        </a:lnTo>
                        <a:lnTo>
                          <a:pt x="463" y="51"/>
                        </a:lnTo>
                        <a:close/>
                      </a:path>
                    </a:pathLst>
                  </a:custGeom>
                  <a:solidFill>
                    <a:srgbClr val="529E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43"/>
                  <p:cNvSpPr/>
                  <p:nvPr/>
                </p:nvSpPr>
                <p:spPr bwMode="auto">
                  <a:xfrm>
                    <a:off x="9958625" y="-38100"/>
                    <a:ext cx="793750" cy="250825"/>
                  </a:xfrm>
                  <a:custGeom>
                    <a:avLst/>
                    <a:gdLst>
                      <a:gd name="T0" fmla="*/ 500 w 500"/>
                      <a:gd name="T1" fmla="*/ 0 h 158"/>
                      <a:gd name="T2" fmla="*/ 463 w 500"/>
                      <a:gd name="T3" fmla="*/ 158 h 158"/>
                      <a:gd name="T4" fmla="*/ 0 w 500"/>
                      <a:gd name="T5" fmla="*/ 107 h 158"/>
                      <a:gd name="T6" fmla="*/ 320 w 500"/>
                      <a:gd name="T7" fmla="*/ 0 h 158"/>
                      <a:gd name="T8" fmla="*/ 500 w 500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0" h="158">
                        <a:moveTo>
                          <a:pt x="500" y="0"/>
                        </a:moveTo>
                        <a:lnTo>
                          <a:pt x="463" y="158"/>
                        </a:lnTo>
                        <a:lnTo>
                          <a:pt x="0" y="107"/>
                        </a:lnTo>
                        <a:lnTo>
                          <a:pt x="320" y="0"/>
                        </a:lnTo>
                        <a:lnTo>
                          <a:pt x="500" y="0"/>
                        </a:lnTo>
                        <a:close/>
                      </a:path>
                    </a:pathLst>
                  </a:custGeom>
                  <a:solidFill>
                    <a:srgbClr val="B4D1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44"/>
                  <p:cNvSpPr/>
                  <p:nvPr/>
                </p:nvSpPr>
                <p:spPr bwMode="auto">
                  <a:xfrm>
                    <a:off x="10693638" y="-38100"/>
                    <a:ext cx="328613" cy="250825"/>
                  </a:xfrm>
                  <a:custGeom>
                    <a:avLst/>
                    <a:gdLst>
                      <a:gd name="T0" fmla="*/ 207 w 207"/>
                      <a:gd name="T1" fmla="*/ 0 h 158"/>
                      <a:gd name="T2" fmla="*/ 0 w 207"/>
                      <a:gd name="T3" fmla="*/ 158 h 158"/>
                      <a:gd name="T4" fmla="*/ 37 w 207"/>
                      <a:gd name="T5" fmla="*/ 0 h 158"/>
                      <a:gd name="T6" fmla="*/ 207 w 207"/>
                      <a:gd name="T7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7" h="158">
                        <a:moveTo>
                          <a:pt x="207" y="0"/>
                        </a:moveTo>
                        <a:lnTo>
                          <a:pt x="0" y="158"/>
                        </a:lnTo>
                        <a:lnTo>
                          <a:pt x="37" y="0"/>
                        </a:lnTo>
                        <a:lnTo>
                          <a:pt x="207" y="0"/>
                        </a:lnTo>
                        <a:close/>
                      </a:path>
                    </a:pathLst>
                  </a:custGeom>
                  <a:solidFill>
                    <a:srgbClr val="749F2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45"/>
                  <p:cNvSpPr/>
                  <p:nvPr/>
                </p:nvSpPr>
                <p:spPr bwMode="auto">
                  <a:xfrm>
                    <a:off x="10693638" y="144463"/>
                    <a:ext cx="876300" cy="920750"/>
                  </a:xfrm>
                  <a:custGeom>
                    <a:avLst/>
                    <a:gdLst>
                      <a:gd name="T0" fmla="*/ 552 w 552"/>
                      <a:gd name="T1" fmla="*/ 0 h 580"/>
                      <a:gd name="T2" fmla="*/ 265 w 552"/>
                      <a:gd name="T3" fmla="*/ 580 h 580"/>
                      <a:gd name="T4" fmla="*/ 0 w 552"/>
                      <a:gd name="T5" fmla="*/ 43 h 580"/>
                      <a:gd name="T6" fmla="*/ 552 w 552"/>
                      <a:gd name="T7" fmla="*/ 0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52" h="580">
                        <a:moveTo>
                          <a:pt x="552" y="0"/>
                        </a:moveTo>
                        <a:lnTo>
                          <a:pt x="265" y="580"/>
                        </a:lnTo>
                        <a:lnTo>
                          <a:pt x="0" y="43"/>
                        </a:lnTo>
                        <a:lnTo>
                          <a:pt x="552" y="0"/>
                        </a:lnTo>
                        <a:close/>
                      </a:path>
                    </a:pathLst>
                  </a:custGeom>
                  <a:solidFill>
                    <a:srgbClr val="6EA7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46"/>
                  <p:cNvSpPr/>
                  <p:nvPr/>
                </p:nvSpPr>
                <p:spPr bwMode="auto">
                  <a:xfrm>
                    <a:off x="10499963" y="212725"/>
                    <a:ext cx="614363" cy="852488"/>
                  </a:xfrm>
                  <a:custGeom>
                    <a:avLst/>
                    <a:gdLst>
                      <a:gd name="T0" fmla="*/ 0 w 387"/>
                      <a:gd name="T1" fmla="*/ 291 h 537"/>
                      <a:gd name="T2" fmla="*/ 387 w 387"/>
                      <a:gd name="T3" fmla="*/ 537 h 537"/>
                      <a:gd name="T4" fmla="*/ 122 w 387"/>
                      <a:gd name="T5" fmla="*/ 0 h 537"/>
                      <a:gd name="T6" fmla="*/ 0 w 387"/>
                      <a:gd name="T7" fmla="*/ 291 h 5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7" h="537">
                        <a:moveTo>
                          <a:pt x="0" y="291"/>
                        </a:moveTo>
                        <a:lnTo>
                          <a:pt x="387" y="537"/>
                        </a:lnTo>
                        <a:lnTo>
                          <a:pt x="122" y="0"/>
                        </a:lnTo>
                        <a:lnTo>
                          <a:pt x="0" y="291"/>
                        </a:lnTo>
                        <a:close/>
                      </a:path>
                    </a:pathLst>
                  </a:custGeom>
                  <a:solidFill>
                    <a:srgbClr val="85C0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47"/>
                  <p:cNvSpPr/>
                  <p:nvPr/>
                </p:nvSpPr>
                <p:spPr bwMode="auto">
                  <a:xfrm>
                    <a:off x="10693638" y="-38100"/>
                    <a:ext cx="876300" cy="250825"/>
                  </a:xfrm>
                  <a:custGeom>
                    <a:avLst/>
                    <a:gdLst>
                      <a:gd name="T0" fmla="*/ 440 w 552"/>
                      <a:gd name="T1" fmla="*/ 0 h 158"/>
                      <a:gd name="T2" fmla="*/ 552 w 552"/>
                      <a:gd name="T3" fmla="*/ 115 h 158"/>
                      <a:gd name="T4" fmla="*/ 0 w 552"/>
                      <a:gd name="T5" fmla="*/ 158 h 158"/>
                      <a:gd name="T6" fmla="*/ 207 w 552"/>
                      <a:gd name="T7" fmla="*/ 0 h 158"/>
                      <a:gd name="T8" fmla="*/ 440 w 552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52" h="158">
                        <a:moveTo>
                          <a:pt x="440" y="0"/>
                        </a:moveTo>
                        <a:lnTo>
                          <a:pt x="552" y="115"/>
                        </a:lnTo>
                        <a:lnTo>
                          <a:pt x="0" y="158"/>
                        </a:lnTo>
                        <a:lnTo>
                          <a:pt x="207" y="0"/>
                        </a:lnTo>
                        <a:lnTo>
                          <a:pt x="440" y="0"/>
                        </a:lnTo>
                        <a:close/>
                      </a:path>
                    </a:pathLst>
                  </a:custGeom>
                  <a:solidFill>
                    <a:srgbClr val="E1E6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48"/>
                  <p:cNvSpPr/>
                  <p:nvPr/>
                </p:nvSpPr>
                <p:spPr bwMode="auto">
                  <a:xfrm>
                    <a:off x="11114325" y="144463"/>
                    <a:ext cx="927100" cy="920750"/>
                  </a:xfrm>
                  <a:custGeom>
                    <a:avLst/>
                    <a:gdLst>
                      <a:gd name="T0" fmla="*/ 584 w 584"/>
                      <a:gd name="T1" fmla="*/ 248 h 580"/>
                      <a:gd name="T2" fmla="*/ 287 w 584"/>
                      <a:gd name="T3" fmla="*/ 0 h 580"/>
                      <a:gd name="T4" fmla="*/ 0 w 584"/>
                      <a:gd name="T5" fmla="*/ 580 h 580"/>
                      <a:gd name="T6" fmla="*/ 584 w 584"/>
                      <a:gd name="T7" fmla="*/ 248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84" h="580">
                        <a:moveTo>
                          <a:pt x="584" y="248"/>
                        </a:moveTo>
                        <a:lnTo>
                          <a:pt x="287" y="0"/>
                        </a:lnTo>
                        <a:lnTo>
                          <a:pt x="0" y="580"/>
                        </a:lnTo>
                        <a:lnTo>
                          <a:pt x="584" y="248"/>
                        </a:lnTo>
                        <a:close/>
                      </a:path>
                    </a:pathLst>
                  </a:custGeom>
                  <a:solidFill>
                    <a:srgbClr val="BAC5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49"/>
                  <p:cNvSpPr/>
                  <p:nvPr/>
                </p:nvSpPr>
                <p:spPr bwMode="auto">
                  <a:xfrm>
                    <a:off x="11392138" y="-38100"/>
                    <a:ext cx="649288" cy="576263"/>
                  </a:xfrm>
                  <a:custGeom>
                    <a:avLst/>
                    <a:gdLst>
                      <a:gd name="T0" fmla="*/ 274 w 409"/>
                      <a:gd name="T1" fmla="*/ 0 h 363"/>
                      <a:gd name="T2" fmla="*/ 409 w 409"/>
                      <a:gd name="T3" fmla="*/ 363 h 363"/>
                      <a:gd name="T4" fmla="*/ 112 w 409"/>
                      <a:gd name="T5" fmla="*/ 115 h 363"/>
                      <a:gd name="T6" fmla="*/ 0 w 409"/>
                      <a:gd name="T7" fmla="*/ 0 h 363"/>
                      <a:gd name="T8" fmla="*/ 274 w 409"/>
                      <a:gd name="T9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363">
                        <a:moveTo>
                          <a:pt x="274" y="0"/>
                        </a:moveTo>
                        <a:lnTo>
                          <a:pt x="409" y="363"/>
                        </a:lnTo>
                        <a:lnTo>
                          <a:pt x="112" y="115"/>
                        </a:lnTo>
                        <a:lnTo>
                          <a:pt x="0" y="0"/>
                        </a:lnTo>
                        <a:lnTo>
                          <a:pt x="274" y="0"/>
                        </a:lnTo>
                        <a:close/>
                      </a:path>
                    </a:pathLst>
                  </a:custGeom>
                  <a:solidFill>
                    <a:srgbClr val="C6B8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50"/>
                  <p:cNvSpPr/>
                  <p:nvPr/>
                </p:nvSpPr>
                <p:spPr bwMode="auto">
                  <a:xfrm>
                    <a:off x="12041425" y="-38100"/>
                    <a:ext cx="250825" cy="576263"/>
                  </a:xfrm>
                  <a:custGeom>
                    <a:avLst/>
                    <a:gdLst>
                      <a:gd name="T0" fmla="*/ 68 w 158"/>
                      <a:gd name="T1" fmla="*/ 0 h 363"/>
                      <a:gd name="T2" fmla="*/ 0 w 158"/>
                      <a:gd name="T3" fmla="*/ 363 h 363"/>
                      <a:gd name="T4" fmla="*/ 158 w 158"/>
                      <a:gd name="T5" fmla="*/ 0 h 363"/>
                      <a:gd name="T6" fmla="*/ 68 w 158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8" h="363">
                        <a:moveTo>
                          <a:pt x="68" y="0"/>
                        </a:moveTo>
                        <a:lnTo>
                          <a:pt x="0" y="363"/>
                        </a:lnTo>
                        <a:lnTo>
                          <a:pt x="158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D5AD2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51"/>
                  <p:cNvSpPr/>
                  <p:nvPr/>
                </p:nvSpPr>
                <p:spPr bwMode="auto">
                  <a:xfrm>
                    <a:off x="11827113" y="-38100"/>
                    <a:ext cx="322263" cy="576263"/>
                  </a:xfrm>
                  <a:custGeom>
                    <a:avLst/>
                    <a:gdLst>
                      <a:gd name="T0" fmla="*/ 0 w 203"/>
                      <a:gd name="T1" fmla="*/ 0 h 363"/>
                      <a:gd name="T2" fmla="*/ 135 w 203"/>
                      <a:gd name="T3" fmla="*/ 363 h 363"/>
                      <a:gd name="T4" fmla="*/ 203 w 203"/>
                      <a:gd name="T5" fmla="*/ 0 h 363"/>
                      <a:gd name="T6" fmla="*/ 0 w 203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3" h="363">
                        <a:moveTo>
                          <a:pt x="0" y="0"/>
                        </a:moveTo>
                        <a:lnTo>
                          <a:pt x="135" y="363"/>
                        </a:lnTo>
                        <a:lnTo>
                          <a:pt x="20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AC5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18" y="285397"/>
            <a:ext cx="2444708" cy="2176461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6707" y="1323458"/>
            <a:ext cx="957155" cy="896190"/>
          </a:xfrm>
          <a:prstGeom prst="rect">
            <a:avLst/>
          </a:prstGeom>
        </p:spPr>
      </p:pic>
      <p:pic>
        <p:nvPicPr>
          <p:cNvPr id="202" name="图片 2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7254" y="5086723"/>
            <a:ext cx="658425" cy="347502"/>
          </a:xfrm>
          <a:prstGeom prst="rect">
            <a:avLst/>
          </a:prstGeom>
        </p:spPr>
      </p:pic>
      <p:pic>
        <p:nvPicPr>
          <p:cNvPr id="203" name="图片 2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581" y="4531297"/>
            <a:ext cx="938865" cy="963251"/>
          </a:xfrm>
          <a:prstGeom prst="rect">
            <a:avLst/>
          </a:prstGeom>
        </p:spPr>
      </p:pic>
      <p:sp>
        <p:nvSpPr>
          <p:cNvPr id="125" name="文本框 124"/>
          <p:cNvSpPr txBox="1"/>
          <p:nvPr/>
        </p:nvSpPr>
        <p:spPr>
          <a:xfrm>
            <a:off x="5452754" y="1652697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en-US" altLang="zh-CN" sz="4000" dirty="0">
              <a:solidFill>
                <a:schemeClr val="bg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7" name="图片 1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7" y="188214"/>
            <a:ext cx="2266356" cy="8194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289</Words>
  <Application>Microsoft Office PowerPoint</Application>
  <PresentationFormat>宽屏</PresentationFormat>
  <Paragraphs>63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方正中等线繁体</vt:lpstr>
      <vt:lpstr>宋体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PPT_幻雨</dc:creator>
  <cp:lastModifiedBy>谢田</cp:lastModifiedBy>
  <cp:revision>71</cp:revision>
  <dcterms:created xsi:type="dcterms:W3CDTF">2016-03-08T07:49:00Z</dcterms:created>
  <dcterms:modified xsi:type="dcterms:W3CDTF">2019-09-02T14:59:03Z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