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6" d="100"/>
          <a:sy n="106" d="100"/>
        </p:scale>
        <p:origin x="-11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234979-97A8-4565-9998-5757ADC41ED8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46DD28A-9901-4C3D-8D60-011966308635}">
      <dgm:prSet phldrT="[Texto]"/>
      <dgm:spPr/>
      <dgm:t>
        <a:bodyPr/>
        <a:lstStyle/>
        <a:p>
          <a:r>
            <a:rPr lang="pt-BR" dirty="0" smtClean="0"/>
            <a:t>CEO</a:t>
          </a:r>
          <a:br>
            <a:rPr lang="pt-BR" dirty="0" smtClean="0"/>
          </a:br>
          <a:r>
            <a:rPr lang="pt-BR" dirty="0" smtClean="0"/>
            <a:t>Rafael Ricardo</a:t>
          </a:r>
          <a:endParaRPr lang="pt-BR" dirty="0"/>
        </a:p>
      </dgm:t>
    </dgm:pt>
    <dgm:pt modelId="{3AED3D95-0991-45ED-BC21-484C98D02805}" type="parTrans" cxnId="{974BBCEA-7234-4865-9E04-7F8B8524B364}">
      <dgm:prSet/>
      <dgm:spPr/>
      <dgm:t>
        <a:bodyPr/>
        <a:lstStyle/>
        <a:p>
          <a:endParaRPr lang="pt-BR"/>
        </a:p>
      </dgm:t>
    </dgm:pt>
    <dgm:pt modelId="{1FAB46C7-B71F-42D0-AFF5-18C5B2D16B80}" type="sibTrans" cxnId="{974BBCEA-7234-4865-9E04-7F8B8524B364}">
      <dgm:prSet/>
      <dgm:spPr/>
      <dgm:t>
        <a:bodyPr/>
        <a:lstStyle/>
        <a:p>
          <a:endParaRPr lang="pt-BR"/>
        </a:p>
      </dgm:t>
    </dgm:pt>
    <dgm:pt modelId="{96EBB4A6-18E1-46BB-9453-C1D5B1536508}">
      <dgm:prSet phldrT="[Texto]"/>
      <dgm:spPr/>
      <dgm:t>
        <a:bodyPr/>
        <a:lstStyle/>
        <a:p>
          <a:r>
            <a:rPr lang="pt-BR" dirty="0" smtClean="0"/>
            <a:t>Diretora de Tecnologia</a:t>
          </a:r>
          <a:br>
            <a:rPr lang="pt-BR" dirty="0" smtClean="0"/>
          </a:br>
          <a:r>
            <a:rPr lang="pt-BR" dirty="0" smtClean="0"/>
            <a:t>Ana Flavia Juste </a:t>
          </a:r>
          <a:r>
            <a:rPr lang="pt-BR" dirty="0" err="1" smtClean="0"/>
            <a:t>Benotti</a:t>
          </a:r>
          <a:endParaRPr lang="pt-BR" dirty="0"/>
        </a:p>
      </dgm:t>
    </dgm:pt>
    <dgm:pt modelId="{1EF38618-41B8-420D-A0B2-9FC040C047E9}" type="parTrans" cxnId="{AF37F627-A3A1-44CD-9EBD-DB39909FE7B9}">
      <dgm:prSet/>
      <dgm:spPr/>
      <dgm:t>
        <a:bodyPr/>
        <a:lstStyle/>
        <a:p>
          <a:endParaRPr lang="pt-BR"/>
        </a:p>
      </dgm:t>
    </dgm:pt>
    <dgm:pt modelId="{83C99F4C-C83B-46E7-BAEE-21D5D3AD14F4}" type="sibTrans" cxnId="{AF37F627-A3A1-44CD-9EBD-DB39909FE7B9}">
      <dgm:prSet/>
      <dgm:spPr/>
      <dgm:t>
        <a:bodyPr/>
        <a:lstStyle/>
        <a:p>
          <a:endParaRPr lang="pt-BR"/>
        </a:p>
      </dgm:t>
    </dgm:pt>
    <dgm:pt modelId="{9052108A-44AD-4A6E-B659-0EF9105C0F34}">
      <dgm:prSet phldrT="[Texto]"/>
      <dgm:spPr/>
      <dgm:t>
        <a:bodyPr/>
        <a:lstStyle/>
        <a:p>
          <a:r>
            <a:rPr lang="pt-BR" dirty="0" smtClean="0"/>
            <a:t>Diretor de Projetos</a:t>
          </a:r>
          <a:br>
            <a:rPr lang="pt-BR" dirty="0" smtClean="0"/>
          </a:br>
          <a:r>
            <a:rPr lang="pt-BR" dirty="0" smtClean="0"/>
            <a:t>Alex </a:t>
          </a:r>
          <a:r>
            <a:rPr lang="pt-BR" dirty="0" err="1" smtClean="0"/>
            <a:t>Hohol</a:t>
          </a:r>
          <a:endParaRPr lang="pt-BR" dirty="0"/>
        </a:p>
      </dgm:t>
    </dgm:pt>
    <dgm:pt modelId="{827358BA-2BA5-45E0-BE4C-378110AE9175}" type="parTrans" cxnId="{2D856E60-86B9-482D-A790-7FA6A8848738}">
      <dgm:prSet/>
      <dgm:spPr/>
      <dgm:t>
        <a:bodyPr/>
        <a:lstStyle/>
        <a:p>
          <a:endParaRPr lang="pt-BR"/>
        </a:p>
      </dgm:t>
    </dgm:pt>
    <dgm:pt modelId="{FCB2A3E0-FB42-4F46-A95B-B7C2327DEB8A}" type="sibTrans" cxnId="{2D856E60-86B9-482D-A790-7FA6A8848738}">
      <dgm:prSet/>
      <dgm:spPr/>
      <dgm:t>
        <a:bodyPr/>
        <a:lstStyle/>
        <a:p>
          <a:endParaRPr lang="pt-BR"/>
        </a:p>
      </dgm:t>
    </dgm:pt>
    <dgm:pt modelId="{B0329D03-2894-4980-A62B-6C348799A94C}">
      <dgm:prSet phldrT="[Texto]"/>
      <dgm:spPr/>
      <dgm:t>
        <a:bodyPr/>
        <a:lstStyle/>
        <a:p>
          <a:r>
            <a:rPr lang="pt-BR" dirty="0" smtClean="0"/>
            <a:t>Diretor Comercial</a:t>
          </a:r>
          <a:br>
            <a:rPr lang="pt-BR" dirty="0" smtClean="0"/>
          </a:br>
          <a:r>
            <a:rPr lang="pt-BR" dirty="0" smtClean="0"/>
            <a:t>João Paulo </a:t>
          </a:r>
          <a:r>
            <a:rPr lang="pt-BR" dirty="0" err="1" smtClean="0"/>
            <a:t>Dubas</a:t>
          </a:r>
          <a:endParaRPr lang="pt-BR" dirty="0"/>
        </a:p>
      </dgm:t>
    </dgm:pt>
    <dgm:pt modelId="{626FBC10-A682-4CE5-B6AA-5485D0DCAE5C}" type="parTrans" cxnId="{AEFCAC74-A285-41A3-A0FE-42F02EFB2417}">
      <dgm:prSet/>
      <dgm:spPr/>
      <dgm:t>
        <a:bodyPr/>
        <a:lstStyle/>
        <a:p>
          <a:endParaRPr lang="pt-BR"/>
        </a:p>
      </dgm:t>
    </dgm:pt>
    <dgm:pt modelId="{CAD7D647-8EAA-4ABF-BBE5-228F965E114A}" type="sibTrans" cxnId="{AEFCAC74-A285-41A3-A0FE-42F02EFB2417}">
      <dgm:prSet/>
      <dgm:spPr/>
      <dgm:t>
        <a:bodyPr/>
        <a:lstStyle/>
        <a:p>
          <a:endParaRPr lang="pt-BR"/>
        </a:p>
      </dgm:t>
    </dgm:pt>
    <dgm:pt modelId="{7BEA9EEA-8D82-4D06-96B6-3BD94C725100}">
      <dgm:prSet phldrT="[Texto]"/>
      <dgm:spPr/>
      <dgm:t>
        <a:bodyPr/>
        <a:lstStyle/>
        <a:p>
          <a:r>
            <a:rPr lang="pt-BR" dirty="0" smtClean="0"/>
            <a:t>Diretor de Comunicação</a:t>
          </a:r>
          <a:br>
            <a:rPr lang="pt-BR" dirty="0" smtClean="0"/>
          </a:br>
          <a:r>
            <a:rPr lang="pt-BR" dirty="0" smtClean="0"/>
            <a:t>Marcelo Baptista</a:t>
          </a:r>
        </a:p>
      </dgm:t>
    </dgm:pt>
    <dgm:pt modelId="{5068F171-1674-4C18-B0E1-D6609D3F5889}" type="parTrans" cxnId="{2A972E81-2767-4001-A4EE-B67CC85D88C4}">
      <dgm:prSet/>
      <dgm:spPr/>
      <dgm:t>
        <a:bodyPr/>
        <a:lstStyle/>
        <a:p>
          <a:endParaRPr lang="pt-BR"/>
        </a:p>
      </dgm:t>
    </dgm:pt>
    <dgm:pt modelId="{B95A5A92-7CD7-4084-BB68-05E0FB81AC71}" type="sibTrans" cxnId="{2A972E81-2767-4001-A4EE-B67CC85D88C4}">
      <dgm:prSet/>
      <dgm:spPr/>
      <dgm:t>
        <a:bodyPr/>
        <a:lstStyle/>
        <a:p>
          <a:endParaRPr lang="pt-BR"/>
        </a:p>
      </dgm:t>
    </dgm:pt>
    <dgm:pt modelId="{B2C9E65A-0F57-49AF-BEF7-A052131F8C13}">
      <dgm:prSet phldrT="[Texto]"/>
      <dgm:spPr/>
      <dgm:t>
        <a:bodyPr/>
        <a:lstStyle/>
        <a:p>
          <a:r>
            <a:rPr lang="pt-BR" dirty="0" smtClean="0"/>
            <a:t>CFO</a:t>
          </a:r>
          <a:br>
            <a:rPr lang="pt-BR" dirty="0" smtClean="0"/>
          </a:br>
          <a:r>
            <a:rPr lang="pt-BR" dirty="0" smtClean="0"/>
            <a:t>Lana </a:t>
          </a:r>
          <a:r>
            <a:rPr lang="pt-BR" dirty="0" err="1" smtClean="0"/>
            <a:t>Nuccini</a:t>
          </a:r>
          <a:endParaRPr lang="pt-BR" dirty="0" smtClean="0"/>
        </a:p>
      </dgm:t>
    </dgm:pt>
    <dgm:pt modelId="{9CACDF55-E510-462A-BD96-654A7F474848}" type="parTrans" cxnId="{8B2F8065-25D1-47B3-998A-F62689DD5942}">
      <dgm:prSet/>
      <dgm:spPr/>
      <dgm:t>
        <a:bodyPr/>
        <a:lstStyle/>
        <a:p>
          <a:endParaRPr lang="pt-BR"/>
        </a:p>
      </dgm:t>
    </dgm:pt>
    <dgm:pt modelId="{DD47EF86-B78D-4B49-BE36-02FE9FFCA2BB}" type="sibTrans" cxnId="{8B2F8065-25D1-47B3-998A-F62689DD5942}">
      <dgm:prSet/>
      <dgm:spPr/>
      <dgm:t>
        <a:bodyPr/>
        <a:lstStyle/>
        <a:p>
          <a:endParaRPr lang="pt-BR"/>
        </a:p>
      </dgm:t>
    </dgm:pt>
    <dgm:pt modelId="{B9E8594C-9E76-469D-8223-AF8D00EA9685}">
      <dgm:prSet/>
      <dgm:spPr/>
      <dgm:t>
        <a:bodyPr/>
        <a:lstStyle/>
        <a:p>
          <a:r>
            <a:rPr lang="pt-BR" dirty="0" smtClean="0"/>
            <a:t>Infra</a:t>
          </a:r>
          <a:endParaRPr lang="pt-BR" dirty="0"/>
        </a:p>
      </dgm:t>
    </dgm:pt>
    <dgm:pt modelId="{43DFE217-C82D-4A28-A22B-5846FE677DD3}" type="parTrans" cxnId="{C0D50E4E-76FA-45A4-8BD4-93A4EF683BF2}">
      <dgm:prSet/>
      <dgm:spPr/>
      <dgm:t>
        <a:bodyPr/>
        <a:lstStyle/>
        <a:p>
          <a:endParaRPr lang="pt-BR"/>
        </a:p>
      </dgm:t>
    </dgm:pt>
    <dgm:pt modelId="{971A5595-5A46-444D-BB78-5A3F77537B71}" type="sibTrans" cxnId="{C0D50E4E-76FA-45A4-8BD4-93A4EF683BF2}">
      <dgm:prSet/>
      <dgm:spPr/>
      <dgm:t>
        <a:bodyPr/>
        <a:lstStyle/>
        <a:p>
          <a:endParaRPr lang="pt-BR"/>
        </a:p>
      </dgm:t>
    </dgm:pt>
    <dgm:pt modelId="{2EE56C76-6E61-47B6-8096-5C1B0E481D18}">
      <dgm:prSet/>
      <dgm:spPr/>
      <dgm:t>
        <a:bodyPr/>
        <a:lstStyle/>
        <a:p>
          <a:r>
            <a:rPr lang="pt-BR" dirty="0" smtClean="0"/>
            <a:t>Suporte</a:t>
          </a:r>
        </a:p>
      </dgm:t>
    </dgm:pt>
    <dgm:pt modelId="{6247942C-E0F6-401F-B097-EA1356A2E28F}" type="parTrans" cxnId="{D0858E6E-3345-4809-811A-16D80C1AE060}">
      <dgm:prSet/>
      <dgm:spPr/>
      <dgm:t>
        <a:bodyPr/>
        <a:lstStyle/>
        <a:p>
          <a:endParaRPr lang="pt-BR"/>
        </a:p>
      </dgm:t>
    </dgm:pt>
    <dgm:pt modelId="{E2A2FEE5-757A-49AB-BF72-B7DA6886F648}" type="sibTrans" cxnId="{D0858E6E-3345-4809-811A-16D80C1AE060}">
      <dgm:prSet/>
      <dgm:spPr/>
      <dgm:t>
        <a:bodyPr/>
        <a:lstStyle/>
        <a:p>
          <a:endParaRPr lang="pt-BR"/>
        </a:p>
      </dgm:t>
    </dgm:pt>
    <dgm:pt modelId="{8E5AD7C5-D145-4804-B571-16B472617529}">
      <dgm:prSet/>
      <dgm:spPr/>
      <dgm:t>
        <a:bodyPr/>
        <a:lstStyle/>
        <a:p>
          <a:r>
            <a:rPr lang="pt-BR" dirty="0" smtClean="0"/>
            <a:t>Operação</a:t>
          </a:r>
        </a:p>
      </dgm:t>
    </dgm:pt>
    <dgm:pt modelId="{129601A5-8477-4846-90E0-826276119BDC}" type="parTrans" cxnId="{1ADF1A14-4750-495B-96B4-DE545C9EC59D}">
      <dgm:prSet/>
      <dgm:spPr/>
      <dgm:t>
        <a:bodyPr/>
        <a:lstStyle/>
        <a:p>
          <a:endParaRPr lang="pt-BR"/>
        </a:p>
      </dgm:t>
    </dgm:pt>
    <dgm:pt modelId="{DC381585-DC6B-4772-81C4-096BA82E60AD}" type="sibTrans" cxnId="{1ADF1A14-4750-495B-96B4-DE545C9EC59D}">
      <dgm:prSet/>
      <dgm:spPr/>
      <dgm:t>
        <a:bodyPr/>
        <a:lstStyle/>
        <a:p>
          <a:endParaRPr lang="pt-BR"/>
        </a:p>
      </dgm:t>
    </dgm:pt>
    <dgm:pt modelId="{0CB1810E-32AF-4C84-9844-01DB28F83053}">
      <dgm:prSet phldrT="[Texto]"/>
      <dgm:spPr/>
      <dgm:t>
        <a:bodyPr/>
        <a:lstStyle/>
        <a:p>
          <a:r>
            <a:rPr lang="pt-BR" dirty="0" smtClean="0"/>
            <a:t>Planejamento</a:t>
          </a:r>
          <a:endParaRPr lang="pt-BR" dirty="0"/>
        </a:p>
      </dgm:t>
    </dgm:pt>
    <dgm:pt modelId="{947A3D70-FD40-4575-8D8B-54E1A44B7471}" type="parTrans" cxnId="{A5D0FC69-82C7-4A3F-A205-6328D56CD4E9}">
      <dgm:prSet/>
      <dgm:spPr/>
      <dgm:t>
        <a:bodyPr/>
        <a:lstStyle/>
        <a:p>
          <a:endParaRPr lang="pt-BR"/>
        </a:p>
      </dgm:t>
    </dgm:pt>
    <dgm:pt modelId="{53FCEF35-EAD4-45E7-B14A-D65733A627EF}" type="sibTrans" cxnId="{A5D0FC69-82C7-4A3F-A205-6328D56CD4E9}">
      <dgm:prSet/>
      <dgm:spPr/>
      <dgm:t>
        <a:bodyPr/>
        <a:lstStyle/>
        <a:p>
          <a:endParaRPr lang="pt-BR"/>
        </a:p>
      </dgm:t>
    </dgm:pt>
    <dgm:pt modelId="{7528A09B-1557-4FCF-A331-617EA53F28E7}">
      <dgm:prSet phldrT="[Texto]"/>
      <dgm:spPr/>
      <dgm:t>
        <a:bodyPr/>
        <a:lstStyle/>
        <a:p>
          <a:r>
            <a:rPr lang="pt-BR" dirty="0" smtClean="0"/>
            <a:t>Implantação</a:t>
          </a:r>
          <a:endParaRPr lang="pt-BR" dirty="0"/>
        </a:p>
      </dgm:t>
    </dgm:pt>
    <dgm:pt modelId="{F6DF49FA-05A5-4B06-B9A4-E31A2706E35D}" type="parTrans" cxnId="{5F48A020-8C0D-4A1B-98F6-36B5C008ED83}">
      <dgm:prSet/>
      <dgm:spPr/>
      <dgm:t>
        <a:bodyPr/>
        <a:lstStyle/>
        <a:p>
          <a:endParaRPr lang="pt-BR"/>
        </a:p>
      </dgm:t>
    </dgm:pt>
    <dgm:pt modelId="{A168155B-86EC-4332-A485-30E4E47E72C9}" type="sibTrans" cxnId="{5F48A020-8C0D-4A1B-98F6-36B5C008ED83}">
      <dgm:prSet/>
      <dgm:spPr/>
      <dgm:t>
        <a:bodyPr/>
        <a:lstStyle/>
        <a:p>
          <a:endParaRPr lang="pt-BR"/>
        </a:p>
      </dgm:t>
    </dgm:pt>
    <dgm:pt modelId="{46F70902-76C9-402B-8253-69CA8150482E}">
      <dgm:prSet phldrT="[Texto]"/>
      <dgm:spPr/>
      <dgm:t>
        <a:bodyPr/>
        <a:lstStyle/>
        <a:p>
          <a:r>
            <a:rPr lang="pt-BR" dirty="0" err="1" smtClean="0"/>
            <a:t>Farmer</a:t>
          </a:r>
          <a:endParaRPr lang="pt-BR" dirty="0" smtClean="0"/>
        </a:p>
      </dgm:t>
    </dgm:pt>
    <dgm:pt modelId="{C8E46573-802A-4E97-B365-0986B3975B44}" type="parTrans" cxnId="{3DDA5F62-8B53-4272-9668-3632C689FEBC}">
      <dgm:prSet/>
      <dgm:spPr/>
      <dgm:t>
        <a:bodyPr/>
        <a:lstStyle/>
        <a:p>
          <a:endParaRPr lang="pt-BR"/>
        </a:p>
      </dgm:t>
    </dgm:pt>
    <dgm:pt modelId="{2800C5F0-6A14-48F6-A927-F709686FDED5}" type="sibTrans" cxnId="{3DDA5F62-8B53-4272-9668-3632C689FEBC}">
      <dgm:prSet/>
      <dgm:spPr/>
      <dgm:t>
        <a:bodyPr/>
        <a:lstStyle/>
        <a:p>
          <a:endParaRPr lang="pt-BR"/>
        </a:p>
      </dgm:t>
    </dgm:pt>
    <dgm:pt modelId="{D7BF20E2-A76A-4770-843E-67F1296BE556}">
      <dgm:prSet phldrT="[Texto]"/>
      <dgm:spPr/>
      <dgm:t>
        <a:bodyPr/>
        <a:lstStyle/>
        <a:p>
          <a:r>
            <a:rPr lang="pt-BR" dirty="0" smtClean="0"/>
            <a:t>Hunter</a:t>
          </a:r>
        </a:p>
      </dgm:t>
    </dgm:pt>
    <dgm:pt modelId="{280D6B39-8436-4CB4-913C-375964422B99}" type="parTrans" cxnId="{5EDD667F-C456-4D26-A48C-BAF71237938B}">
      <dgm:prSet/>
      <dgm:spPr/>
      <dgm:t>
        <a:bodyPr/>
        <a:lstStyle/>
        <a:p>
          <a:endParaRPr lang="pt-BR"/>
        </a:p>
      </dgm:t>
    </dgm:pt>
    <dgm:pt modelId="{DD6755E7-8DDC-4116-A5D5-D012D10AEE2D}" type="sibTrans" cxnId="{5EDD667F-C456-4D26-A48C-BAF71237938B}">
      <dgm:prSet/>
      <dgm:spPr/>
      <dgm:t>
        <a:bodyPr/>
        <a:lstStyle/>
        <a:p>
          <a:endParaRPr lang="pt-BR"/>
        </a:p>
      </dgm:t>
    </dgm:pt>
    <dgm:pt modelId="{357FF9EA-2DA4-4330-92A5-77BEA586CAB7}">
      <dgm:prSet phldrT="[Texto]"/>
      <dgm:spPr/>
      <dgm:t>
        <a:bodyPr/>
        <a:lstStyle/>
        <a:p>
          <a:r>
            <a:rPr lang="pt-BR" dirty="0" smtClean="0"/>
            <a:t>Lead</a:t>
          </a:r>
        </a:p>
      </dgm:t>
    </dgm:pt>
    <dgm:pt modelId="{7EEFCD63-4CA2-43BB-9210-E7E68FD6FF24}" type="parTrans" cxnId="{54D77CC4-36B1-49C5-BFEE-FEEAD4D2D2DB}">
      <dgm:prSet/>
      <dgm:spPr/>
      <dgm:t>
        <a:bodyPr/>
        <a:lstStyle/>
        <a:p>
          <a:endParaRPr lang="pt-BR"/>
        </a:p>
      </dgm:t>
    </dgm:pt>
    <dgm:pt modelId="{94F45BB4-CA6D-4C1D-B04E-B1D501B2088A}" type="sibTrans" cxnId="{54D77CC4-36B1-49C5-BFEE-FEEAD4D2D2DB}">
      <dgm:prSet/>
      <dgm:spPr/>
      <dgm:t>
        <a:bodyPr/>
        <a:lstStyle/>
        <a:p>
          <a:endParaRPr lang="pt-BR"/>
        </a:p>
      </dgm:t>
    </dgm:pt>
    <dgm:pt modelId="{B88090C5-CBF3-4836-96FE-792447E558DC}">
      <dgm:prSet/>
      <dgm:spPr/>
      <dgm:t>
        <a:bodyPr/>
        <a:lstStyle/>
        <a:p>
          <a:r>
            <a:rPr lang="pt-BR" dirty="0" err="1" smtClean="0"/>
            <a:t>Service</a:t>
          </a:r>
          <a:r>
            <a:rPr lang="pt-BR" dirty="0" smtClean="0"/>
            <a:t> </a:t>
          </a:r>
          <a:r>
            <a:rPr lang="pt-BR" dirty="0" err="1" smtClean="0"/>
            <a:t>Desk</a:t>
          </a:r>
          <a:endParaRPr lang="pt-BR" dirty="0"/>
        </a:p>
      </dgm:t>
    </dgm:pt>
    <dgm:pt modelId="{2382C8B3-BF0C-44EB-9D53-B7DE630BCFA3}" type="parTrans" cxnId="{0D658F71-FC22-401B-84C1-EE1108CEE78F}">
      <dgm:prSet/>
      <dgm:spPr/>
      <dgm:t>
        <a:bodyPr/>
        <a:lstStyle/>
        <a:p>
          <a:endParaRPr lang="pt-BR"/>
        </a:p>
      </dgm:t>
    </dgm:pt>
    <dgm:pt modelId="{6DCBA7B7-AF50-414E-A5D3-0144A2C6C781}" type="sibTrans" cxnId="{0D658F71-FC22-401B-84C1-EE1108CEE78F}">
      <dgm:prSet/>
      <dgm:spPr/>
      <dgm:t>
        <a:bodyPr/>
        <a:lstStyle/>
        <a:p>
          <a:endParaRPr lang="pt-BR"/>
        </a:p>
      </dgm:t>
    </dgm:pt>
    <dgm:pt modelId="{BAD7A1C4-F22A-4BF9-99A3-8FCD44E4A74B}">
      <dgm:prSet/>
      <dgm:spPr/>
      <dgm:t>
        <a:bodyPr/>
        <a:lstStyle/>
        <a:p>
          <a:r>
            <a:rPr lang="pt-BR" dirty="0" smtClean="0"/>
            <a:t>Qualidade</a:t>
          </a:r>
          <a:endParaRPr lang="pt-BR" dirty="0"/>
        </a:p>
      </dgm:t>
    </dgm:pt>
    <dgm:pt modelId="{82120FD3-6BC9-40C0-B895-5537EC7E635B}" type="parTrans" cxnId="{3E762BB4-27B2-4EF3-BB7C-46C9AF2EEBAB}">
      <dgm:prSet/>
      <dgm:spPr/>
      <dgm:t>
        <a:bodyPr/>
        <a:lstStyle/>
        <a:p>
          <a:endParaRPr lang="pt-BR"/>
        </a:p>
      </dgm:t>
    </dgm:pt>
    <dgm:pt modelId="{DAC6D27E-9390-487C-8930-49C9C6469F03}" type="sibTrans" cxnId="{3E762BB4-27B2-4EF3-BB7C-46C9AF2EEBAB}">
      <dgm:prSet/>
      <dgm:spPr/>
      <dgm:t>
        <a:bodyPr/>
        <a:lstStyle/>
        <a:p>
          <a:endParaRPr lang="pt-BR"/>
        </a:p>
      </dgm:t>
    </dgm:pt>
    <dgm:pt modelId="{65137BB0-D78D-4D1A-BCF5-C867A575C530}">
      <dgm:prSet/>
      <dgm:spPr/>
      <dgm:t>
        <a:bodyPr/>
        <a:lstStyle/>
        <a:p>
          <a:r>
            <a:rPr lang="pt-BR" dirty="0" smtClean="0"/>
            <a:t>Marketing e Pós venda</a:t>
          </a:r>
          <a:endParaRPr lang="pt-BR" dirty="0"/>
        </a:p>
      </dgm:t>
    </dgm:pt>
    <dgm:pt modelId="{A002C6E1-88B1-4701-AE17-38D8B922FF15}" type="parTrans" cxnId="{AB9674A1-F328-40AE-A59C-B626320A6B71}">
      <dgm:prSet/>
      <dgm:spPr/>
      <dgm:t>
        <a:bodyPr/>
        <a:lstStyle/>
        <a:p>
          <a:endParaRPr lang="pt-BR"/>
        </a:p>
      </dgm:t>
    </dgm:pt>
    <dgm:pt modelId="{226C6A4D-B083-4F8A-8D3D-8AE54AFD61D1}" type="sibTrans" cxnId="{AB9674A1-F328-40AE-A59C-B626320A6B71}">
      <dgm:prSet/>
      <dgm:spPr/>
      <dgm:t>
        <a:bodyPr/>
        <a:lstStyle/>
        <a:p>
          <a:endParaRPr lang="pt-BR"/>
        </a:p>
      </dgm:t>
    </dgm:pt>
    <dgm:pt modelId="{82B9E03B-70EC-4C4C-9F5C-9D6E16D87503}">
      <dgm:prSet/>
      <dgm:spPr/>
      <dgm:t>
        <a:bodyPr/>
        <a:lstStyle/>
        <a:p>
          <a:r>
            <a:rPr lang="pt-BR" dirty="0" smtClean="0"/>
            <a:t>Financeiro e Fiscal</a:t>
          </a:r>
          <a:endParaRPr lang="pt-BR" dirty="0"/>
        </a:p>
      </dgm:t>
    </dgm:pt>
    <dgm:pt modelId="{84D738BC-F44B-4306-A0E3-4475DE350EF6}" type="parTrans" cxnId="{70D0D686-629E-4EE2-9285-39ED9D25B9EA}">
      <dgm:prSet/>
      <dgm:spPr/>
      <dgm:t>
        <a:bodyPr/>
        <a:lstStyle/>
        <a:p>
          <a:endParaRPr lang="pt-BR"/>
        </a:p>
      </dgm:t>
    </dgm:pt>
    <dgm:pt modelId="{64995BDA-70D7-4DD3-BAFB-528916ADE34F}" type="sibTrans" cxnId="{70D0D686-629E-4EE2-9285-39ED9D25B9EA}">
      <dgm:prSet/>
      <dgm:spPr/>
      <dgm:t>
        <a:bodyPr/>
        <a:lstStyle/>
        <a:p>
          <a:endParaRPr lang="pt-BR"/>
        </a:p>
      </dgm:t>
    </dgm:pt>
    <dgm:pt modelId="{80C50161-773E-4FDD-B0AB-57D29F2747F8}">
      <dgm:prSet/>
      <dgm:spPr/>
      <dgm:t>
        <a:bodyPr/>
        <a:lstStyle/>
        <a:p>
          <a:r>
            <a:rPr lang="pt-BR" dirty="0" smtClean="0"/>
            <a:t>Administração</a:t>
          </a:r>
          <a:endParaRPr lang="pt-BR" dirty="0"/>
        </a:p>
      </dgm:t>
    </dgm:pt>
    <dgm:pt modelId="{0CCB9BC3-2E0D-4B09-A3EF-4ED3E5818C60}" type="parTrans" cxnId="{CFFEF7BC-C70B-4DA3-90F9-4419452D534D}">
      <dgm:prSet/>
      <dgm:spPr/>
      <dgm:t>
        <a:bodyPr/>
        <a:lstStyle/>
        <a:p>
          <a:endParaRPr lang="pt-BR"/>
        </a:p>
      </dgm:t>
    </dgm:pt>
    <dgm:pt modelId="{30557942-A31E-4A2B-938B-E14645E0EE3C}" type="sibTrans" cxnId="{CFFEF7BC-C70B-4DA3-90F9-4419452D534D}">
      <dgm:prSet/>
      <dgm:spPr/>
      <dgm:t>
        <a:bodyPr/>
        <a:lstStyle/>
        <a:p>
          <a:endParaRPr lang="pt-BR"/>
        </a:p>
      </dgm:t>
    </dgm:pt>
    <dgm:pt modelId="{24548E1D-F5F3-4DF4-B24A-37C7A9D02B08}" type="pres">
      <dgm:prSet presAssocID="{9E234979-97A8-4565-9998-5757ADC41ED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3B49AB3-D8FD-44DF-9783-7EFA1C08D48B}" type="pres">
      <dgm:prSet presAssocID="{046DD28A-9901-4C3D-8D60-011966308635}" presName="hierRoot1" presStyleCnt="0">
        <dgm:presLayoutVars>
          <dgm:hierBranch val="init"/>
        </dgm:presLayoutVars>
      </dgm:prSet>
      <dgm:spPr/>
    </dgm:pt>
    <dgm:pt modelId="{A4BEBA2E-176E-46A6-9A80-49EFC3DF1E21}" type="pres">
      <dgm:prSet presAssocID="{046DD28A-9901-4C3D-8D60-011966308635}" presName="rootComposite1" presStyleCnt="0"/>
      <dgm:spPr/>
    </dgm:pt>
    <dgm:pt modelId="{40090AE0-2069-4953-8722-D16F6A2750B6}" type="pres">
      <dgm:prSet presAssocID="{046DD28A-9901-4C3D-8D60-011966308635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7A70955-AD7F-4FA3-BA9B-16CD16F581C9}" type="pres">
      <dgm:prSet presAssocID="{046DD28A-9901-4C3D-8D60-011966308635}" presName="rootConnector1" presStyleLbl="node1" presStyleIdx="0" presStyleCnt="0"/>
      <dgm:spPr/>
    </dgm:pt>
    <dgm:pt modelId="{E5932E21-E35B-420A-935B-B632C14FE012}" type="pres">
      <dgm:prSet presAssocID="{046DD28A-9901-4C3D-8D60-011966308635}" presName="hierChild2" presStyleCnt="0"/>
      <dgm:spPr/>
    </dgm:pt>
    <dgm:pt modelId="{71EC5094-6C5F-45C1-8F72-A47E62CC088A}" type="pres">
      <dgm:prSet presAssocID="{1EF38618-41B8-420D-A0B2-9FC040C047E9}" presName="Name37" presStyleLbl="parChTrans1D2" presStyleIdx="0" presStyleCnt="5"/>
      <dgm:spPr/>
    </dgm:pt>
    <dgm:pt modelId="{43D1EB1A-D138-4721-9553-0C24E1C62A94}" type="pres">
      <dgm:prSet presAssocID="{96EBB4A6-18E1-46BB-9453-C1D5B1536508}" presName="hierRoot2" presStyleCnt="0">
        <dgm:presLayoutVars>
          <dgm:hierBranch val="init"/>
        </dgm:presLayoutVars>
      </dgm:prSet>
      <dgm:spPr/>
    </dgm:pt>
    <dgm:pt modelId="{A82C0F8C-D76A-4590-A9CC-DCB57AB3C5BF}" type="pres">
      <dgm:prSet presAssocID="{96EBB4A6-18E1-46BB-9453-C1D5B1536508}" presName="rootComposite" presStyleCnt="0"/>
      <dgm:spPr/>
    </dgm:pt>
    <dgm:pt modelId="{5C1A84F2-A5D5-43BE-BA9D-EE97C0EE5254}" type="pres">
      <dgm:prSet presAssocID="{96EBB4A6-18E1-46BB-9453-C1D5B1536508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985B35A-CAEE-447E-99B7-E75F0F6544C2}" type="pres">
      <dgm:prSet presAssocID="{96EBB4A6-18E1-46BB-9453-C1D5B1536508}" presName="rootConnector" presStyleLbl="node2" presStyleIdx="0" presStyleCnt="5"/>
      <dgm:spPr/>
    </dgm:pt>
    <dgm:pt modelId="{8380657D-BE3B-4A99-91C2-864E6DBCECC5}" type="pres">
      <dgm:prSet presAssocID="{96EBB4A6-18E1-46BB-9453-C1D5B1536508}" presName="hierChild4" presStyleCnt="0"/>
      <dgm:spPr/>
    </dgm:pt>
    <dgm:pt modelId="{236D6A38-9D57-4D3A-9BA1-7BB5B1D9A3DD}" type="pres">
      <dgm:prSet presAssocID="{43DFE217-C82D-4A28-A22B-5846FE677DD3}" presName="Name37" presStyleLbl="parChTrans1D3" presStyleIdx="0" presStyleCnt="13"/>
      <dgm:spPr/>
    </dgm:pt>
    <dgm:pt modelId="{EE91A3A9-A235-43A6-B402-25BFD452823D}" type="pres">
      <dgm:prSet presAssocID="{B9E8594C-9E76-469D-8223-AF8D00EA9685}" presName="hierRoot2" presStyleCnt="0">
        <dgm:presLayoutVars>
          <dgm:hierBranch val="init"/>
        </dgm:presLayoutVars>
      </dgm:prSet>
      <dgm:spPr/>
    </dgm:pt>
    <dgm:pt modelId="{AC4CCD46-97BD-48BF-BB26-CCCA2AD9FC45}" type="pres">
      <dgm:prSet presAssocID="{B9E8594C-9E76-469D-8223-AF8D00EA9685}" presName="rootComposite" presStyleCnt="0"/>
      <dgm:spPr/>
    </dgm:pt>
    <dgm:pt modelId="{7E0F8C18-1FF9-4CFF-ADD7-06EF6FAA1BFE}" type="pres">
      <dgm:prSet presAssocID="{B9E8594C-9E76-469D-8223-AF8D00EA9685}" presName="rootText" presStyleLbl="node3" presStyleIdx="0" presStyleCnt="13">
        <dgm:presLayoutVars>
          <dgm:chPref val="3"/>
        </dgm:presLayoutVars>
      </dgm:prSet>
      <dgm:spPr/>
    </dgm:pt>
    <dgm:pt modelId="{455DB9E7-2FB2-4609-AF01-7F5B82AD3FD6}" type="pres">
      <dgm:prSet presAssocID="{B9E8594C-9E76-469D-8223-AF8D00EA9685}" presName="rootConnector" presStyleLbl="node3" presStyleIdx="0" presStyleCnt="13"/>
      <dgm:spPr/>
    </dgm:pt>
    <dgm:pt modelId="{5FCCAEEE-D505-404A-A489-A5FAF7338888}" type="pres">
      <dgm:prSet presAssocID="{B9E8594C-9E76-469D-8223-AF8D00EA9685}" presName="hierChild4" presStyleCnt="0"/>
      <dgm:spPr/>
    </dgm:pt>
    <dgm:pt modelId="{91AC8EAC-97C4-47DE-B2C0-D398EC177A98}" type="pres">
      <dgm:prSet presAssocID="{B9E8594C-9E76-469D-8223-AF8D00EA9685}" presName="hierChild5" presStyleCnt="0"/>
      <dgm:spPr/>
    </dgm:pt>
    <dgm:pt modelId="{9D9C4CCE-D423-4AD0-8D43-B32D69C1BED6}" type="pres">
      <dgm:prSet presAssocID="{6247942C-E0F6-401F-B097-EA1356A2E28F}" presName="Name37" presStyleLbl="parChTrans1D3" presStyleIdx="1" presStyleCnt="13"/>
      <dgm:spPr/>
    </dgm:pt>
    <dgm:pt modelId="{764E9F4E-76B8-449A-A53A-29A07D010E67}" type="pres">
      <dgm:prSet presAssocID="{2EE56C76-6E61-47B6-8096-5C1B0E481D18}" presName="hierRoot2" presStyleCnt="0">
        <dgm:presLayoutVars>
          <dgm:hierBranch val="init"/>
        </dgm:presLayoutVars>
      </dgm:prSet>
      <dgm:spPr/>
    </dgm:pt>
    <dgm:pt modelId="{43E28AF4-8E34-476F-A276-E4F531597FE9}" type="pres">
      <dgm:prSet presAssocID="{2EE56C76-6E61-47B6-8096-5C1B0E481D18}" presName="rootComposite" presStyleCnt="0"/>
      <dgm:spPr/>
    </dgm:pt>
    <dgm:pt modelId="{6C1E7F22-4918-45BE-A418-4C85221B09CA}" type="pres">
      <dgm:prSet presAssocID="{2EE56C76-6E61-47B6-8096-5C1B0E481D18}" presName="rootText" presStyleLbl="node3" presStyleIdx="1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3B18C21-AADA-46E8-8809-F032689F58CF}" type="pres">
      <dgm:prSet presAssocID="{2EE56C76-6E61-47B6-8096-5C1B0E481D18}" presName="rootConnector" presStyleLbl="node3" presStyleIdx="1" presStyleCnt="13"/>
      <dgm:spPr/>
    </dgm:pt>
    <dgm:pt modelId="{110E7862-0B8C-462F-93E2-F795399A002A}" type="pres">
      <dgm:prSet presAssocID="{2EE56C76-6E61-47B6-8096-5C1B0E481D18}" presName="hierChild4" presStyleCnt="0"/>
      <dgm:spPr/>
    </dgm:pt>
    <dgm:pt modelId="{CD6A7B0D-14A4-427C-94E9-FA7D5F441278}" type="pres">
      <dgm:prSet presAssocID="{2EE56C76-6E61-47B6-8096-5C1B0E481D18}" presName="hierChild5" presStyleCnt="0"/>
      <dgm:spPr/>
    </dgm:pt>
    <dgm:pt modelId="{1FE5A6FA-62EA-42A5-9AF9-7FB1F1007E4E}" type="pres">
      <dgm:prSet presAssocID="{129601A5-8477-4846-90E0-826276119BDC}" presName="Name37" presStyleLbl="parChTrans1D3" presStyleIdx="2" presStyleCnt="13"/>
      <dgm:spPr/>
    </dgm:pt>
    <dgm:pt modelId="{1C3C396D-F89E-4614-8272-3E0EE2D89538}" type="pres">
      <dgm:prSet presAssocID="{8E5AD7C5-D145-4804-B571-16B472617529}" presName="hierRoot2" presStyleCnt="0">
        <dgm:presLayoutVars>
          <dgm:hierBranch val="init"/>
        </dgm:presLayoutVars>
      </dgm:prSet>
      <dgm:spPr/>
    </dgm:pt>
    <dgm:pt modelId="{D0677CA9-FACC-4B8D-8534-A734268DA7C0}" type="pres">
      <dgm:prSet presAssocID="{8E5AD7C5-D145-4804-B571-16B472617529}" presName="rootComposite" presStyleCnt="0"/>
      <dgm:spPr/>
    </dgm:pt>
    <dgm:pt modelId="{94C7BCDD-6532-4566-8B6E-BA10619A4766}" type="pres">
      <dgm:prSet presAssocID="{8E5AD7C5-D145-4804-B571-16B472617529}" presName="rootText" presStyleLbl="node3" presStyleIdx="2" presStyleCnt="13">
        <dgm:presLayoutVars>
          <dgm:chPref val="3"/>
        </dgm:presLayoutVars>
      </dgm:prSet>
      <dgm:spPr/>
    </dgm:pt>
    <dgm:pt modelId="{AD86A65F-859D-4054-B763-C4CA44B798DE}" type="pres">
      <dgm:prSet presAssocID="{8E5AD7C5-D145-4804-B571-16B472617529}" presName="rootConnector" presStyleLbl="node3" presStyleIdx="2" presStyleCnt="13"/>
      <dgm:spPr/>
    </dgm:pt>
    <dgm:pt modelId="{5AE67A89-3716-40BF-A40A-0B3A6C90EC86}" type="pres">
      <dgm:prSet presAssocID="{8E5AD7C5-D145-4804-B571-16B472617529}" presName="hierChild4" presStyleCnt="0"/>
      <dgm:spPr/>
    </dgm:pt>
    <dgm:pt modelId="{F111D78A-4350-4DD1-8DDA-8251D0DE4F16}" type="pres">
      <dgm:prSet presAssocID="{8E5AD7C5-D145-4804-B571-16B472617529}" presName="hierChild5" presStyleCnt="0"/>
      <dgm:spPr/>
    </dgm:pt>
    <dgm:pt modelId="{B8D81381-1A7B-420F-BA7F-D55AE66C5AEB}" type="pres">
      <dgm:prSet presAssocID="{96EBB4A6-18E1-46BB-9453-C1D5B1536508}" presName="hierChild5" presStyleCnt="0"/>
      <dgm:spPr/>
    </dgm:pt>
    <dgm:pt modelId="{75147642-9B83-4330-8AFB-04534E2A189E}" type="pres">
      <dgm:prSet presAssocID="{827358BA-2BA5-45E0-BE4C-378110AE9175}" presName="Name37" presStyleLbl="parChTrans1D2" presStyleIdx="1" presStyleCnt="5"/>
      <dgm:spPr/>
    </dgm:pt>
    <dgm:pt modelId="{667A5562-B292-47CB-80E3-E0A10DFC409D}" type="pres">
      <dgm:prSet presAssocID="{9052108A-44AD-4A6E-B659-0EF9105C0F34}" presName="hierRoot2" presStyleCnt="0">
        <dgm:presLayoutVars>
          <dgm:hierBranch val="init"/>
        </dgm:presLayoutVars>
      </dgm:prSet>
      <dgm:spPr/>
    </dgm:pt>
    <dgm:pt modelId="{58290AA7-DD7E-4830-845A-2E36ABAD2AAB}" type="pres">
      <dgm:prSet presAssocID="{9052108A-44AD-4A6E-B659-0EF9105C0F34}" presName="rootComposite" presStyleCnt="0"/>
      <dgm:spPr/>
    </dgm:pt>
    <dgm:pt modelId="{B6C2848F-A454-4E2E-B143-5D890BFF1F27}" type="pres">
      <dgm:prSet presAssocID="{9052108A-44AD-4A6E-B659-0EF9105C0F34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ABAC067-E729-40A4-BEE9-FAB0F4EAA45A}" type="pres">
      <dgm:prSet presAssocID="{9052108A-44AD-4A6E-B659-0EF9105C0F34}" presName="rootConnector" presStyleLbl="node2" presStyleIdx="1" presStyleCnt="5"/>
      <dgm:spPr/>
    </dgm:pt>
    <dgm:pt modelId="{7CE744D2-DD57-460F-9B9E-A0DDD23476B7}" type="pres">
      <dgm:prSet presAssocID="{9052108A-44AD-4A6E-B659-0EF9105C0F34}" presName="hierChild4" presStyleCnt="0"/>
      <dgm:spPr/>
    </dgm:pt>
    <dgm:pt modelId="{53B81E69-F2A0-4405-A0FF-6495FD23D3EF}" type="pres">
      <dgm:prSet presAssocID="{947A3D70-FD40-4575-8D8B-54E1A44B7471}" presName="Name37" presStyleLbl="parChTrans1D3" presStyleIdx="3" presStyleCnt="13"/>
      <dgm:spPr/>
    </dgm:pt>
    <dgm:pt modelId="{E13E8AA9-ADA5-4F0E-A66A-14A3AE4DD4D8}" type="pres">
      <dgm:prSet presAssocID="{0CB1810E-32AF-4C84-9844-01DB28F83053}" presName="hierRoot2" presStyleCnt="0">
        <dgm:presLayoutVars>
          <dgm:hierBranch val="init"/>
        </dgm:presLayoutVars>
      </dgm:prSet>
      <dgm:spPr/>
    </dgm:pt>
    <dgm:pt modelId="{567A964A-A8D0-44B5-A317-CB6EF3AB1878}" type="pres">
      <dgm:prSet presAssocID="{0CB1810E-32AF-4C84-9844-01DB28F83053}" presName="rootComposite" presStyleCnt="0"/>
      <dgm:spPr/>
    </dgm:pt>
    <dgm:pt modelId="{673A964F-041D-460E-A2C2-132BDD094F5D}" type="pres">
      <dgm:prSet presAssocID="{0CB1810E-32AF-4C84-9844-01DB28F83053}" presName="rootText" presStyleLbl="node3" presStyleIdx="3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42566FC-8DFB-45A0-B109-9A0EDBC94E13}" type="pres">
      <dgm:prSet presAssocID="{0CB1810E-32AF-4C84-9844-01DB28F83053}" presName="rootConnector" presStyleLbl="node3" presStyleIdx="3" presStyleCnt="13"/>
      <dgm:spPr/>
    </dgm:pt>
    <dgm:pt modelId="{0BB6CE07-CCF3-49BD-BA72-8A50597C665C}" type="pres">
      <dgm:prSet presAssocID="{0CB1810E-32AF-4C84-9844-01DB28F83053}" presName="hierChild4" presStyleCnt="0"/>
      <dgm:spPr/>
    </dgm:pt>
    <dgm:pt modelId="{F3976180-FAB1-42DF-8368-D7060D8CCD3E}" type="pres">
      <dgm:prSet presAssocID="{0CB1810E-32AF-4C84-9844-01DB28F83053}" presName="hierChild5" presStyleCnt="0"/>
      <dgm:spPr/>
    </dgm:pt>
    <dgm:pt modelId="{7C04D340-9C29-4EEB-B7F3-29308C369FA6}" type="pres">
      <dgm:prSet presAssocID="{F6DF49FA-05A5-4B06-B9A4-E31A2706E35D}" presName="Name37" presStyleLbl="parChTrans1D3" presStyleIdx="4" presStyleCnt="13"/>
      <dgm:spPr/>
    </dgm:pt>
    <dgm:pt modelId="{0E0C2F74-FADC-496D-AEFD-1A7F4B729E3A}" type="pres">
      <dgm:prSet presAssocID="{7528A09B-1557-4FCF-A331-617EA53F28E7}" presName="hierRoot2" presStyleCnt="0">
        <dgm:presLayoutVars>
          <dgm:hierBranch val="init"/>
        </dgm:presLayoutVars>
      </dgm:prSet>
      <dgm:spPr/>
    </dgm:pt>
    <dgm:pt modelId="{40CB842C-988D-414E-8337-6F78E1E17B8C}" type="pres">
      <dgm:prSet presAssocID="{7528A09B-1557-4FCF-A331-617EA53F28E7}" presName="rootComposite" presStyleCnt="0"/>
      <dgm:spPr/>
    </dgm:pt>
    <dgm:pt modelId="{2D1A169C-739E-4B4F-8C4F-7624FFF50A15}" type="pres">
      <dgm:prSet presAssocID="{7528A09B-1557-4FCF-A331-617EA53F28E7}" presName="rootText" presStyleLbl="node3" presStyleIdx="4" presStyleCnt="13">
        <dgm:presLayoutVars>
          <dgm:chPref val="3"/>
        </dgm:presLayoutVars>
      </dgm:prSet>
      <dgm:spPr/>
    </dgm:pt>
    <dgm:pt modelId="{137EC4E5-0941-41DF-B986-255B351DB5BD}" type="pres">
      <dgm:prSet presAssocID="{7528A09B-1557-4FCF-A331-617EA53F28E7}" presName="rootConnector" presStyleLbl="node3" presStyleIdx="4" presStyleCnt="13"/>
      <dgm:spPr/>
    </dgm:pt>
    <dgm:pt modelId="{1EEA4CB7-A375-469D-869C-1E46EB43D0EC}" type="pres">
      <dgm:prSet presAssocID="{7528A09B-1557-4FCF-A331-617EA53F28E7}" presName="hierChild4" presStyleCnt="0"/>
      <dgm:spPr/>
    </dgm:pt>
    <dgm:pt modelId="{12A4A6A0-1291-4BEB-871D-C0884CDB6DB8}" type="pres">
      <dgm:prSet presAssocID="{7528A09B-1557-4FCF-A331-617EA53F28E7}" presName="hierChild5" presStyleCnt="0"/>
      <dgm:spPr/>
    </dgm:pt>
    <dgm:pt modelId="{1C296502-F0F3-411F-B9D0-3CCACD396571}" type="pres">
      <dgm:prSet presAssocID="{9052108A-44AD-4A6E-B659-0EF9105C0F34}" presName="hierChild5" presStyleCnt="0"/>
      <dgm:spPr/>
    </dgm:pt>
    <dgm:pt modelId="{60723D42-0F44-414F-961D-8A93391B6775}" type="pres">
      <dgm:prSet presAssocID="{626FBC10-A682-4CE5-B6AA-5485D0DCAE5C}" presName="Name37" presStyleLbl="parChTrans1D2" presStyleIdx="2" presStyleCnt="5"/>
      <dgm:spPr/>
    </dgm:pt>
    <dgm:pt modelId="{02739695-4EB0-4C3D-A646-817815A27CFF}" type="pres">
      <dgm:prSet presAssocID="{B0329D03-2894-4980-A62B-6C348799A94C}" presName="hierRoot2" presStyleCnt="0">
        <dgm:presLayoutVars>
          <dgm:hierBranch val="init"/>
        </dgm:presLayoutVars>
      </dgm:prSet>
      <dgm:spPr/>
    </dgm:pt>
    <dgm:pt modelId="{8DF4EE64-F029-4D34-A6A0-566A93F6D930}" type="pres">
      <dgm:prSet presAssocID="{B0329D03-2894-4980-A62B-6C348799A94C}" presName="rootComposite" presStyleCnt="0"/>
      <dgm:spPr/>
    </dgm:pt>
    <dgm:pt modelId="{BFC9B8CA-A668-4659-A680-111D98CFFEF0}" type="pres">
      <dgm:prSet presAssocID="{B0329D03-2894-4980-A62B-6C348799A94C}" presName="rootText" presStyleLbl="node2" presStyleIdx="2" presStyleCnt="5">
        <dgm:presLayoutVars>
          <dgm:chPref val="3"/>
        </dgm:presLayoutVars>
      </dgm:prSet>
      <dgm:spPr/>
    </dgm:pt>
    <dgm:pt modelId="{51CAE5DE-863E-48D7-A999-0CE8426B2C98}" type="pres">
      <dgm:prSet presAssocID="{B0329D03-2894-4980-A62B-6C348799A94C}" presName="rootConnector" presStyleLbl="node2" presStyleIdx="2" presStyleCnt="5"/>
      <dgm:spPr/>
    </dgm:pt>
    <dgm:pt modelId="{193E25EC-1FD1-4A71-9236-CDFD8262018E}" type="pres">
      <dgm:prSet presAssocID="{B0329D03-2894-4980-A62B-6C348799A94C}" presName="hierChild4" presStyleCnt="0"/>
      <dgm:spPr/>
    </dgm:pt>
    <dgm:pt modelId="{C31DACF4-D141-4AF1-9582-4AB1E8B13570}" type="pres">
      <dgm:prSet presAssocID="{C8E46573-802A-4E97-B365-0986B3975B44}" presName="Name37" presStyleLbl="parChTrans1D3" presStyleIdx="5" presStyleCnt="13"/>
      <dgm:spPr/>
    </dgm:pt>
    <dgm:pt modelId="{F921E47C-6B63-4AB6-A9E7-8A172D8D9F8F}" type="pres">
      <dgm:prSet presAssocID="{46F70902-76C9-402B-8253-69CA8150482E}" presName="hierRoot2" presStyleCnt="0">
        <dgm:presLayoutVars>
          <dgm:hierBranch val="init"/>
        </dgm:presLayoutVars>
      </dgm:prSet>
      <dgm:spPr/>
    </dgm:pt>
    <dgm:pt modelId="{17796BDD-90A2-4B41-AF8F-8491ADC57DF7}" type="pres">
      <dgm:prSet presAssocID="{46F70902-76C9-402B-8253-69CA8150482E}" presName="rootComposite" presStyleCnt="0"/>
      <dgm:spPr/>
    </dgm:pt>
    <dgm:pt modelId="{945D0714-3604-45EC-B96B-B018645DD452}" type="pres">
      <dgm:prSet presAssocID="{46F70902-76C9-402B-8253-69CA8150482E}" presName="rootText" presStyleLbl="node3" presStyleIdx="5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558BFAC-A8B9-41FC-96FC-7856E6AE788C}" type="pres">
      <dgm:prSet presAssocID="{46F70902-76C9-402B-8253-69CA8150482E}" presName="rootConnector" presStyleLbl="node3" presStyleIdx="5" presStyleCnt="13"/>
      <dgm:spPr/>
    </dgm:pt>
    <dgm:pt modelId="{28EBAF56-68C3-4D26-A44B-21AB78F844E7}" type="pres">
      <dgm:prSet presAssocID="{46F70902-76C9-402B-8253-69CA8150482E}" presName="hierChild4" presStyleCnt="0"/>
      <dgm:spPr/>
    </dgm:pt>
    <dgm:pt modelId="{80917901-2AF2-47C9-AB9F-CED01766B1C5}" type="pres">
      <dgm:prSet presAssocID="{46F70902-76C9-402B-8253-69CA8150482E}" presName="hierChild5" presStyleCnt="0"/>
      <dgm:spPr/>
    </dgm:pt>
    <dgm:pt modelId="{711B0165-083A-4351-BC5B-64A837C62069}" type="pres">
      <dgm:prSet presAssocID="{280D6B39-8436-4CB4-913C-375964422B99}" presName="Name37" presStyleLbl="parChTrans1D3" presStyleIdx="6" presStyleCnt="13"/>
      <dgm:spPr/>
    </dgm:pt>
    <dgm:pt modelId="{57DEF39A-F2C4-483C-A1DF-2A4175857BA9}" type="pres">
      <dgm:prSet presAssocID="{D7BF20E2-A76A-4770-843E-67F1296BE556}" presName="hierRoot2" presStyleCnt="0">
        <dgm:presLayoutVars>
          <dgm:hierBranch val="init"/>
        </dgm:presLayoutVars>
      </dgm:prSet>
      <dgm:spPr/>
    </dgm:pt>
    <dgm:pt modelId="{EA2AA9AD-588F-4475-9146-AE3A4AF98040}" type="pres">
      <dgm:prSet presAssocID="{D7BF20E2-A76A-4770-843E-67F1296BE556}" presName="rootComposite" presStyleCnt="0"/>
      <dgm:spPr/>
    </dgm:pt>
    <dgm:pt modelId="{BAF3B05C-8AFF-4E72-8B97-72170996750C}" type="pres">
      <dgm:prSet presAssocID="{D7BF20E2-A76A-4770-843E-67F1296BE556}" presName="rootText" presStyleLbl="node3" presStyleIdx="6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4294286-6C58-4C00-91AD-D0FDAFAB8847}" type="pres">
      <dgm:prSet presAssocID="{D7BF20E2-A76A-4770-843E-67F1296BE556}" presName="rootConnector" presStyleLbl="node3" presStyleIdx="6" presStyleCnt="13"/>
      <dgm:spPr/>
    </dgm:pt>
    <dgm:pt modelId="{227E7697-5BCF-4BE2-A0E3-73B9AB1E9C50}" type="pres">
      <dgm:prSet presAssocID="{D7BF20E2-A76A-4770-843E-67F1296BE556}" presName="hierChild4" presStyleCnt="0"/>
      <dgm:spPr/>
    </dgm:pt>
    <dgm:pt modelId="{7DD9114C-A9BA-4180-885A-08D896731515}" type="pres">
      <dgm:prSet presAssocID="{D7BF20E2-A76A-4770-843E-67F1296BE556}" presName="hierChild5" presStyleCnt="0"/>
      <dgm:spPr/>
    </dgm:pt>
    <dgm:pt modelId="{D03BE0D9-3A6A-4A3A-B582-047F4979829C}" type="pres">
      <dgm:prSet presAssocID="{7EEFCD63-4CA2-43BB-9210-E7E68FD6FF24}" presName="Name37" presStyleLbl="parChTrans1D3" presStyleIdx="7" presStyleCnt="13"/>
      <dgm:spPr/>
    </dgm:pt>
    <dgm:pt modelId="{9A7CD16A-3E06-40B4-B036-7C3A99324BCC}" type="pres">
      <dgm:prSet presAssocID="{357FF9EA-2DA4-4330-92A5-77BEA586CAB7}" presName="hierRoot2" presStyleCnt="0">
        <dgm:presLayoutVars>
          <dgm:hierBranch val="init"/>
        </dgm:presLayoutVars>
      </dgm:prSet>
      <dgm:spPr/>
    </dgm:pt>
    <dgm:pt modelId="{ACE68B8A-1BBE-4992-819C-70A2F90A12FA}" type="pres">
      <dgm:prSet presAssocID="{357FF9EA-2DA4-4330-92A5-77BEA586CAB7}" presName="rootComposite" presStyleCnt="0"/>
      <dgm:spPr/>
    </dgm:pt>
    <dgm:pt modelId="{328EF110-A7E6-4554-8585-D4C09E874DFE}" type="pres">
      <dgm:prSet presAssocID="{357FF9EA-2DA4-4330-92A5-77BEA586CAB7}" presName="rootText" presStyleLbl="node3" presStyleIdx="7" presStyleCnt="13">
        <dgm:presLayoutVars>
          <dgm:chPref val="3"/>
        </dgm:presLayoutVars>
      </dgm:prSet>
      <dgm:spPr/>
    </dgm:pt>
    <dgm:pt modelId="{9D60EF31-97F9-4876-9FF9-4981A42582C1}" type="pres">
      <dgm:prSet presAssocID="{357FF9EA-2DA4-4330-92A5-77BEA586CAB7}" presName="rootConnector" presStyleLbl="node3" presStyleIdx="7" presStyleCnt="13"/>
      <dgm:spPr/>
    </dgm:pt>
    <dgm:pt modelId="{1F07E0BE-BADD-4199-AB49-678CA973F715}" type="pres">
      <dgm:prSet presAssocID="{357FF9EA-2DA4-4330-92A5-77BEA586CAB7}" presName="hierChild4" presStyleCnt="0"/>
      <dgm:spPr/>
    </dgm:pt>
    <dgm:pt modelId="{1755D915-B3D3-44E1-829C-4542CA5DCA0D}" type="pres">
      <dgm:prSet presAssocID="{357FF9EA-2DA4-4330-92A5-77BEA586CAB7}" presName="hierChild5" presStyleCnt="0"/>
      <dgm:spPr/>
    </dgm:pt>
    <dgm:pt modelId="{988CCA6D-61A6-46F5-B7FE-384A91751B4A}" type="pres">
      <dgm:prSet presAssocID="{B0329D03-2894-4980-A62B-6C348799A94C}" presName="hierChild5" presStyleCnt="0"/>
      <dgm:spPr/>
    </dgm:pt>
    <dgm:pt modelId="{DA2829F2-C9A8-4835-8759-C55D0504D6C8}" type="pres">
      <dgm:prSet presAssocID="{5068F171-1674-4C18-B0E1-D6609D3F5889}" presName="Name37" presStyleLbl="parChTrans1D2" presStyleIdx="3" presStyleCnt="5"/>
      <dgm:spPr/>
    </dgm:pt>
    <dgm:pt modelId="{76C928BD-3FA2-46D7-8FE6-5D62CAF5D895}" type="pres">
      <dgm:prSet presAssocID="{7BEA9EEA-8D82-4D06-96B6-3BD94C725100}" presName="hierRoot2" presStyleCnt="0">
        <dgm:presLayoutVars>
          <dgm:hierBranch val="init"/>
        </dgm:presLayoutVars>
      </dgm:prSet>
      <dgm:spPr/>
    </dgm:pt>
    <dgm:pt modelId="{94A7F36F-61BA-4852-A4FE-B35FEE7E63C0}" type="pres">
      <dgm:prSet presAssocID="{7BEA9EEA-8D82-4D06-96B6-3BD94C725100}" presName="rootComposite" presStyleCnt="0"/>
      <dgm:spPr/>
    </dgm:pt>
    <dgm:pt modelId="{48ADEA70-70C0-4BFA-9ADA-355CC12508EF}" type="pres">
      <dgm:prSet presAssocID="{7BEA9EEA-8D82-4D06-96B6-3BD94C725100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27B82C2-C388-4B4F-AEC1-08FB3F99D729}" type="pres">
      <dgm:prSet presAssocID="{7BEA9EEA-8D82-4D06-96B6-3BD94C725100}" presName="rootConnector" presStyleLbl="node2" presStyleIdx="3" presStyleCnt="5"/>
      <dgm:spPr/>
    </dgm:pt>
    <dgm:pt modelId="{DEF612AE-03DA-474D-A534-FCB1A886D2F1}" type="pres">
      <dgm:prSet presAssocID="{7BEA9EEA-8D82-4D06-96B6-3BD94C725100}" presName="hierChild4" presStyleCnt="0"/>
      <dgm:spPr/>
    </dgm:pt>
    <dgm:pt modelId="{C29125C4-EF49-43C1-AECD-D85FF5CC2E96}" type="pres">
      <dgm:prSet presAssocID="{2382C8B3-BF0C-44EB-9D53-B7DE630BCFA3}" presName="Name37" presStyleLbl="parChTrans1D3" presStyleIdx="8" presStyleCnt="13"/>
      <dgm:spPr/>
    </dgm:pt>
    <dgm:pt modelId="{5042A0A9-5B11-4A47-9160-953545176A28}" type="pres">
      <dgm:prSet presAssocID="{B88090C5-CBF3-4836-96FE-792447E558DC}" presName="hierRoot2" presStyleCnt="0">
        <dgm:presLayoutVars>
          <dgm:hierBranch val="init"/>
        </dgm:presLayoutVars>
      </dgm:prSet>
      <dgm:spPr/>
    </dgm:pt>
    <dgm:pt modelId="{6EE62EDB-CE95-416B-A4E0-0A494AB6B8A7}" type="pres">
      <dgm:prSet presAssocID="{B88090C5-CBF3-4836-96FE-792447E558DC}" presName="rootComposite" presStyleCnt="0"/>
      <dgm:spPr/>
    </dgm:pt>
    <dgm:pt modelId="{14AECFBA-4252-4E30-9BC9-05F788A9B939}" type="pres">
      <dgm:prSet presAssocID="{B88090C5-CBF3-4836-96FE-792447E558DC}" presName="rootText" presStyleLbl="node3" presStyleIdx="8" presStyleCnt="13">
        <dgm:presLayoutVars>
          <dgm:chPref val="3"/>
        </dgm:presLayoutVars>
      </dgm:prSet>
      <dgm:spPr/>
    </dgm:pt>
    <dgm:pt modelId="{D2802CFD-B044-48A5-BBDE-F1DEF3C0DDC5}" type="pres">
      <dgm:prSet presAssocID="{B88090C5-CBF3-4836-96FE-792447E558DC}" presName="rootConnector" presStyleLbl="node3" presStyleIdx="8" presStyleCnt="13"/>
      <dgm:spPr/>
    </dgm:pt>
    <dgm:pt modelId="{D31B6AFD-E52B-4B0A-B9BA-96D77B8B9251}" type="pres">
      <dgm:prSet presAssocID="{B88090C5-CBF3-4836-96FE-792447E558DC}" presName="hierChild4" presStyleCnt="0"/>
      <dgm:spPr/>
    </dgm:pt>
    <dgm:pt modelId="{6377612A-2E7D-4F7A-B09D-30E9383660D2}" type="pres">
      <dgm:prSet presAssocID="{B88090C5-CBF3-4836-96FE-792447E558DC}" presName="hierChild5" presStyleCnt="0"/>
      <dgm:spPr/>
    </dgm:pt>
    <dgm:pt modelId="{B283FA4B-ED3E-4FF6-8066-A2AC30D31286}" type="pres">
      <dgm:prSet presAssocID="{82120FD3-6BC9-40C0-B895-5537EC7E635B}" presName="Name37" presStyleLbl="parChTrans1D3" presStyleIdx="9" presStyleCnt="13"/>
      <dgm:spPr/>
    </dgm:pt>
    <dgm:pt modelId="{C50EC034-725C-4F27-9071-3C798F94A120}" type="pres">
      <dgm:prSet presAssocID="{BAD7A1C4-F22A-4BF9-99A3-8FCD44E4A74B}" presName="hierRoot2" presStyleCnt="0">
        <dgm:presLayoutVars>
          <dgm:hierBranch val="init"/>
        </dgm:presLayoutVars>
      </dgm:prSet>
      <dgm:spPr/>
    </dgm:pt>
    <dgm:pt modelId="{F6EFBADE-7256-4C07-AC3C-6577531BD991}" type="pres">
      <dgm:prSet presAssocID="{BAD7A1C4-F22A-4BF9-99A3-8FCD44E4A74B}" presName="rootComposite" presStyleCnt="0"/>
      <dgm:spPr/>
    </dgm:pt>
    <dgm:pt modelId="{D3A1586B-2ED4-4390-A50D-4A49A5834C12}" type="pres">
      <dgm:prSet presAssocID="{BAD7A1C4-F22A-4BF9-99A3-8FCD44E4A74B}" presName="rootText" presStyleLbl="node3" presStyleIdx="9" presStyleCnt="13">
        <dgm:presLayoutVars>
          <dgm:chPref val="3"/>
        </dgm:presLayoutVars>
      </dgm:prSet>
      <dgm:spPr/>
    </dgm:pt>
    <dgm:pt modelId="{9F7BB099-DC3E-4B60-A765-560603005765}" type="pres">
      <dgm:prSet presAssocID="{BAD7A1C4-F22A-4BF9-99A3-8FCD44E4A74B}" presName="rootConnector" presStyleLbl="node3" presStyleIdx="9" presStyleCnt="13"/>
      <dgm:spPr/>
    </dgm:pt>
    <dgm:pt modelId="{3A9EBB15-254F-4D25-A4E5-4932CFEC0644}" type="pres">
      <dgm:prSet presAssocID="{BAD7A1C4-F22A-4BF9-99A3-8FCD44E4A74B}" presName="hierChild4" presStyleCnt="0"/>
      <dgm:spPr/>
    </dgm:pt>
    <dgm:pt modelId="{F573D077-2269-4879-8DAC-65C50872C28D}" type="pres">
      <dgm:prSet presAssocID="{BAD7A1C4-F22A-4BF9-99A3-8FCD44E4A74B}" presName="hierChild5" presStyleCnt="0"/>
      <dgm:spPr/>
    </dgm:pt>
    <dgm:pt modelId="{1B3146CA-2A9B-4C5E-BCC7-3642AA7059E2}" type="pres">
      <dgm:prSet presAssocID="{A002C6E1-88B1-4701-AE17-38D8B922FF15}" presName="Name37" presStyleLbl="parChTrans1D3" presStyleIdx="10" presStyleCnt="13"/>
      <dgm:spPr/>
    </dgm:pt>
    <dgm:pt modelId="{23B80400-C678-430E-9A75-3BE5542A85FE}" type="pres">
      <dgm:prSet presAssocID="{65137BB0-D78D-4D1A-BCF5-C867A575C530}" presName="hierRoot2" presStyleCnt="0">
        <dgm:presLayoutVars>
          <dgm:hierBranch val="init"/>
        </dgm:presLayoutVars>
      </dgm:prSet>
      <dgm:spPr/>
    </dgm:pt>
    <dgm:pt modelId="{011A3FEB-D149-4327-8E9F-88CF6DD029D2}" type="pres">
      <dgm:prSet presAssocID="{65137BB0-D78D-4D1A-BCF5-C867A575C530}" presName="rootComposite" presStyleCnt="0"/>
      <dgm:spPr/>
    </dgm:pt>
    <dgm:pt modelId="{CFC64B10-28E4-4E3C-BF41-97B558977B69}" type="pres">
      <dgm:prSet presAssocID="{65137BB0-D78D-4D1A-BCF5-C867A575C530}" presName="rootText" presStyleLbl="node3" presStyleIdx="10" presStyleCnt="13">
        <dgm:presLayoutVars>
          <dgm:chPref val="3"/>
        </dgm:presLayoutVars>
      </dgm:prSet>
      <dgm:spPr/>
    </dgm:pt>
    <dgm:pt modelId="{03F8A9FB-8C10-4FB7-B302-3D81D500D8B3}" type="pres">
      <dgm:prSet presAssocID="{65137BB0-D78D-4D1A-BCF5-C867A575C530}" presName="rootConnector" presStyleLbl="node3" presStyleIdx="10" presStyleCnt="13"/>
      <dgm:spPr/>
    </dgm:pt>
    <dgm:pt modelId="{243AE628-9C76-4151-BF7C-C9EAB82A44E6}" type="pres">
      <dgm:prSet presAssocID="{65137BB0-D78D-4D1A-BCF5-C867A575C530}" presName="hierChild4" presStyleCnt="0"/>
      <dgm:spPr/>
    </dgm:pt>
    <dgm:pt modelId="{411D0083-9300-459C-9D92-31AC5F6D1952}" type="pres">
      <dgm:prSet presAssocID="{65137BB0-D78D-4D1A-BCF5-C867A575C530}" presName="hierChild5" presStyleCnt="0"/>
      <dgm:spPr/>
    </dgm:pt>
    <dgm:pt modelId="{E3F25DDE-C726-40EF-9A90-9E5D6E0D16D7}" type="pres">
      <dgm:prSet presAssocID="{7BEA9EEA-8D82-4D06-96B6-3BD94C725100}" presName="hierChild5" presStyleCnt="0"/>
      <dgm:spPr/>
    </dgm:pt>
    <dgm:pt modelId="{BDC2D736-7A1B-4D98-A974-7A05063329B9}" type="pres">
      <dgm:prSet presAssocID="{9CACDF55-E510-462A-BD96-654A7F474848}" presName="Name37" presStyleLbl="parChTrans1D2" presStyleIdx="4" presStyleCnt="5"/>
      <dgm:spPr/>
    </dgm:pt>
    <dgm:pt modelId="{5F94CB18-9AA3-4688-95F7-08B29FEE4E2F}" type="pres">
      <dgm:prSet presAssocID="{B2C9E65A-0F57-49AF-BEF7-A052131F8C13}" presName="hierRoot2" presStyleCnt="0">
        <dgm:presLayoutVars>
          <dgm:hierBranch val="init"/>
        </dgm:presLayoutVars>
      </dgm:prSet>
      <dgm:spPr/>
    </dgm:pt>
    <dgm:pt modelId="{FE039A56-4E31-4673-B981-719C0831949B}" type="pres">
      <dgm:prSet presAssocID="{B2C9E65A-0F57-49AF-BEF7-A052131F8C13}" presName="rootComposite" presStyleCnt="0"/>
      <dgm:spPr/>
    </dgm:pt>
    <dgm:pt modelId="{DAC55B7B-6FE8-4FD7-BBD6-452557A97A6E}" type="pres">
      <dgm:prSet presAssocID="{B2C9E65A-0F57-49AF-BEF7-A052131F8C13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9AD8ADC-EF01-4B31-9885-E35C2B4882B6}" type="pres">
      <dgm:prSet presAssocID="{B2C9E65A-0F57-49AF-BEF7-A052131F8C13}" presName="rootConnector" presStyleLbl="node2" presStyleIdx="4" presStyleCnt="5"/>
      <dgm:spPr/>
    </dgm:pt>
    <dgm:pt modelId="{1EF77300-5BDB-405E-B325-4796FAF8D0CC}" type="pres">
      <dgm:prSet presAssocID="{B2C9E65A-0F57-49AF-BEF7-A052131F8C13}" presName="hierChild4" presStyleCnt="0"/>
      <dgm:spPr/>
    </dgm:pt>
    <dgm:pt modelId="{6E9E297E-CEDA-4278-BB51-6196D1CAF0FC}" type="pres">
      <dgm:prSet presAssocID="{84D738BC-F44B-4306-A0E3-4475DE350EF6}" presName="Name37" presStyleLbl="parChTrans1D3" presStyleIdx="11" presStyleCnt="13"/>
      <dgm:spPr/>
    </dgm:pt>
    <dgm:pt modelId="{0363896D-B04A-4BC5-B182-F6DADD72FEC9}" type="pres">
      <dgm:prSet presAssocID="{82B9E03B-70EC-4C4C-9F5C-9D6E16D87503}" presName="hierRoot2" presStyleCnt="0">
        <dgm:presLayoutVars>
          <dgm:hierBranch val="init"/>
        </dgm:presLayoutVars>
      </dgm:prSet>
      <dgm:spPr/>
    </dgm:pt>
    <dgm:pt modelId="{51B2492C-04E9-4AD4-8D1F-548B9266D7EA}" type="pres">
      <dgm:prSet presAssocID="{82B9E03B-70EC-4C4C-9F5C-9D6E16D87503}" presName="rootComposite" presStyleCnt="0"/>
      <dgm:spPr/>
    </dgm:pt>
    <dgm:pt modelId="{8251D605-BE40-46EE-8D0B-702595DE1296}" type="pres">
      <dgm:prSet presAssocID="{82B9E03B-70EC-4C4C-9F5C-9D6E16D87503}" presName="rootText" presStyleLbl="node3" presStyleIdx="11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68BAC78-138B-4104-89DF-873E76B0BD66}" type="pres">
      <dgm:prSet presAssocID="{82B9E03B-70EC-4C4C-9F5C-9D6E16D87503}" presName="rootConnector" presStyleLbl="node3" presStyleIdx="11" presStyleCnt="13"/>
      <dgm:spPr/>
    </dgm:pt>
    <dgm:pt modelId="{8CE72131-2942-47D0-998E-4C544470BE2F}" type="pres">
      <dgm:prSet presAssocID="{82B9E03B-70EC-4C4C-9F5C-9D6E16D87503}" presName="hierChild4" presStyleCnt="0"/>
      <dgm:spPr/>
    </dgm:pt>
    <dgm:pt modelId="{9AE6421B-6084-42BA-9BC4-29085A884531}" type="pres">
      <dgm:prSet presAssocID="{82B9E03B-70EC-4C4C-9F5C-9D6E16D87503}" presName="hierChild5" presStyleCnt="0"/>
      <dgm:spPr/>
    </dgm:pt>
    <dgm:pt modelId="{7CCE4835-6283-4D87-8BDB-0E9373E5BD57}" type="pres">
      <dgm:prSet presAssocID="{0CCB9BC3-2E0D-4B09-A3EF-4ED3E5818C60}" presName="Name37" presStyleLbl="parChTrans1D3" presStyleIdx="12" presStyleCnt="13"/>
      <dgm:spPr/>
    </dgm:pt>
    <dgm:pt modelId="{D2444004-F074-4BDE-BF9D-17855F4F6A8B}" type="pres">
      <dgm:prSet presAssocID="{80C50161-773E-4FDD-B0AB-57D29F2747F8}" presName="hierRoot2" presStyleCnt="0">
        <dgm:presLayoutVars>
          <dgm:hierBranch val="init"/>
        </dgm:presLayoutVars>
      </dgm:prSet>
      <dgm:spPr/>
    </dgm:pt>
    <dgm:pt modelId="{71A7F35D-7D46-4842-A244-2CE45510EC96}" type="pres">
      <dgm:prSet presAssocID="{80C50161-773E-4FDD-B0AB-57D29F2747F8}" presName="rootComposite" presStyleCnt="0"/>
      <dgm:spPr/>
    </dgm:pt>
    <dgm:pt modelId="{77447CD6-AA11-4714-8C4F-B118C71338FB}" type="pres">
      <dgm:prSet presAssocID="{80C50161-773E-4FDD-B0AB-57D29F2747F8}" presName="rootText" presStyleLbl="node3" presStyleIdx="12" presStyleCnt="13">
        <dgm:presLayoutVars>
          <dgm:chPref val="3"/>
        </dgm:presLayoutVars>
      </dgm:prSet>
      <dgm:spPr/>
    </dgm:pt>
    <dgm:pt modelId="{92B493BA-10F5-42E0-9D8B-CD121298FFE0}" type="pres">
      <dgm:prSet presAssocID="{80C50161-773E-4FDD-B0AB-57D29F2747F8}" presName="rootConnector" presStyleLbl="node3" presStyleIdx="12" presStyleCnt="13"/>
      <dgm:spPr/>
    </dgm:pt>
    <dgm:pt modelId="{5648EEE5-7545-45C5-A395-78B5D53D80E6}" type="pres">
      <dgm:prSet presAssocID="{80C50161-773E-4FDD-B0AB-57D29F2747F8}" presName="hierChild4" presStyleCnt="0"/>
      <dgm:spPr/>
    </dgm:pt>
    <dgm:pt modelId="{CD2C4ECB-82EF-4641-A939-F4D3AAAC4FF5}" type="pres">
      <dgm:prSet presAssocID="{80C50161-773E-4FDD-B0AB-57D29F2747F8}" presName="hierChild5" presStyleCnt="0"/>
      <dgm:spPr/>
    </dgm:pt>
    <dgm:pt modelId="{DA76FC59-79CA-48B5-90F0-84E47F71261A}" type="pres">
      <dgm:prSet presAssocID="{B2C9E65A-0F57-49AF-BEF7-A052131F8C13}" presName="hierChild5" presStyleCnt="0"/>
      <dgm:spPr/>
    </dgm:pt>
    <dgm:pt modelId="{CAA0F61E-D16D-4C57-8E37-CB2D76950086}" type="pres">
      <dgm:prSet presAssocID="{046DD28A-9901-4C3D-8D60-011966308635}" presName="hierChild3" presStyleCnt="0"/>
      <dgm:spPr/>
    </dgm:pt>
  </dgm:ptLst>
  <dgm:cxnLst>
    <dgm:cxn modelId="{8C306A02-3131-407F-BB6B-89481400C81D}" type="presOf" srcId="{96EBB4A6-18E1-46BB-9453-C1D5B1536508}" destId="{F985B35A-CAEE-447E-99B7-E75F0F6544C2}" srcOrd="1" destOrd="0" presId="urn:microsoft.com/office/officeart/2005/8/layout/orgChart1"/>
    <dgm:cxn modelId="{8D74D3ED-85C7-4948-97AB-3F7311B2C64A}" type="presOf" srcId="{B88090C5-CBF3-4836-96FE-792447E558DC}" destId="{14AECFBA-4252-4E30-9BC9-05F788A9B939}" srcOrd="0" destOrd="0" presId="urn:microsoft.com/office/officeart/2005/8/layout/orgChart1"/>
    <dgm:cxn modelId="{245E3E38-36E7-4B7B-BFF8-9B2123BE3E63}" type="presOf" srcId="{7EEFCD63-4CA2-43BB-9210-E7E68FD6FF24}" destId="{D03BE0D9-3A6A-4A3A-B582-047F4979829C}" srcOrd="0" destOrd="0" presId="urn:microsoft.com/office/officeart/2005/8/layout/orgChart1"/>
    <dgm:cxn modelId="{6DC4026A-1F4E-4019-8817-CC281F5267F2}" type="presOf" srcId="{1EF38618-41B8-420D-A0B2-9FC040C047E9}" destId="{71EC5094-6C5F-45C1-8F72-A47E62CC088A}" srcOrd="0" destOrd="0" presId="urn:microsoft.com/office/officeart/2005/8/layout/orgChart1"/>
    <dgm:cxn modelId="{1ADF1A14-4750-495B-96B4-DE545C9EC59D}" srcId="{96EBB4A6-18E1-46BB-9453-C1D5B1536508}" destId="{8E5AD7C5-D145-4804-B571-16B472617529}" srcOrd="2" destOrd="0" parTransId="{129601A5-8477-4846-90E0-826276119BDC}" sibTransId="{DC381585-DC6B-4772-81C4-096BA82E60AD}"/>
    <dgm:cxn modelId="{9AC81CDD-8998-4CEC-9656-E5AF97C12E3A}" type="presOf" srcId="{8E5AD7C5-D145-4804-B571-16B472617529}" destId="{AD86A65F-859D-4054-B763-C4CA44B798DE}" srcOrd="1" destOrd="0" presId="urn:microsoft.com/office/officeart/2005/8/layout/orgChart1"/>
    <dgm:cxn modelId="{724785F3-EF80-4106-8C3A-8ECC95399A88}" type="presOf" srcId="{9CACDF55-E510-462A-BD96-654A7F474848}" destId="{BDC2D736-7A1B-4D98-A974-7A05063329B9}" srcOrd="0" destOrd="0" presId="urn:microsoft.com/office/officeart/2005/8/layout/orgChart1"/>
    <dgm:cxn modelId="{84D19065-796D-4FA5-8E9A-555A30D69B88}" type="presOf" srcId="{357FF9EA-2DA4-4330-92A5-77BEA586CAB7}" destId="{9D60EF31-97F9-4876-9FF9-4981A42582C1}" srcOrd="1" destOrd="0" presId="urn:microsoft.com/office/officeart/2005/8/layout/orgChart1"/>
    <dgm:cxn modelId="{3DDA5F62-8B53-4272-9668-3632C689FEBC}" srcId="{B0329D03-2894-4980-A62B-6C348799A94C}" destId="{46F70902-76C9-402B-8253-69CA8150482E}" srcOrd="0" destOrd="0" parTransId="{C8E46573-802A-4E97-B365-0986B3975B44}" sibTransId="{2800C5F0-6A14-48F6-A927-F709686FDED5}"/>
    <dgm:cxn modelId="{A081D797-4E48-4310-8DD2-33299B6F1CFE}" type="presOf" srcId="{046DD28A-9901-4C3D-8D60-011966308635}" destId="{37A70955-AD7F-4FA3-BA9B-16CD16F581C9}" srcOrd="1" destOrd="0" presId="urn:microsoft.com/office/officeart/2005/8/layout/orgChart1"/>
    <dgm:cxn modelId="{9EE92B3D-F418-4EDE-B625-A07000D0EE27}" type="presOf" srcId="{80C50161-773E-4FDD-B0AB-57D29F2747F8}" destId="{92B493BA-10F5-42E0-9D8B-CD121298FFE0}" srcOrd="1" destOrd="0" presId="urn:microsoft.com/office/officeart/2005/8/layout/orgChart1"/>
    <dgm:cxn modelId="{0EEC5297-C848-4047-A45A-274E614BAE44}" type="presOf" srcId="{0CB1810E-32AF-4C84-9844-01DB28F83053}" destId="{673A964F-041D-460E-A2C2-132BDD094F5D}" srcOrd="0" destOrd="0" presId="urn:microsoft.com/office/officeart/2005/8/layout/orgChart1"/>
    <dgm:cxn modelId="{98FC212B-AD1A-4E9A-95D0-2874D5671FC5}" type="presOf" srcId="{7528A09B-1557-4FCF-A331-617EA53F28E7}" destId="{2D1A169C-739E-4B4F-8C4F-7624FFF50A15}" srcOrd="0" destOrd="0" presId="urn:microsoft.com/office/officeart/2005/8/layout/orgChart1"/>
    <dgm:cxn modelId="{B91AF98F-9AC6-4816-BBB6-B5615CDF0BC3}" type="presOf" srcId="{6247942C-E0F6-401F-B097-EA1356A2E28F}" destId="{9D9C4CCE-D423-4AD0-8D43-B32D69C1BED6}" srcOrd="0" destOrd="0" presId="urn:microsoft.com/office/officeart/2005/8/layout/orgChart1"/>
    <dgm:cxn modelId="{0CA38FF3-3943-47D8-9EFF-0AD3A5582B92}" type="presOf" srcId="{D7BF20E2-A76A-4770-843E-67F1296BE556}" destId="{84294286-6C58-4C00-91AD-D0FDAFAB8847}" srcOrd="1" destOrd="0" presId="urn:microsoft.com/office/officeart/2005/8/layout/orgChart1"/>
    <dgm:cxn modelId="{CFFEF7BC-C70B-4DA3-90F9-4419452D534D}" srcId="{B2C9E65A-0F57-49AF-BEF7-A052131F8C13}" destId="{80C50161-773E-4FDD-B0AB-57D29F2747F8}" srcOrd="1" destOrd="0" parTransId="{0CCB9BC3-2E0D-4B09-A3EF-4ED3E5818C60}" sibTransId="{30557942-A31E-4A2B-938B-E14645E0EE3C}"/>
    <dgm:cxn modelId="{38A0FBE1-4153-4E45-B1F9-561ED97E8070}" type="presOf" srcId="{65137BB0-D78D-4D1A-BCF5-C867A575C530}" destId="{03F8A9FB-8C10-4FB7-B302-3D81D500D8B3}" srcOrd="1" destOrd="0" presId="urn:microsoft.com/office/officeart/2005/8/layout/orgChart1"/>
    <dgm:cxn modelId="{AEFCAC74-A285-41A3-A0FE-42F02EFB2417}" srcId="{046DD28A-9901-4C3D-8D60-011966308635}" destId="{B0329D03-2894-4980-A62B-6C348799A94C}" srcOrd="2" destOrd="0" parTransId="{626FBC10-A682-4CE5-B6AA-5485D0DCAE5C}" sibTransId="{CAD7D647-8EAA-4ABF-BBE5-228F965E114A}"/>
    <dgm:cxn modelId="{83829B95-CED3-4DD8-9CBF-765F32F7F752}" type="presOf" srcId="{046DD28A-9901-4C3D-8D60-011966308635}" destId="{40090AE0-2069-4953-8722-D16F6A2750B6}" srcOrd="0" destOrd="0" presId="urn:microsoft.com/office/officeart/2005/8/layout/orgChart1"/>
    <dgm:cxn modelId="{5AE16394-3251-45B1-AA05-741F18C8B550}" type="presOf" srcId="{7528A09B-1557-4FCF-A331-617EA53F28E7}" destId="{137EC4E5-0941-41DF-B986-255B351DB5BD}" srcOrd="1" destOrd="0" presId="urn:microsoft.com/office/officeart/2005/8/layout/orgChart1"/>
    <dgm:cxn modelId="{D7B5A063-2942-4FD3-BDF6-F9A94E0B52C3}" type="presOf" srcId="{84D738BC-F44B-4306-A0E3-4475DE350EF6}" destId="{6E9E297E-CEDA-4278-BB51-6196D1CAF0FC}" srcOrd="0" destOrd="0" presId="urn:microsoft.com/office/officeart/2005/8/layout/orgChart1"/>
    <dgm:cxn modelId="{ED8363CA-458E-4965-A6ED-F84E1E8A9B64}" type="presOf" srcId="{5068F171-1674-4C18-B0E1-D6609D3F5889}" destId="{DA2829F2-C9A8-4835-8759-C55D0504D6C8}" srcOrd="0" destOrd="0" presId="urn:microsoft.com/office/officeart/2005/8/layout/orgChart1"/>
    <dgm:cxn modelId="{0F3642AB-23CE-431D-A8A1-187E8E4DA927}" type="presOf" srcId="{0CB1810E-32AF-4C84-9844-01DB28F83053}" destId="{242566FC-8DFB-45A0-B109-9A0EDBC94E13}" srcOrd="1" destOrd="0" presId="urn:microsoft.com/office/officeart/2005/8/layout/orgChart1"/>
    <dgm:cxn modelId="{90144A68-D21E-4F48-AB9D-156113C54963}" type="presOf" srcId="{96EBB4A6-18E1-46BB-9453-C1D5B1536508}" destId="{5C1A84F2-A5D5-43BE-BA9D-EE97C0EE5254}" srcOrd="0" destOrd="0" presId="urn:microsoft.com/office/officeart/2005/8/layout/orgChart1"/>
    <dgm:cxn modelId="{974BBCEA-7234-4865-9E04-7F8B8524B364}" srcId="{9E234979-97A8-4565-9998-5757ADC41ED8}" destId="{046DD28A-9901-4C3D-8D60-011966308635}" srcOrd="0" destOrd="0" parTransId="{3AED3D95-0991-45ED-BC21-484C98D02805}" sibTransId="{1FAB46C7-B71F-42D0-AFF5-18C5B2D16B80}"/>
    <dgm:cxn modelId="{4BDB080C-6DD7-4C3E-9E2D-5A4EEE25E181}" type="presOf" srcId="{B9E8594C-9E76-469D-8223-AF8D00EA9685}" destId="{455DB9E7-2FB2-4609-AF01-7F5B82AD3FD6}" srcOrd="1" destOrd="0" presId="urn:microsoft.com/office/officeart/2005/8/layout/orgChart1"/>
    <dgm:cxn modelId="{2463ACFC-C5BD-49FC-B897-9A628C265D75}" type="presOf" srcId="{947A3D70-FD40-4575-8D8B-54E1A44B7471}" destId="{53B81E69-F2A0-4405-A0FF-6495FD23D3EF}" srcOrd="0" destOrd="0" presId="urn:microsoft.com/office/officeart/2005/8/layout/orgChart1"/>
    <dgm:cxn modelId="{D0858E6E-3345-4809-811A-16D80C1AE060}" srcId="{96EBB4A6-18E1-46BB-9453-C1D5B1536508}" destId="{2EE56C76-6E61-47B6-8096-5C1B0E481D18}" srcOrd="1" destOrd="0" parTransId="{6247942C-E0F6-401F-B097-EA1356A2E28F}" sibTransId="{E2A2FEE5-757A-49AB-BF72-B7DA6886F648}"/>
    <dgm:cxn modelId="{9B641052-DCFC-4B65-BEE2-9E9E827587A0}" type="presOf" srcId="{B9E8594C-9E76-469D-8223-AF8D00EA9685}" destId="{7E0F8C18-1FF9-4CFF-ADD7-06EF6FAA1BFE}" srcOrd="0" destOrd="0" presId="urn:microsoft.com/office/officeart/2005/8/layout/orgChart1"/>
    <dgm:cxn modelId="{B6B9C3B3-F338-435D-A5F8-8B8875F4F1C3}" type="presOf" srcId="{2EE56C76-6E61-47B6-8096-5C1B0E481D18}" destId="{6C1E7F22-4918-45BE-A418-4C85221B09CA}" srcOrd="0" destOrd="0" presId="urn:microsoft.com/office/officeart/2005/8/layout/orgChart1"/>
    <dgm:cxn modelId="{00F7CC13-41C7-496F-AFF0-CBA5EA27D2A2}" type="presOf" srcId="{80C50161-773E-4FDD-B0AB-57D29F2747F8}" destId="{77447CD6-AA11-4714-8C4F-B118C71338FB}" srcOrd="0" destOrd="0" presId="urn:microsoft.com/office/officeart/2005/8/layout/orgChart1"/>
    <dgm:cxn modelId="{457563A8-2F72-41AA-9A33-8FC8AB950022}" type="presOf" srcId="{7BEA9EEA-8D82-4D06-96B6-3BD94C725100}" destId="{027B82C2-C388-4B4F-AEC1-08FB3F99D729}" srcOrd="1" destOrd="0" presId="urn:microsoft.com/office/officeart/2005/8/layout/orgChart1"/>
    <dgm:cxn modelId="{8869A0C9-5E80-42DE-AB24-CB08030CAD82}" type="presOf" srcId="{2382C8B3-BF0C-44EB-9D53-B7DE630BCFA3}" destId="{C29125C4-EF49-43C1-AECD-D85FF5CC2E96}" srcOrd="0" destOrd="0" presId="urn:microsoft.com/office/officeart/2005/8/layout/orgChart1"/>
    <dgm:cxn modelId="{C4DDD13B-FD5E-48CC-9E0B-22138FF24D9E}" type="presOf" srcId="{43DFE217-C82D-4A28-A22B-5846FE677DD3}" destId="{236D6A38-9D57-4D3A-9BA1-7BB5B1D9A3DD}" srcOrd="0" destOrd="0" presId="urn:microsoft.com/office/officeart/2005/8/layout/orgChart1"/>
    <dgm:cxn modelId="{2761C836-5532-4B85-A9FE-4B4450A02C4A}" type="presOf" srcId="{46F70902-76C9-402B-8253-69CA8150482E}" destId="{945D0714-3604-45EC-B96B-B018645DD452}" srcOrd="0" destOrd="0" presId="urn:microsoft.com/office/officeart/2005/8/layout/orgChart1"/>
    <dgm:cxn modelId="{5DA590F5-96C8-4320-86BF-4488BF8D2AFD}" type="presOf" srcId="{827358BA-2BA5-45E0-BE4C-378110AE9175}" destId="{75147642-9B83-4330-8AFB-04534E2A189E}" srcOrd="0" destOrd="0" presId="urn:microsoft.com/office/officeart/2005/8/layout/orgChart1"/>
    <dgm:cxn modelId="{14B5FF7E-7A39-4051-95DE-8C47B50FF254}" type="presOf" srcId="{9052108A-44AD-4A6E-B659-0EF9105C0F34}" destId="{B6C2848F-A454-4E2E-B143-5D890BFF1F27}" srcOrd="0" destOrd="0" presId="urn:microsoft.com/office/officeart/2005/8/layout/orgChart1"/>
    <dgm:cxn modelId="{C014F1F5-E3E4-4638-88E2-C20DD3170A94}" type="presOf" srcId="{82B9E03B-70EC-4C4C-9F5C-9D6E16D87503}" destId="{868BAC78-138B-4104-89DF-873E76B0BD66}" srcOrd="1" destOrd="0" presId="urn:microsoft.com/office/officeart/2005/8/layout/orgChart1"/>
    <dgm:cxn modelId="{FC49AC8E-3B59-49C1-A995-5D68D5434E2F}" type="presOf" srcId="{7BEA9EEA-8D82-4D06-96B6-3BD94C725100}" destId="{48ADEA70-70C0-4BFA-9ADA-355CC12508EF}" srcOrd="0" destOrd="0" presId="urn:microsoft.com/office/officeart/2005/8/layout/orgChart1"/>
    <dgm:cxn modelId="{25BB8CFD-FBDB-41D0-9162-A3CD159A7807}" type="presOf" srcId="{B88090C5-CBF3-4836-96FE-792447E558DC}" destId="{D2802CFD-B044-48A5-BBDE-F1DEF3C0DDC5}" srcOrd="1" destOrd="0" presId="urn:microsoft.com/office/officeart/2005/8/layout/orgChart1"/>
    <dgm:cxn modelId="{80AE08FB-A97F-4EC1-A4CA-91683F23612C}" type="presOf" srcId="{9052108A-44AD-4A6E-B659-0EF9105C0F34}" destId="{DABAC067-E729-40A4-BEE9-FAB0F4EAA45A}" srcOrd="1" destOrd="0" presId="urn:microsoft.com/office/officeart/2005/8/layout/orgChart1"/>
    <dgm:cxn modelId="{3E2B389B-9BBE-49EE-8DBC-1F1B75EAAC6C}" type="presOf" srcId="{626FBC10-A682-4CE5-B6AA-5485D0DCAE5C}" destId="{60723D42-0F44-414F-961D-8A93391B6775}" srcOrd="0" destOrd="0" presId="urn:microsoft.com/office/officeart/2005/8/layout/orgChart1"/>
    <dgm:cxn modelId="{70D0D686-629E-4EE2-9285-39ED9D25B9EA}" srcId="{B2C9E65A-0F57-49AF-BEF7-A052131F8C13}" destId="{82B9E03B-70EC-4C4C-9F5C-9D6E16D87503}" srcOrd="0" destOrd="0" parTransId="{84D738BC-F44B-4306-A0E3-4475DE350EF6}" sibTransId="{64995BDA-70D7-4DD3-BAFB-528916ADE34F}"/>
    <dgm:cxn modelId="{0FB880AE-A2F5-4D9D-B043-DC0D0CCF9675}" type="presOf" srcId="{B2C9E65A-0F57-49AF-BEF7-A052131F8C13}" destId="{09AD8ADC-EF01-4B31-9885-E35C2B4882B6}" srcOrd="1" destOrd="0" presId="urn:microsoft.com/office/officeart/2005/8/layout/orgChart1"/>
    <dgm:cxn modelId="{7F0C084D-FC55-423A-A089-AB3DDE507618}" type="presOf" srcId="{B0329D03-2894-4980-A62B-6C348799A94C}" destId="{BFC9B8CA-A668-4659-A680-111D98CFFEF0}" srcOrd="0" destOrd="0" presId="urn:microsoft.com/office/officeart/2005/8/layout/orgChart1"/>
    <dgm:cxn modelId="{AF37F627-A3A1-44CD-9EBD-DB39909FE7B9}" srcId="{046DD28A-9901-4C3D-8D60-011966308635}" destId="{96EBB4A6-18E1-46BB-9453-C1D5B1536508}" srcOrd="0" destOrd="0" parTransId="{1EF38618-41B8-420D-A0B2-9FC040C047E9}" sibTransId="{83C99F4C-C83B-46E7-BAEE-21D5D3AD14F4}"/>
    <dgm:cxn modelId="{2A972E81-2767-4001-A4EE-B67CC85D88C4}" srcId="{046DD28A-9901-4C3D-8D60-011966308635}" destId="{7BEA9EEA-8D82-4D06-96B6-3BD94C725100}" srcOrd="3" destOrd="0" parTransId="{5068F171-1674-4C18-B0E1-D6609D3F5889}" sibTransId="{B95A5A92-7CD7-4084-BB68-05E0FB81AC71}"/>
    <dgm:cxn modelId="{5EDD667F-C456-4D26-A48C-BAF71237938B}" srcId="{B0329D03-2894-4980-A62B-6C348799A94C}" destId="{D7BF20E2-A76A-4770-843E-67F1296BE556}" srcOrd="1" destOrd="0" parTransId="{280D6B39-8436-4CB4-913C-375964422B99}" sibTransId="{DD6755E7-8DDC-4116-A5D5-D012D10AEE2D}"/>
    <dgm:cxn modelId="{2D856E60-86B9-482D-A790-7FA6A8848738}" srcId="{046DD28A-9901-4C3D-8D60-011966308635}" destId="{9052108A-44AD-4A6E-B659-0EF9105C0F34}" srcOrd="1" destOrd="0" parTransId="{827358BA-2BA5-45E0-BE4C-378110AE9175}" sibTransId="{FCB2A3E0-FB42-4F46-A95B-B7C2327DEB8A}"/>
    <dgm:cxn modelId="{54D77CC4-36B1-49C5-BFEE-FEEAD4D2D2DB}" srcId="{B0329D03-2894-4980-A62B-6C348799A94C}" destId="{357FF9EA-2DA4-4330-92A5-77BEA586CAB7}" srcOrd="2" destOrd="0" parTransId="{7EEFCD63-4CA2-43BB-9210-E7E68FD6FF24}" sibTransId="{94F45BB4-CA6D-4C1D-B04E-B1D501B2088A}"/>
    <dgm:cxn modelId="{DB4B4921-DCDC-4857-B75D-1D87AAA389E4}" type="presOf" srcId="{9E234979-97A8-4565-9998-5757ADC41ED8}" destId="{24548E1D-F5F3-4DF4-B24A-37C7A9D02B08}" srcOrd="0" destOrd="0" presId="urn:microsoft.com/office/officeart/2005/8/layout/orgChart1"/>
    <dgm:cxn modelId="{5783C879-D8C3-42A4-A0BF-0468D5EDA82A}" type="presOf" srcId="{B2C9E65A-0F57-49AF-BEF7-A052131F8C13}" destId="{DAC55B7B-6FE8-4FD7-BBD6-452557A97A6E}" srcOrd="0" destOrd="0" presId="urn:microsoft.com/office/officeart/2005/8/layout/orgChart1"/>
    <dgm:cxn modelId="{F8D129DF-2092-40A4-9509-E1675B90398F}" type="presOf" srcId="{B0329D03-2894-4980-A62B-6C348799A94C}" destId="{51CAE5DE-863E-48D7-A999-0CE8426B2C98}" srcOrd="1" destOrd="0" presId="urn:microsoft.com/office/officeart/2005/8/layout/orgChart1"/>
    <dgm:cxn modelId="{AB9674A1-F328-40AE-A59C-B626320A6B71}" srcId="{7BEA9EEA-8D82-4D06-96B6-3BD94C725100}" destId="{65137BB0-D78D-4D1A-BCF5-C867A575C530}" srcOrd="2" destOrd="0" parTransId="{A002C6E1-88B1-4701-AE17-38D8B922FF15}" sibTransId="{226C6A4D-B083-4F8A-8D3D-8AE54AFD61D1}"/>
    <dgm:cxn modelId="{27DD82FF-C1DA-4016-A5FA-28B9E4866272}" type="presOf" srcId="{A002C6E1-88B1-4701-AE17-38D8B922FF15}" destId="{1B3146CA-2A9B-4C5E-BCC7-3642AA7059E2}" srcOrd="0" destOrd="0" presId="urn:microsoft.com/office/officeart/2005/8/layout/orgChart1"/>
    <dgm:cxn modelId="{1113EEF8-7520-40BD-9A40-EE9BCD4F2A43}" type="presOf" srcId="{F6DF49FA-05A5-4B06-B9A4-E31A2706E35D}" destId="{7C04D340-9C29-4EEB-B7F3-29308C369FA6}" srcOrd="0" destOrd="0" presId="urn:microsoft.com/office/officeart/2005/8/layout/orgChart1"/>
    <dgm:cxn modelId="{CE1FD598-D712-43EB-A114-56C52AB0901D}" type="presOf" srcId="{BAD7A1C4-F22A-4BF9-99A3-8FCD44E4A74B}" destId="{D3A1586B-2ED4-4390-A50D-4A49A5834C12}" srcOrd="0" destOrd="0" presId="urn:microsoft.com/office/officeart/2005/8/layout/orgChart1"/>
    <dgm:cxn modelId="{54229AF7-33E3-46E7-ADBC-0125AC88CBBB}" type="presOf" srcId="{357FF9EA-2DA4-4330-92A5-77BEA586CAB7}" destId="{328EF110-A7E6-4554-8585-D4C09E874DFE}" srcOrd="0" destOrd="0" presId="urn:microsoft.com/office/officeart/2005/8/layout/orgChart1"/>
    <dgm:cxn modelId="{5F48A020-8C0D-4A1B-98F6-36B5C008ED83}" srcId="{9052108A-44AD-4A6E-B659-0EF9105C0F34}" destId="{7528A09B-1557-4FCF-A331-617EA53F28E7}" srcOrd="1" destOrd="0" parTransId="{F6DF49FA-05A5-4B06-B9A4-E31A2706E35D}" sibTransId="{A168155B-86EC-4332-A485-30E4E47E72C9}"/>
    <dgm:cxn modelId="{0D658F71-FC22-401B-84C1-EE1108CEE78F}" srcId="{7BEA9EEA-8D82-4D06-96B6-3BD94C725100}" destId="{B88090C5-CBF3-4836-96FE-792447E558DC}" srcOrd="0" destOrd="0" parTransId="{2382C8B3-BF0C-44EB-9D53-B7DE630BCFA3}" sibTransId="{6DCBA7B7-AF50-414E-A5D3-0144A2C6C781}"/>
    <dgm:cxn modelId="{CF78485B-4422-45D2-A8B0-57AEC34E8581}" type="presOf" srcId="{82B9E03B-70EC-4C4C-9F5C-9D6E16D87503}" destId="{8251D605-BE40-46EE-8D0B-702595DE1296}" srcOrd="0" destOrd="0" presId="urn:microsoft.com/office/officeart/2005/8/layout/orgChart1"/>
    <dgm:cxn modelId="{5C119909-C6E8-4D00-A6A1-C4971653A6C1}" type="presOf" srcId="{65137BB0-D78D-4D1A-BCF5-C867A575C530}" destId="{CFC64B10-28E4-4E3C-BF41-97B558977B69}" srcOrd="0" destOrd="0" presId="urn:microsoft.com/office/officeart/2005/8/layout/orgChart1"/>
    <dgm:cxn modelId="{C2455DC8-6E6B-4B3A-8C2A-FF2967F43294}" type="presOf" srcId="{129601A5-8477-4846-90E0-826276119BDC}" destId="{1FE5A6FA-62EA-42A5-9AF9-7FB1F1007E4E}" srcOrd="0" destOrd="0" presId="urn:microsoft.com/office/officeart/2005/8/layout/orgChart1"/>
    <dgm:cxn modelId="{8B2F8065-25D1-47B3-998A-F62689DD5942}" srcId="{046DD28A-9901-4C3D-8D60-011966308635}" destId="{B2C9E65A-0F57-49AF-BEF7-A052131F8C13}" srcOrd="4" destOrd="0" parTransId="{9CACDF55-E510-462A-BD96-654A7F474848}" sibTransId="{DD47EF86-B78D-4B49-BE36-02FE9FFCA2BB}"/>
    <dgm:cxn modelId="{3E762BB4-27B2-4EF3-BB7C-46C9AF2EEBAB}" srcId="{7BEA9EEA-8D82-4D06-96B6-3BD94C725100}" destId="{BAD7A1C4-F22A-4BF9-99A3-8FCD44E4A74B}" srcOrd="1" destOrd="0" parTransId="{82120FD3-6BC9-40C0-B895-5537EC7E635B}" sibTransId="{DAC6D27E-9390-487C-8930-49C9C6469F03}"/>
    <dgm:cxn modelId="{C0D50E4E-76FA-45A4-8BD4-93A4EF683BF2}" srcId="{96EBB4A6-18E1-46BB-9453-C1D5B1536508}" destId="{B9E8594C-9E76-469D-8223-AF8D00EA9685}" srcOrd="0" destOrd="0" parTransId="{43DFE217-C82D-4A28-A22B-5846FE677DD3}" sibTransId="{971A5595-5A46-444D-BB78-5A3F77537B71}"/>
    <dgm:cxn modelId="{93676897-DCE7-47A7-96FD-A15F297705E5}" type="presOf" srcId="{BAD7A1C4-F22A-4BF9-99A3-8FCD44E4A74B}" destId="{9F7BB099-DC3E-4B60-A765-560603005765}" srcOrd="1" destOrd="0" presId="urn:microsoft.com/office/officeart/2005/8/layout/orgChart1"/>
    <dgm:cxn modelId="{0738390A-9A2F-456A-9DC7-FC80A37ACCE7}" type="presOf" srcId="{C8E46573-802A-4E97-B365-0986B3975B44}" destId="{C31DACF4-D141-4AF1-9582-4AB1E8B13570}" srcOrd="0" destOrd="0" presId="urn:microsoft.com/office/officeart/2005/8/layout/orgChart1"/>
    <dgm:cxn modelId="{EB20B3E2-AA8F-4689-A56E-2014E47D8D81}" type="presOf" srcId="{82120FD3-6BC9-40C0-B895-5537EC7E635B}" destId="{B283FA4B-ED3E-4FF6-8066-A2AC30D31286}" srcOrd="0" destOrd="0" presId="urn:microsoft.com/office/officeart/2005/8/layout/orgChart1"/>
    <dgm:cxn modelId="{CBED8588-58F0-4159-9E3F-0F8F8BE36F1B}" type="presOf" srcId="{280D6B39-8436-4CB4-913C-375964422B99}" destId="{711B0165-083A-4351-BC5B-64A837C62069}" srcOrd="0" destOrd="0" presId="urn:microsoft.com/office/officeart/2005/8/layout/orgChart1"/>
    <dgm:cxn modelId="{5DAB0D1B-6F43-4E6B-8796-8EF1BEE4444D}" type="presOf" srcId="{8E5AD7C5-D145-4804-B571-16B472617529}" destId="{94C7BCDD-6532-4566-8B6E-BA10619A4766}" srcOrd="0" destOrd="0" presId="urn:microsoft.com/office/officeart/2005/8/layout/orgChart1"/>
    <dgm:cxn modelId="{80FBC206-2C76-4259-8354-C64F3B445381}" type="presOf" srcId="{2EE56C76-6E61-47B6-8096-5C1B0E481D18}" destId="{23B18C21-AADA-46E8-8809-F032689F58CF}" srcOrd="1" destOrd="0" presId="urn:microsoft.com/office/officeart/2005/8/layout/orgChart1"/>
    <dgm:cxn modelId="{259049CA-728D-42F0-BA21-C7BBEE72056F}" type="presOf" srcId="{D7BF20E2-A76A-4770-843E-67F1296BE556}" destId="{BAF3B05C-8AFF-4E72-8B97-72170996750C}" srcOrd="0" destOrd="0" presId="urn:microsoft.com/office/officeart/2005/8/layout/orgChart1"/>
    <dgm:cxn modelId="{92F83EED-E627-4640-8E4A-8A85ECF9CDF4}" type="presOf" srcId="{46F70902-76C9-402B-8253-69CA8150482E}" destId="{6558BFAC-A8B9-41FC-96FC-7856E6AE788C}" srcOrd="1" destOrd="0" presId="urn:microsoft.com/office/officeart/2005/8/layout/orgChart1"/>
    <dgm:cxn modelId="{9589A804-41F8-44CE-BCE3-DBAF4A2964D8}" type="presOf" srcId="{0CCB9BC3-2E0D-4B09-A3EF-4ED3E5818C60}" destId="{7CCE4835-6283-4D87-8BDB-0E9373E5BD57}" srcOrd="0" destOrd="0" presId="urn:microsoft.com/office/officeart/2005/8/layout/orgChart1"/>
    <dgm:cxn modelId="{A5D0FC69-82C7-4A3F-A205-6328D56CD4E9}" srcId="{9052108A-44AD-4A6E-B659-0EF9105C0F34}" destId="{0CB1810E-32AF-4C84-9844-01DB28F83053}" srcOrd="0" destOrd="0" parTransId="{947A3D70-FD40-4575-8D8B-54E1A44B7471}" sibTransId="{53FCEF35-EAD4-45E7-B14A-D65733A627EF}"/>
    <dgm:cxn modelId="{F1D3FAA0-647E-4F40-BEAF-BED6EFB32C5B}" type="presParOf" srcId="{24548E1D-F5F3-4DF4-B24A-37C7A9D02B08}" destId="{A3B49AB3-D8FD-44DF-9783-7EFA1C08D48B}" srcOrd="0" destOrd="0" presId="urn:microsoft.com/office/officeart/2005/8/layout/orgChart1"/>
    <dgm:cxn modelId="{5BACC2E4-41A9-4A2D-A8C9-2E9CAF5438A1}" type="presParOf" srcId="{A3B49AB3-D8FD-44DF-9783-7EFA1C08D48B}" destId="{A4BEBA2E-176E-46A6-9A80-49EFC3DF1E21}" srcOrd="0" destOrd="0" presId="urn:microsoft.com/office/officeart/2005/8/layout/orgChart1"/>
    <dgm:cxn modelId="{2154E2E0-D2B5-4312-8A97-17F3864A3387}" type="presParOf" srcId="{A4BEBA2E-176E-46A6-9A80-49EFC3DF1E21}" destId="{40090AE0-2069-4953-8722-D16F6A2750B6}" srcOrd="0" destOrd="0" presId="urn:microsoft.com/office/officeart/2005/8/layout/orgChart1"/>
    <dgm:cxn modelId="{D2F56F2D-2C51-4A69-928F-A2590955B211}" type="presParOf" srcId="{A4BEBA2E-176E-46A6-9A80-49EFC3DF1E21}" destId="{37A70955-AD7F-4FA3-BA9B-16CD16F581C9}" srcOrd="1" destOrd="0" presId="urn:microsoft.com/office/officeart/2005/8/layout/orgChart1"/>
    <dgm:cxn modelId="{8AF06E36-F58C-4597-B44E-8E3FC1D4DC99}" type="presParOf" srcId="{A3B49AB3-D8FD-44DF-9783-7EFA1C08D48B}" destId="{E5932E21-E35B-420A-935B-B632C14FE012}" srcOrd="1" destOrd="0" presId="urn:microsoft.com/office/officeart/2005/8/layout/orgChart1"/>
    <dgm:cxn modelId="{0DD34FD3-4344-4F9D-BDBB-C0F75CBAEE79}" type="presParOf" srcId="{E5932E21-E35B-420A-935B-B632C14FE012}" destId="{71EC5094-6C5F-45C1-8F72-A47E62CC088A}" srcOrd="0" destOrd="0" presId="urn:microsoft.com/office/officeart/2005/8/layout/orgChart1"/>
    <dgm:cxn modelId="{F0FAEC0E-2200-4C6E-B5D6-95C57A3F03D9}" type="presParOf" srcId="{E5932E21-E35B-420A-935B-B632C14FE012}" destId="{43D1EB1A-D138-4721-9553-0C24E1C62A94}" srcOrd="1" destOrd="0" presId="urn:microsoft.com/office/officeart/2005/8/layout/orgChart1"/>
    <dgm:cxn modelId="{8E620899-E45C-4E61-A913-37B9213EE4EF}" type="presParOf" srcId="{43D1EB1A-D138-4721-9553-0C24E1C62A94}" destId="{A82C0F8C-D76A-4590-A9CC-DCB57AB3C5BF}" srcOrd="0" destOrd="0" presId="urn:microsoft.com/office/officeart/2005/8/layout/orgChart1"/>
    <dgm:cxn modelId="{8F0846B3-6DED-4E05-A752-6B06CC9D22F8}" type="presParOf" srcId="{A82C0F8C-D76A-4590-A9CC-DCB57AB3C5BF}" destId="{5C1A84F2-A5D5-43BE-BA9D-EE97C0EE5254}" srcOrd="0" destOrd="0" presId="urn:microsoft.com/office/officeart/2005/8/layout/orgChart1"/>
    <dgm:cxn modelId="{1FAA517A-85FE-4566-951B-F10B94A4183D}" type="presParOf" srcId="{A82C0F8C-D76A-4590-A9CC-DCB57AB3C5BF}" destId="{F985B35A-CAEE-447E-99B7-E75F0F6544C2}" srcOrd="1" destOrd="0" presId="urn:microsoft.com/office/officeart/2005/8/layout/orgChart1"/>
    <dgm:cxn modelId="{3336D6D5-6DFE-4161-9E06-916745010148}" type="presParOf" srcId="{43D1EB1A-D138-4721-9553-0C24E1C62A94}" destId="{8380657D-BE3B-4A99-91C2-864E6DBCECC5}" srcOrd="1" destOrd="0" presId="urn:microsoft.com/office/officeart/2005/8/layout/orgChart1"/>
    <dgm:cxn modelId="{F2B9BB80-3715-41E4-89E4-95B734074560}" type="presParOf" srcId="{8380657D-BE3B-4A99-91C2-864E6DBCECC5}" destId="{236D6A38-9D57-4D3A-9BA1-7BB5B1D9A3DD}" srcOrd="0" destOrd="0" presId="urn:microsoft.com/office/officeart/2005/8/layout/orgChart1"/>
    <dgm:cxn modelId="{684EDCA7-AE09-40B9-BD3C-7B7F5F07D1B4}" type="presParOf" srcId="{8380657D-BE3B-4A99-91C2-864E6DBCECC5}" destId="{EE91A3A9-A235-43A6-B402-25BFD452823D}" srcOrd="1" destOrd="0" presId="urn:microsoft.com/office/officeart/2005/8/layout/orgChart1"/>
    <dgm:cxn modelId="{262D454A-DED5-47E1-9188-0B59C7E6027A}" type="presParOf" srcId="{EE91A3A9-A235-43A6-B402-25BFD452823D}" destId="{AC4CCD46-97BD-48BF-BB26-CCCA2AD9FC45}" srcOrd="0" destOrd="0" presId="urn:microsoft.com/office/officeart/2005/8/layout/orgChart1"/>
    <dgm:cxn modelId="{61CB23E9-8AF9-4F5C-90E3-0793C1EA3F57}" type="presParOf" srcId="{AC4CCD46-97BD-48BF-BB26-CCCA2AD9FC45}" destId="{7E0F8C18-1FF9-4CFF-ADD7-06EF6FAA1BFE}" srcOrd="0" destOrd="0" presId="urn:microsoft.com/office/officeart/2005/8/layout/orgChart1"/>
    <dgm:cxn modelId="{0966A79F-EAD4-49B2-8AB6-8F23D016666C}" type="presParOf" srcId="{AC4CCD46-97BD-48BF-BB26-CCCA2AD9FC45}" destId="{455DB9E7-2FB2-4609-AF01-7F5B82AD3FD6}" srcOrd="1" destOrd="0" presId="urn:microsoft.com/office/officeart/2005/8/layout/orgChart1"/>
    <dgm:cxn modelId="{86E4E714-C07E-4063-A7E9-23756632A95A}" type="presParOf" srcId="{EE91A3A9-A235-43A6-B402-25BFD452823D}" destId="{5FCCAEEE-D505-404A-A489-A5FAF7338888}" srcOrd="1" destOrd="0" presId="urn:microsoft.com/office/officeart/2005/8/layout/orgChart1"/>
    <dgm:cxn modelId="{F0B01863-FF10-485C-8472-97732096C256}" type="presParOf" srcId="{EE91A3A9-A235-43A6-B402-25BFD452823D}" destId="{91AC8EAC-97C4-47DE-B2C0-D398EC177A98}" srcOrd="2" destOrd="0" presId="urn:microsoft.com/office/officeart/2005/8/layout/orgChart1"/>
    <dgm:cxn modelId="{0CB21346-E2FD-4C5A-855F-B0192DAC4E18}" type="presParOf" srcId="{8380657D-BE3B-4A99-91C2-864E6DBCECC5}" destId="{9D9C4CCE-D423-4AD0-8D43-B32D69C1BED6}" srcOrd="2" destOrd="0" presId="urn:microsoft.com/office/officeart/2005/8/layout/orgChart1"/>
    <dgm:cxn modelId="{95D004AC-A72A-488A-9F7D-7FD08EB9D1FE}" type="presParOf" srcId="{8380657D-BE3B-4A99-91C2-864E6DBCECC5}" destId="{764E9F4E-76B8-449A-A53A-29A07D010E67}" srcOrd="3" destOrd="0" presId="urn:microsoft.com/office/officeart/2005/8/layout/orgChart1"/>
    <dgm:cxn modelId="{24569E3E-AE6D-4CF1-B0E6-05727FC45E80}" type="presParOf" srcId="{764E9F4E-76B8-449A-A53A-29A07D010E67}" destId="{43E28AF4-8E34-476F-A276-E4F531597FE9}" srcOrd="0" destOrd="0" presId="urn:microsoft.com/office/officeart/2005/8/layout/orgChart1"/>
    <dgm:cxn modelId="{5ED72B35-BEFF-4D82-A80F-CCBEB45745E4}" type="presParOf" srcId="{43E28AF4-8E34-476F-A276-E4F531597FE9}" destId="{6C1E7F22-4918-45BE-A418-4C85221B09CA}" srcOrd="0" destOrd="0" presId="urn:microsoft.com/office/officeart/2005/8/layout/orgChart1"/>
    <dgm:cxn modelId="{7A84CC06-AD31-4FBD-8868-7E3356CB738F}" type="presParOf" srcId="{43E28AF4-8E34-476F-A276-E4F531597FE9}" destId="{23B18C21-AADA-46E8-8809-F032689F58CF}" srcOrd="1" destOrd="0" presId="urn:microsoft.com/office/officeart/2005/8/layout/orgChart1"/>
    <dgm:cxn modelId="{6EB7B7B8-4E37-4EBD-893E-A90A1199E6FF}" type="presParOf" srcId="{764E9F4E-76B8-449A-A53A-29A07D010E67}" destId="{110E7862-0B8C-462F-93E2-F795399A002A}" srcOrd="1" destOrd="0" presId="urn:microsoft.com/office/officeart/2005/8/layout/orgChart1"/>
    <dgm:cxn modelId="{3CDF1223-26A2-4ABB-9F37-A351D8A6F06D}" type="presParOf" srcId="{764E9F4E-76B8-449A-A53A-29A07D010E67}" destId="{CD6A7B0D-14A4-427C-94E9-FA7D5F441278}" srcOrd="2" destOrd="0" presId="urn:microsoft.com/office/officeart/2005/8/layout/orgChart1"/>
    <dgm:cxn modelId="{8BBE1BAA-8CE8-4030-8DA6-D689F5843014}" type="presParOf" srcId="{8380657D-BE3B-4A99-91C2-864E6DBCECC5}" destId="{1FE5A6FA-62EA-42A5-9AF9-7FB1F1007E4E}" srcOrd="4" destOrd="0" presId="urn:microsoft.com/office/officeart/2005/8/layout/orgChart1"/>
    <dgm:cxn modelId="{3851088E-5063-4612-AD50-AF2800170984}" type="presParOf" srcId="{8380657D-BE3B-4A99-91C2-864E6DBCECC5}" destId="{1C3C396D-F89E-4614-8272-3E0EE2D89538}" srcOrd="5" destOrd="0" presId="urn:microsoft.com/office/officeart/2005/8/layout/orgChart1"/>
    <dgm:cxn modelId="{3E7A4FC9-8362-4022-B0FD-A5E301AFEDF3}" type="presParOf" srcId="{1C3C396D-F89E-4614-8272-3E0EE2D89538}" destId="{D0677CA9-FACC-4B8D-8534-A734268DA7C0}" srcOrd="0" destOrd="0" presId="urn:microsoft.com/office/officeart/2005/8/layout/orgChart1"/>
    <dgm:cxn modelId="{ADD3E9C2-458B-4CF4-B204-9F075F942575}" type="presParOf" srcId="{D0677CA9-FACC-4B8D-8534-A734268DA7C0}" destId="{94C7BCDD-6532-4566-8B6E-BA10619A4766}" srcOrd="0" destOrd="0" presId="urn:microsoft.com/office/officeart/2005/8/layout/orgChart1"/>
    <dgm:cxn modelId="{7A6243E7-3A14-4BB7-A171-EBCF1B1DE0E7}" type="presParOf" srcId="{D0677CA9-FACC-4B8D-8534-A734268DA7C0}" destId="{AD86A65F-859D-4054-B763-C4CA44B798DE}" srcOrd="1" destOrd="0" presId="urn:microsoft.com/office/officeart/2005/8/layout/orgChart1"/>
    <dgm:cxn modelId="{9A36CADA-1B30-495F-8A8E-1B59F01B7637}" type="presParOf" srcId="{1C3C396D-F89E-4614-8272-3E0EE2D89538}" destId="{5AE67A89-3716-40BF-A40A-0B3A6C90EC86}" srcOrd="1" destOrd="0" presId="urn:microsoft.com/office/officeart/2005/8/layout/orgChart1"/>
    <dgm:cxn modelId="{532195BC-7DEA-49EA-A63E-7B4595779572}" type="presParOf" srcId="{1C3C396D-F89E-4614-8272-3E0EE2D89538}" destId="{F111D78A-4350-4DD1-8DDA-8251D0DE4F16}" srcOrd="2" destOrd="0" presId="urn:microsoft.com/office/officeart/2005/8/layout/orgChart1"/>
    <dgm:cxn modelId="{F54BD6FA-5BDD-4057-A6F7-62BF1CAA1EB9}" type="presParOf" srcId="{43D1EB1A-D138-4721-9553-0C24E1C62A94}" destId="{B8D81381-1A7B-420F-BA7F-D55AE66C5AEB}" srcOrd="2" destOrd="0" presId="urn:microsoft.com/office/officeart/2005/8/layout/orgChart1"/>
    <dgm:cxn modelId="{73F07157-4B63-4C0C-B659-4D101E8B5F1D}" type="presParOf" srcId="{E5932E21-E35B-420A-935B-B632C14FE012}" destId="{75147642-9B83-4330-8AFB-04534E2A189E}" srcOrd="2" destOrd="0" presId="urn:microsoft.com/office/officeart/2005/8/layout/orgChart1"/>
    <dgm:cxn modelId="{794DB889-28AD-40B6-94A8-AB7213B7F02D}" type="presParOf" srcId="{E5932E21-E35B-420A-935B-B632C14FE012}" destId="{667A5562-B292-47CB-80E3-E0A10DFC409D}" srcOrd="3" destOrd="0" presId="urn:microsoft.com/office/officeart/2005/8/layout/orgChart1"/>
    <dgm:cxn modelId="{CF434241-90DF-4A53-8118-CC4B5543F718}" type="presParOf" srcId="{667A5562-B292-47CB-80E3-E0A10DFC409D}" destId="{58290AA7-DD7E-4830-845A-2E36ABAD2AAB}" srcOrd="0" destOrd="0" presId="urn:microsoft.com/office/officeart/2005/8/layout/orgChart1"/>
    <dgm:cxn modelId="{6E3DD07C-CC99-4B1C-B3BD-960936C30388}" type="presParOf" srcId="{58290AA7-DD7E-4830-845A-2E36ABAD2AAB}" destId="{B6C2848F-A454-4E2E-B143-5D890BFF1F27}" srcOrd="0" destOrd="0" presId="urn:microsoft.com/office/officeart/2005/8/layout/orgChart1"/>
    <dgm:cxn modelId="{88B1792C-34B6-4BCE-A020-4DED63116BF8}" type="presParOf" srcId="{58290AA7-DD7E-4830-845A-2E36ABAD2AAB}" destId="{DABAC067-E729-40A4-BEE9-FAB0F4EAA45A}" srcOrd="1" destOrd="0" presId="urn:microsoft.com/office/officeart/2005/8/layout/orgChart1"/>
    <dgm:cxn modelId="{F354ABC7-4E03-43E4-87A0-6FC08463FBF6}" type="presParOf" srcId="{667A5562-B292-47CB-80E3-E0A10DFC409D}" destId="{7CE744D2-DD57-460F-9B9E-A0DDD23476B7}" srcOrd="1" destOrd="0" presId="urn:microsoft.com/office/officeart/2005/8/layout/orgChart1"/>
    <dgm:cxn modelId="{354576C3-F0FC-4309-8899-D830851E6526}" type="presParOf" srcId="{7CE744D2-DD57-460F-9B9E-A0DDD23476B7}" destId="{53B81E69-F2A0-4405-A0FF-6495FD23D3EF}" srcOrd="0" destOrd="0" presId="urn:microsoft.com/office/officeart/2005/8/layout/orgChart1"/>
    <dgm:cxn modelId="{E1BA972E-236F-4A06-9AA3-89F9C3866046}" type="presParOf" srcId="{7CE744D2-DD57-460F-9B9E-A0DDD23476B7}" destId="{E13E8AA9-ADA5-4F0E-A66A-14A3AE4DD4D8}" srcOrd="1" destOrd="0" presId="urn:microsoft.com/office/officeart/2005/8/layout/orgChart1"/>
    <dgm:cxn modelId="{518C9F0F-0742-4C15-B35F-596B8B564C70}" type="presParOf" srcId="{E13E8AA9-ADA5-4F0E-A66A-14A3AE4DD4D8}" destId="{567A964A-A8D0-44B5-A317-CB6EF3AB1878}" srcOrd="0" destOrd="0" presId="urn:microsoft.com/office/officeart/2005/8/layout/orgChart1"/>
    <dgm:cxn modelId="{503D7CCC-9EC1-4D9B-9F49-DD5178C89B59}" type="presParOf" srcId="{567A964A-A8D0-44B5-A317-CB6EF3AB1878}" destId="{673A964F-041D-460E-A2C2-132BDD094F5D}" srcOrd="0" destOrd="0" presId="urn:microsoft.com/office/officeart/2005/8/layout/orgChart1"/>
    <dgm:cxn modelId="{FD47EBCB-D6A5-4E9B-9AC6-4D01C6314586}" type="presParOf" srcId="{567A964A-A8D0-44B5-A317-CB6EF3AB1878}" destId="{242566FC-8DFB-45A0-B109-9A0EDBC94E13}" srcOrd="1" destOrd="0" presId="urn:microsoft.com/office/officeart/2005/8/layout/orgChart1"/>
    <dgm:cxn modelId="{EA449B70-5AC2-48CA-8191-ECF7851C4884}" type="presParOf" srcId="{E13E8AA9-ADA5-4F0E-A66A-14A3AE4DD4D8}" destId="{0BB6CE07-CCF3-49BD-BA72-8A50597C665C}" srcOrd="1" destOrd="0" presId="urn:microsoft.com/office/officeart/2005/8/layout/orgChart1"/>
    <dgm:cxn modelId="{A2B02AE4-62A2-4F37-9C57-3296ECF00596}" type="presParOf" srcId="{E13E8AA9-ADA5-4F0E-A66A-14A3AE4DD4D8}" destId="{F3976180-FAB1-42DF-8368-D7060D8CCD3E}" srcOrd="2" destOrd="0" presId="urn:microsoft.com/office/officeart/2005/8/layout/orgChart1"/>
    <dgm:cxn modelId="{43949F31-4264-4725-9F61-C56CCA32CB34}" type="presParOf" srcId="{7CE744D2-DD57-460F-9B9E-A0DDD23476B7}" destId="{7C04D340-9C29-4EEB-B7F3-29308C369FA6}" srcOrd="2" destOrd="0" presId="urn:microsoft.com/office/officeart/2005/8/layout/orgChart1"/>
    <dgm:cxn modelId="{756E91B3-D110-4352-B4E7-7C2ADEEAA0BF}" type="presParOf" srcId="{7CE744D2-DD57-460F-9B9E-A0DDD23476B7}" destId="{0E0C2F74-FADC-496D-AEFD-1A7F4B729E3A}" srcOrd="3" destOrd="0" presId="urn:microsoft.com/office/officeart/2005/8/layout/orgChart1"/>
    <dgm:cxn modelId="{3E5D1A01-739D-4F57-86B5-6A68244E644E}" type="presParOf" srcId="{0E0C2F74-FADC-496D-AEFD-1A7F4B729E3A}" destId="{40CB842C-988D-414E-8337-6F78E1E17B8C}" srcOrd="0" destOrd="0" presId="urn:microsoft.com/office/officeart/2005/8/layout/orgChart1"/>
    <dgm:cxn modelId="{D2C743AB-4230-4A9B-BB3E-6C70C1379CCD}" type="presParOf" srcId="{40CB842C-988D-414E-8337-6F78E1E17B8C}" destId="{2D1A169C-739E-4B4F-8C4F-7624FFF50A15}" srcOrd="0" destOrd="0" presId="urn:microsoft.com/office/officeart/2005/8/layout/orgChart1"/>
    <dgm:cxn modelId="{5B12BBC4-E08B-40DF-9827-B2217AAB0031}" type="presParOf" srcId="{40CB842C-988D-414E-8337-6F78E1E17B8C}" destId="{137EC4E5-0941-41DF-B986-255B351DB5BD}" srcOrd="1" destOrd="0" presId="urn:microsoft.com/office/officeart/2005/8/layout/orgChart1"/>
    <dgm:cxn modelId="{6B126775-1A00-4B65-905A-311FCC03E005}" type="presParOf" srcId="{0E0C2F74-FADC-496D-AEFD-1A7F4B729E3A}" destId="{1EEA4CB7-A375-469D-869C-1E46EB43D0EC}" srcOrd="1" destOrd="0" presId="urn:microsoft.com/office/officeart/2005/8/layout/orgChart1"/>
    <dgm:cxn modelId="{43E600A9-449B-4187-965D-0CA7C551D6BB}" type="presParOf" srcId="{0E0C2F74-FADC-496D-AEFD-1A7F4B729E3A}" destId="{12A4A6A0-1291-4BEB-871D-C0884CDB6DB8}" srcOrd="2" destOrd="0" presId="urn:microsoft.com/office/officeart/2005/8/layout/orgChart1"/>
    <dgm:cxn modelId="{C2C0001B-72C8-4443-8F5C-E4550FBACD2D}" type="presParOf" srcId="{667A5562-B292-47CB-80E3-E0A10DFC409D}" destId="{1C296502-F0F3-411F-B9D0-3CCACD396571}" srcOrd="2" destOrd="0" presId="urn:microsoft.com/office/officeart/2005/8/layout/orgChart1"/>
    <dgm:cxn modelId="{DDCA34A6-A855-43A4-BFD1-489A79EFC1D5}" type="presParOf" srcId="{E5932E21-E35B-420A-935B-B632C14FE012}" destId="{60723D42-0F44-414F-961D-8A93391B6775}" srcOrd="4" destOrd="0" presId="urn:microsoft.com/office/officeart/2005/8/layout/orgChart1"/>
    <dgm:cxn modelId="{89D0CBEA-6E26-4C7F-93EB-7650C0C59F61}" type="presParOf" srcId="{E5932E21-E35B-420A-935B-B632C14FE012}" destId="{02739695-4EB0-4C3D-A646-817815A27CFF}" srcOrd="5" destOrd="0" presId="urn:microsoft.com/office/officeart/2005/8/layout/orgChart1"/>
    <dgm:cxn modelId="{AB3F6186-A585-4599-9A70-D0CDE8F2A00C}" type="presParOf" srcId="{02739695-4EB0-4C3D-A646-817815A27CFF}" destId="{8DF4EE64-F029-4D34-A6A0-566A93F6D930}" srcOrd="0" destOrd="0" presId="urn:microsoft.com/office/officeart/2005/8/layout/orgChart1"/>
    <dgm:cxn modelId="{241D11BE-E44C-47A8-A1A4-03901F334BF8}" type="presParOf" srcId="{8DF4EE64-F029-4D34-A6A0-566A93F6D930}" destId="{BFC9B8CA-A668-4659-A680-111D98CFFEF0}" srcOrd="0" destOrd="0" presId="urn:microsoft.com/office/officeart/2005/8/layout/orgChart1"/>
    <dgm:cxn modelId="{AD209CDB-8996-4B45-B1BC-2FF8CF74CB7C}" type="presParOf" srcId="{8DF4EE64-F029-4D34-A6A0-566A93F6D930}" destId="{51CAE5DE-863E-48D7-A999-0CE8426B2C98}" srcOrd="1" destOrd="0" presId="urn:microsoft.com/office/officeart/2005/8/layout/orgChart1"/>
    <dgm:cxn modelId="{26D22412-EEE5-4B67-94FF-27F5E08900BB}" type="presParOf" srcId="{02739695-4EB0-4C3D-A646-817815A27CFF}" destId="{193E25EC-1FD1-4A71-9236-CDFD8262018E}" srcOrd="1" destOrd="0" presId="urn:microsoft.com/office/officeart/2005/8/layout/orgChart1"/>
    <dgm:cxn modelId="{E4590B81-C261-4F3A-B436-E2D063CB3682}" type="presParOf" srcId="{193E25EC-1FD1-4A71-9236-CDFD8262018E}" destId="{C31DACF4-D141-4AF1-9582-4AB1E8B13570}" srcOrd="0" destOrd="0" presId="urn:microsoft.com/office/officeart/2005/8/layout/orgChart1"/>
    <dgm:cxn modelId="{29B27B53-55EF-482B-83B0-8F35338CF312}" type="presParOf" srcId="{193E25EC-1FD1-4A71-9236-CDFD8262018E}" destId="{F921E47C-6B63-4AB6-A9E7-8A172D8D9F8F}" srcOrd="1" destOrd="0" presId="urn:microsoft.com/office/officeart/2005/8/layout/orgChart1"/>
    <dgm:cxn modelId="{AB8E9A11-F106-4DE7-BC2F-AD8E8E479DA5}" type="presParOf" srcId="{F921E47C-6B63-4AB6-A9E7-8A172D8D9F8F}" destId="{17796BDD-90A2-4B41-AF8F-8491ADC57DF7}" srcOrd="0" destOrd="0" presId="urn:microsoft.com/office/officeart/2005/8/layout/orgChart1"/>
    <dgm:cxn modelId="{89660829-B300-43EB-898D-0CDA826A469E}" type="presParOf" srcId="{17796BDD-90A2-4B41-AF8F-8491ADC57DF7}" destId="{945D0714-3604-45EC-B96B-B018645DD452}" srcOrd="0" destOrd="0" presId="urn:microsoft.com/office/officeart/2005/8/layout/orgChart1"/>
    <dgm:cxn modelId="{A518A12E-9905-4B45-80D7-3EC8AFB56059}" type="presParOf" srcId="{17796BDD-90A2-4B41-AF8F-8491ADC57DF7}" destId="{6558BFAC-A8B9-41FC-96FC-7856E6AE788C}" srcOrd="1" destOrd="0" presId="urn:microsoft.com/office/officeart/2005/8/layout/orgChart1"/>
    <dgm:cxn modelId="{3B45428C-83B0-436D-8473-1848F48E30A0}" type="presParOf" srcId="{F921E47C-6B63-4AB6-A9E7-8A172D8D9F8F}" destId="{28EBAF56-68C3-4D26-A44B-21AB78F844E7}" srcOrd="1" destOrd="0" presId="urn:microsoft.com/office/officeart/2005/8/layout/orgChart1"/>
    <dgm:cxn modelId="{163B6237-35E5-40D7-9D1E-A55847BD1520}" type="presParOf" srcId="{F921E47C-6B63-4AB6-A9E7-8A172D8D9F8F}" destId="{80917901-2AF2-47C9-AB9F-CED01766B1C5}" srcOrd="2" destOrd="0" presId="urn:microsoft.com/office/officeart/2005/8/layout/orgChart1"/>
    <dgm:cxn modelId="{8EE461BA-4C80-4478-802D-1FF5CA255CE5}" type="presParOf" srcId="{193E25EC-1FD1-4A71-9236-CDFD8262018E}" destId="{711B0165-083A-4351-BC5B-64A837C62069}" srcOrd="2" destOrd="0" presId="urn:microsoft.com/office/officeart/2005/8/layout/orgChart1"/>
    <dgm:cxn modelId="{515174A8-8A60-484D-A86D-93C87218D931}" type="presParOf" srcId="{193E25EC-1FD1-4A71-9236-CDFD8262018E}" destId="{57DEF39A-F2C4-483C-A1DF-2A4175857BA9}" srcOrd="3" destOrd="0" presId="urn:microsoft.com/office/officeart/2005/8/layout/orgChart1"/>
    <dgm:cxn modelId="{F76B328A-D20A-4D68-875E-337E717DEC07}" type="presParOf" srcId="{57DEF39A-F2C4-483C-A1DF-2A4175857BA9}" destId="{EA2AA9AD-588F-4475-9146-AE3A4AF98040}" srcOrd="0" destOrd="0" presId="urn:microsoft.com/office/officeart/2005/8/layout/orgChart1"/>
    <dgm:cxn modelId="{B180376E-6874-4513-AC5B-61BE1B11836F}" type="presParOf" srcId="{EA2AA9AD-588F-4475-9146-AE3A4AF98040}" destId="{BAF3B05C-8AFF-4E72-8B97-72170996750C}" srcOrd="0" destOrd="0" presId="urn:microsoft.com/office/officeart/2005/8/layout/orgChart1"/>
    <dgm:cxn modelId="{B7506975-F158-4EC3-AB35-6328BA8C4854}" type="presParOf" srcId="{EA2AA9AD-588F-4475-9146-AE3A4AF98040}" destId="{84294286-6C58-4C00-91AD-D0FDAFAB8847}" srcOrd="1" destOrd="0" presId="urn:microsoft.com/office/officeart/2005/8/layout/orgChart1"/>
    <dgm:cxn modelId="{B19D3724-D444-4171-AD09-EFED9B63A32A}" type="presParOf" srcId="{57DEF39A-F2C4-483C-A1DF-2A4175857BA9}" destId="{227E7697-5BCF-4BE2-A0E3-73B9AB1E9C50}" srcOrd="1" destOrd="0" presId="urn:microsoft.com/office/officeart/2005/8/layout/orgChart1"/>
    <dgm:cxn modelId="{59187F36-6113-45DD-A1D0-7AF65C9A28C7}" type="presParOf" srcId="{57DEF39A-F2C4-483C-A1DF-2A4175857BA9}" destId="{7DD9114C-A9BA-4180-885A-08D896731515}" srcOrd="2" destOrd="0" presId="urn:microsoft.com/office/officeart/2005/8/layout/orgChart1"/>
    <dgm:cxn modelId="{10EED60C-C65B-48CE-85F5-77D259DEDE45}" type="presParOf" srcId="{193E25EC-1FD1-4A71-9236-CDFD8262018E}" destId="{D03BE0D9-3A6A-4A3A-B582-047F4979829C}" srcOrd="4" destOrd="0" presId="urn:microsoft.com/office/officeart/2005/8/layout/orgChart1"/>
    <dgm:cxn modelId="{B1538329-71BC-40D7-969F-854396C2CEAD}" type="presParOf" srcId="{193E25EC-1FD1-4A71-9236-CDFD8262018E}" destId="{9A7CD16A-3E06-40B4-B036-7C3A99324BCC}" srcOrd="5" destOrd="0" presId="urn:microsoft.com/office/officeart/2005/8/layout/orgChart1"/>
    <dgm:cxn modelId="{EAC33482-AAED-4B0C-91BD-2417667E976E}" type="presParOf" srcId="{9A7CD16A-3E06-40B4-B036-7C3A99324BCC}" destId="{ACE68B8A-1BBE-4992-819C-70A2F90A12FA}" srcOrd="0" destOrd="0" presId="urn:microsoft.com/office/officeart/2005/8/layout/orgChart1"/>
    <dgm:cxn modelId="{B6B143AA-9865-4978-91CE-7CE4A5B852CF}" type="presParOf" srcId="{ACE68B8A-1BBE-4992-819C-70A2F90A12FA}" destId="{328EF110-A7E6-4554-8585-D4C09E874DFE}" srcOrd="0" destOrd="0" presId="urn:microsoft.com/office/officeart/2005/8/layout/orgChart1"/>
    <dgm:cxn modelId="{F1BD744E-B536-420A-ACBB-A61CE27720D0}" type="presParOf" srcId="{ACE68B8A-1BBE-4992-819C-70A2F90A12FA}" destId="{9D60EF31-97F9-4876-9FF9-4981A42582C1}" srcOrd="1" destOrd="0" presId="urn:microsoft.com/office/officeart/2005/8/layout/orgChart1"/>
    <dgm:cxn modelId="{453A8507-7A00-466B-B55D-2B5C5908E9D2}" type="presParOf" srcId="{9A7CD16A-3E06-40B4-B036-7C3A99324BCC}" destId="{1F07E0BE-BADD-4199-AB49-678CA973F715}" srcOrd="1" destOrd="0" presId="urn:microsoft.com/office/officeart/2005/8/layout/orgChart1"/>
    <dgm:cxn modelId="{D4B53565-A811-460A-90FB-381A35DCE250}" type="presParOf" srcId="{9A7CD16A-3E06-40B4-B036-7C3A99324BCC}" destId="{1755D915-B3D3-44E1-829C-4542CA5DCA0D}" srcOrd="2" destOrd="0" presId="urn:microsoft.com/office/officeart/2005/8/layout/orgChart1"/>
    <dgm:cxn modelId="{34BFCBBC-5EFF-42DF-B2C9-C276B25E868B}" type="presParOf" srcId="{02739695-4EB0-4C3D-A646-817815A27CFF}" destId="{988CCA6D-61A6-46F5-B7FE-384A91751B4A}" srcOrd="2" destOrd="0" presId="urn:microsoft.com/office/officeart/2005/8/layout/orgChart1"/>
    <dgm:cxn modelId="{2CB55855-0053-4908-B3E7-2A5F135717DC}" type="presParOf" srcId="{E5932E21-E35B-420A-935B-B632C14FE012}" destId="{DA2829F2-C9A8-4835-8759-C55D0504D6C8}" srcOrd="6" destOrd="0" presId="urn:microsoft.com/office/officeart/2005/8/layout/orgChart1"/>
    <dgm:cxn modelId="{71461B47-F7C4-417C-8140-47B708469C97}" type="presParOf" srcId="{E5932E21-E35B-420A-935B-B632C14FE012}" destId="{76C928BD-3FA2-46D7-8FE6-5D62CAF5D895}" srcOrd="7" destOrd="0" presId="urn:microsoft.com/office/officeart/2005/8/layout/orgChart1"/>
    <dgm:cxn modelId="{A636AC7A-B84E-4293-8E52-2B615CB790B6}" type="presParOf" srcId="{76C928BD-3FA2-46D7-8FE6-5D62CAF5D895}" destId="{94A7F36F-61BA-4852-A4FE-B35FEE7E63C0}" srcOrd="0" destOrd="0" presId="urn:microsoft.com/office/officeart/2005/8/layout/orgChart1"/>
    <dgm:cxn modelId="{8D33B558-4EE1-453C-96A5-7946AA71FBC4}" type="presParOf" srcId="{94A7F36F-61BA-4852-A4FE-B35FEE7E63C0}" destId="{48ADEA70-70C0-4BFA-9ADA-355CC12508EF}" srcOrd="0" destOrd="0" presId="urn:microsoft.com/office/officeart/2005/8/layout/orgChart1"/>
    <dgm:cxn modelId="{67778E66-CF07-4562-BD55-961B8606E1C0}" type="presParOf" srcId="{94A7F36F-61BA-4852-A4FE-B35FEE7E63C0}" destId="{027B82C2-C388-4B4F-AEC1-08FB3F99D729}" srcOrd="1" destOrd="0" presId="urn:microsoft.com/office/officeart/2005/8/layout/orgChart1"/>
    <dgm:cxn modelId="{1A4D9BE4-BD22-4EF7-8AB6-E37B0C3A1D37}" type="presParOf" srcId="{76C928BD-3FA2-46D7-8FE6-5D62CAF5D895}" destId="{DEF612AE-03DA-474D-A534-FCB1A886D2F1}" srcOrd="1" destOrd="0" presId="urn:microsoft.com/office/officeart/2005/8/layout/orgChart1"/>
    <dgm:cxn modelId="{B5EBD325-928B-4AFE-94DE-B350BB11C74A}" type="presParOf" srcId="{DEF612AE-03DA-474D-A534-FCB1A886D2F1}" destId="{C29125C4-EF49-43C1-AECD-D85FF5CC2E96}" srcOrd="0" destOrd="0" presId="urn:microsoft.com/office/officeart/2005/8/layout/orgChart1"/>
    <dgm:cxn modelId="{F2F4F5A2-8689-470C-8267-52D9999568B7}" type="presParOf" srcId="{DEF612AE-03DA-474D-A534-FCB1A886D2F1}" destId="{5042A0A9-5B11-4A47-9160-953545176A28}" srcOrd="1" destOrd="0" presId="urn:microsoft.com/office/officeart/2005/8/layout/orgChart1"/>
    <dgm:cxn modelId="{4F4EF916-3FD5-4186-893F-E79B531F6F1A}" type="presParOf" srcId="{5042A0A9-5B11-4A47-9160-953545176A28}" destId="{6EE62EDB-CE95-416B-A4E0-0A494AB6B8A7}" srcOrd="0" destOrd="0" presId="urn:microsoft.com/office/officeart/2005/8/layout/orgChart1"/>
    <dgm:cxn modelId="{29CF3A07-E798-4E9D-AC7F-37B1166BC1BA}" type="presParOf" srcId="{6EE62EDB-CE95-416B-A4E0-0A494AB6B8A7}" destId="{14AECFBA-4252-4E30-9BC9-05F788A9B939}" srcOrd="0" destOrd="0" presId="urn:microsoft.com/office/officeart/2005/8/layout/orgChart1"/>
    <dgm:cxn modelId="{E812D174-D401-4AC2-9E2B-225C92AAD22D}" type="presParOf" srcId="{6EE62EDB-CE95-416B-A4E0-0A494AB6B8A7}" destId="{D2802CFD-B044-48A5-BBDE-F1DEF3C0DDC5}" srcOrd="1" destOrd="0" presId="urn:microsoft.com/office/officeart/2005/8/layout/orgChart1"/>
    <dgm:cxn modelId="{DCE6823A-F465-4CBB-AC53-E0D1E9A1D7C9}" type="presParOf" srcId="{5042A0A9-5B11-4A47-9160-953545176A28}" destId="{D31B6AFD-E52B-4B0A-B9BA-96D77B8B9251}" srcOrd="1" destOrd="0" presId="urn:microsoft.com/office/officeart/2005/8/layout/orgChart1"/>
    <dgm:cxn modelId="{65615662-5ABC-427D-B153-F05765177B87}" type="presParOf" srcId="{5042A0A9-5B11-4A47-9160-953545176A28}" destId="{6377612A-2E7D-4F7A-B09D-30E9383660D2}" srcOrd="2" destOrd="0" presId="urn:microsoft.com/office/officeart/2005/8/layout/orgChart1"/>
    <dgm:cxn modelId="{29FB37E4-42F3-4A37-93B7-6A1B5C83DA3A}" type="presParOf" srcId="{DEF612AE-03DA-474D-A534-FCB1A886D2F1}" destId="{B283FA4B-ED3E-4FF6-8066-A2AC30D31286}" srcOrd="2" destOrd="0" presId="urn:microsoft.com/office/officeart/2005/8/layout/orgChart1"/>
    <dgm:cxn modelId="{8665264A-5A2C-4831-8914-7148F7AC859E}" type="presParOf" srcId="{DEF612AE-03DA-474D-A534-FCB1A886D2F1}" destId="{C50EC034-725C-4F27-9071-3C798F94A120}" srcOrd="3" destOrd="0" presId="urn:microsoft.com/office/officeart/2005/8/layout/orgChart1"/>
    <dgm:cxn modelId="{07AD099F-0A26-48A1-9B10-D4CB33B0D398}" type="presParOf" srcId="{C50EC034-725C-4F27-9071-3C798F94A120}" destId="{F6EFBADE-7256-4C07-AC3C-6577531BD991}" srcOrd="0" destOrd="0" presId="urn:microsoft.com/office/officeart/2005/8/layout/orgChart1"/>
    <dgm:cxn modelId="{0971D090-812E-42CE-99F9-C260CE75ADEA}" type="presParOf" srcId="{F6EFBADE-7256-4C07-AC3C-6577531BD991}" destId="{D3A1586B-2ED4-4390-A50D-4A49A5834C12}" srcOrd="0" destOrd="0" presId="urn:microsoft.com/office/officeart/2005/8/layout/orgChart1"/>
    <dgm:cxn modelId="{71F45838-8616-4D10-B743-B6533B3DA4D7}" type="presParOf" srcId="{F6EFBADE-7256-4C07-AC3C-6577531BD991}" destId="{9F7BB099-DC3E-4B60-A765-560603005765}" srcOrd="1" destOrd="0" presId="urn:microsoft.com/office/officeart/2005/8/layout/orgChart1"/>
    <dgm:cxn modelId="{E96E3DC3-94D0-40D5-9F8A-8A4226845177}" type="presParOf" srcId="{C50EC034-725C-4F27-9071-3C798F94A120}" destId="{3A9EBB15-254F-4D25-A4E5-4932CFEC0644}" srcOrd="1" destOrd="0" presId="urn:microsoft.com/office/officeart/2005/8/layout/orgChart1"/>
    <dgm:cxn modelId="{F02631C5-B0F2-4148-A61F-5AA2AB351D63}" type="presParOf" srcId="{C50EC034-725C-4F27-9071-3C798F94A120}" destId="{F573D077-2269-4879-8DAC-65C50872C28D}" srcOrd="2" destOrd="0" presId="urn:microsoft.com/office/officeart/2005/8/layout/orgChart1"/>
    <dgm:cxn modelId="{5B9B1532-6932-4B9D-B5E9-2EB3E2491B50}" type="presParOf" srcId="{DEF612AE-03DA-474D-A534-FCB1A886D2F1}" destId="{1B3146CA-2A9B-4C5E-BCC7-3642AA7059E2}" srcOrd="4" destOrd="0" presId="urn:microsoft.com/office/officeart/2005/8/layout/orgChart1"/>
    <dgm:cxn modelId="{43DE157B-B226-4B6E-8598-51B0C9256CF1}" type="presParOf" srcId="{DEF612AE-03DA-474D-A534-FCB1A886D2F1}" destId="{23B80400-C678-430E-9A75-3BE5542A85FE}" srcOrd="5" destOrd="0" presId="urn:microsoft.com/office/officeart/2005/8/layout/orgChart1"/>
    <dgm:cxn modelId="{49C8C45F-FAEC-4F34-9FEA-8DE39D2D2C03}" type="presParOf" srcId="{23B80400-C678-430E-9A75-3BE5542A85FE}" destId="{011A3FEB-D149-4327-8E9F-88CF6DD029D2}" srcOrd="0" destOrd="0" presId="urn:microsoft.com/office/officeart/2005/8/layout/orgChart1"/>
    <dgm:cxn modelId="{B288B37D-DE8C-403E-B009-2263FB204408}" type="presParOf" srcId="{011A3FEB-D149-4327-8E9F-88CF6DD029D2}" destId="{CFC64B10-28E4-4E3C-BF41-97B558977B69}" srcOrd="0" destOrd="0" presId="urn:microsoft.com/office/officeart/2005/8/layout/orgChart1"/>
    <dgm:cxn modelId="{54FC926F-2D30-4611-9161-A61DACA903C7}" type="presParOf" srcId="{011A3FEB-D149-4327-8E9F-88CF6DD029D2}" destId="{03F8A9FB-8C10-4FB7-B302-3D81D500D8B3}" srcOrd="1" destOrd="0" presId="urn:microsoft.com/office/officeart/2005/8/layout/orgChart1"/>
    <dgm:cxn modelId="{70282694-B925-42E0-A426-B7B9DF9948E5}" type="presParOf" srcId="{23B80400-C678-430E-9A75-3BE5542A85FE}" destId="{243AE628-9C76-4151-BF7C-C9EAB82A44E6}" srcOrd="1" destOrd="0" presId="urn:microsoft.com/office/officeart/2005/8/layout/orgChart1"/>
    <dgm:cxn modelId="{8A9E7621-9E06-4546-9021-A0A6B119963E}" type="presParOf" srcId="{23B80400-C678-430E-9A75-3BE5542A85FE}" destId="{411D0083-9300-459C-9D92-31AC5F6D1952}" srcOrd="2" destOrd="0" presId="urn:microsoft.com/office/officeart/2005/8/layout/orgChart1"/>
    <dgm:cxn modelId="{78B0F616-FE48-4D00-8B1E-7FB6CCEFB497}" type="presParOf" srcId="{76C928BD-3FA2-46D7-8FE6-5D62CAF5D895}" destId="{E3F25DDE-C726-40EF-9A90-9E5D6E0D16D7}" srcOrd="2" destOrd="0" presId="urn:microsoft.com/office/officeart/2005/8/layout/orgChart1"/>
    <dgm:cxn modelId="{1023A1E8-07C4-4A05-865B-F72F8F2B19CD}" type="presParOf" srcId="{E5932E21-E35B-420A-935B-B632C14FE012}" destId="{BDC2D736-7A1B-4D98-A974-7A05063329B9}" srcOrd="8" destOrd="0" presId="urn:microsoft.com/office/officeart/2005/8/layout/orgChart1"/>
    <dgm:cxn modelId="{5EA76784-8779-44FB-96F2-7C64F9624E29}" type="presParOf" srcId="{E5932E21-E35B-420A-935B-B632C14FE012}" destId="{5F94CB18-9AA3-4688-95F7-08B29FEE4E2F}" srcOrd="9" destOrd="0" presId="urn:microsoft.com/office/officeart/2005/8/layout/orgChart1"/>
    <dgm:cxn modelId="{1D7E00DA-D41B-4307-A36F-092D4BA21F32}" type="presParOf" srcId="{5F94CB18-9AA3-4688-95F7-08B29FEE4E2F}" destId="{FE039A56-4E31-4673-B981-719C0831949B}" srcOrd="0" destOrd="0" presId="urn:microsoft.com/office/officeart/2005/8/layout/orgChart1"/>
    <dgm:cxn modelId="{8C192D4B-4443-46E7-B7AA-086B37C0514F}" type="presParOf" srcId="{FE039A56-4E31-4673-B981-719C0831949B}" destId="{DAC55B7B-6FE8-4FD7-BBD6-452557A97A6E}" srcOrd="0" destOrd="0" presId="urn:microsoft.com/office/officeart/2005/8/layout/orgChart1"/>
    <dgm:cxn modelId="{A27FD088-9FE6-4DA8-84E3-F40024AD563E}" type="presParOf" srcId="{FE039A56-4E31-4673-B981-719C0831949B}" destId="{09AD8ADC-EF01-4B31-9885-E35C2B4882B6}" srcOrd="1" destOrd="0" presId="urn:microsoft.com/office/officeart/2005/8/layout/orgChart1"/>
    <dgm:cxn modelId="{DB24B37B-1217-42D9-9D4B-51E0E693BE4A}" type="presParOf" srcId="{5F94CB18-9AA3-4688-95F7-08B29FEE4E2F}" destId="{1EF77300-5BDB-405E-B325-4796FAF8D0CC}" srcOrd="1" destOrd="0" presId="urn:microsoft.com/office/officeart/2005/8/layout/orgChart1"/>
    <dgm:cxn modelId="{D1C31E97-116E-481A-8330-9E9FFE84C5AD}" type="presParOf" srcId="{1EF77300-5BDB-405E-B325-4796FAF8D0CC}" destId="{6E9E297E-CEDA-4278-BB51-6196D1CAF0FC}" srcOrd="0" destOrd="0" presId="urn:microsoft.com/office/officeart/2005/8/layout/orgChart1"/>
    <dgm:cxn modelId="{932DCB0C-EC28-4398-BA56-6D8C1A111983}" type="presParOf" srcId="{1EF77300-5BDB-405E-B325-4796FAF8D0CC}" destId="{0363896D-B04A-4BC5-B182-F6DADD72FEC9}" srcOrd="1" destOrd="0" presId="urn:microsoft.com/office/officeart/2005/8/layout/orgChart1"/>
    <dgm:cxn modelId="{1954E81F-7767-4B67-8376-5C5DAD469DF4}" type="presParOf" srcId="{0363896D-B04A-4BC5-B182-F6DADD72FEC9}" destId="{51B2492C-04E9-4AD4-8D1F-548B9266D7EA}" srcOrd="0" destOrd="0" presId="urn:microsoft.com/office/officeart/2005/8/layout/orgChart1"/>
    <dgm:cxn modelId="{CA75AB7E-3532-42DE-95AC-75BE54E24BD2}" type="presParOf" srcId="{51B2492C-04E9-4AD4-8D1F-548B9266D7EA}" destId="{8251D605-BE40-46EE-8D0B-702595DE1296}" srcOrd="0" destOrd="0" presId="urn:microsoft.com/office/officeart/2005/8/layout/orgChart1"/>
    <dgm:cxn modelId="{232D0776-4B83-4824-8CBB-742F20FED18B}" type="presParOf" srcId="{51B2492C-04E9-4AD4-8D1F-548B9266D7EA}" destId="{868BAC78-138B-4104-89DF-873E76B0BD66}" srcOrd="1" destOrd="0" presId="urn:microsoft.com/office/officeart/2005/8/layout/orgChart1"/>
    <dgm:cxn modelId="{DF03C181-6E00-404B-8112-A10EC1D01372}" type="presParOf" srcId="{0363896D-B04A-4BC5-B182-F6DADD72FEC9}" destId="{8CE72131-2942-47D0-998E-4C544470BE2F}" srcOrd="1" destOrd="0" presId="urn:microsoft.com/office/officeart/2005/8/layout/orgChart1"/>
    <dgm:cxn modelId="{CE95ECF8-4093-4F1A-855E-47456ACC00D1}" type="presParOf" srcId="{0363896D-B04A-4BC5-B182-F6DADD72FEC9}" destId="{9AE6421B-6084-42BA-9BC4-29085A884531}" srcOrd="2" destOrd="0" presId="urn:microsoft.com/office/officeart/2005/8/layout/orgChart1"/>
    <dgm:cxn modelId="{F0D8A14B-6440-4F16-8BE8-4C220B12F064}" type="presParOf" srcId="{1EF77300-5BDB-405E-B325-4796FAF8D0CC}" destId="{7CCE4835-6283-4D87-8BDB-0E9373E5BD57}" srcOrd="2" destOrd="0" presId="urn:microsoft.com/office/officeart/2005/8/layout/orgChart1"/>
    <dgm:cxn modelId="{A3F20CFE-92D7-4DAD-AFB5-022B50552B6C}" type="presParOf" srcId="{1EF77300-5BDB-405E-B325-4796FAF8D0CC}" destId="{D2444004-F074-4BDE-BF9D-17855F4F6A8B}" srcOrd="3" destOrd="0" presId="urn:microsoft.com/office/officeart/2005/8/layout/orgChart1"/>
    <dgm:cxn modelId="{51531E4E-89EE-4465-A7D3-2BDC9EDB42DD}" type="presParOf" srcId="{D2444004-F074-4BDE-BF9D-17855F4F6A8B}" destId="{71A7F35D-7D46-4842-A244-2CE45510EC96}" srcOrd="0" destOrd="0" presId="urn:microsoft.com/office/officeart/2005/8/layout/orgChart1"/>
    <dgm:cxn modelId="{A885AE6D-ECDB-41A4-9D36-16C393503F73}" type="presParOf" srcId="{71A7F35D-7D46-4842-A244-2CE45510EC96}" destId="{77447CD6-AA11-4714-8C4F-B118C71338FB}" srcOrd="0" destOrd="0" presId="urn:microsoft.com/office/officeart/2005/8/layout/orgChart1"/>
    <dgm:cxn modelId="{13BD1D04-F5B2-4DC3-8E94-641CE241F9E6}" type="presParOf" srcId="{71A7F35D-7D46-4842-A244-2CE45510EC96}" destId="{92B493BA-10F5-42E0-9D8B-CD121298FFE0}" srcOrd="1" destOrd="0" presId="urn:microsoft.com/office/officeart/2005/8/layout/orgChart1"/>
    <dgm:cxn modelId="{EE0BA8FC-7E30-44E5-9276-9B87FD0E04DE}" type="presParOf" srcId="{D2444004-F074-4BDE-BF9D-17855F4F6A8B}" destId="{5648EEE5-7545-45C5-A395-78B5D53D80E6}" srcOrd="1" destOrd="0" presId="urn:microsoft.com/office/officeart/2005/8/layout/orgChart1"/>
    <dgm:cxn modelId="{AA5E7CC1-2A9B-40E3-BC21-6AE406BB30D1}" type="presParOf" srcId="{D2444004-F074-4BDE-BF9D-17855F4F6A8B}" destId="{CD2C4ECB-82EF-4641-A939-F4D3AAAC4FF5}" srcOrd="2" destOrd="0" presId="urn:microsoft.com/office/officeart/2005/8/layout/orgChart1"/>
    <dgm:cxn modelId="{001A61E3-0715-4C67-9D9A-5B43E0B9DAE2}" type="presParOf" srcId="{5F94CB18-9AA3-4688-95F7-08B29FEE4E2F}" destId="{DA76FC59-79CA-48B5-90F0-84E47F71261A}" srcOrd="2" destOrd="0" presId="urn:microsoft.com/office/officeart/2005/8/layout/orgChart1"/>
    <dgm:cxn modelId="{1FA62825-86DE-4164-B11F-F410986A8162}" type="presParOf" srcId="{A3B49AB3-D8FD-44DF-9783-7EFA1C08D48B}" destId="{CAA0F61E-D16D-4C57-8E37-CB2D7695008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CCE4835-6283-4D87-8BDB-0E9373E5BD57}">
      <dsp:nvSpPr>
        <dsp:cNvPr id="0" name=""/>
        <dsp:cNvSpPr/>
      </dsp:nvSpPr>
      <dsp:spPr>
        <a:xfrm>
          <a:off x="7416970" y="2738400"/>
          <a:ext cx="225195" cy="1756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6525"/>
              </a:lnTo>
              <a:lnTo>
                <a:pt x="225195" y="175652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9E297E-CEDA-4278-BB51-6196D1CAF0FC}">
      <dsp:nvSpPr>
        <dsp:cNvPr id="0" name=""/>
        <dsp:cNvSpPr/>
      </dsp:nvSpPr>
      <dsp:spPr>
        <a:xfrm>
          <a:off x="7416970" y="2738400"/>
          <a:ext cx="225195" cy="6905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99"/>
              </a:lnTo>
              <a:lnTo>
                <a:pt x="225195" y="6905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C2D736-7A1B-4D98-A974-7A05063329B9}">
      <dsp:nvSpPr>
        <dsp:cNvPr id="0" name=""/>
        <dsp:cNvSpPr/>
      </dsp:nvSpPr>
      <dsp:spPr>
        <a:xfrm>
          <a:off x="4384337" y="1672474"/>
          <a:ext cx="3633154" cy="3152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636"/>
              </a:lnTo>
              <a:lnTo>
                <a:pt x="3633154" y="157636"/>
              </a:lnTo>
              <a:lnTo>
                <a:pt x="3633154" y="3152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3146CA-2A9B-4C5E-BCC7-3642AA7059E2}">
      <dsp:nvSpPr>
        <dsp:cNvPr id="0" name=""/>
        <dsp:cNvSpPr/>
      </dsp:nvSpPr>
      <dsp:spPr>
        <a:xfrm>
          <a:off x="5600393" y="2738400"/>
          <a:ext cx="225195" cy="28224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22450"/>
              </a:lnTo>
              <a:lnTo>
                <a:pt x="225195" y="28224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83FA4B-ED3E-4FF6-8066-A2AC30D31286}">
      <dsp:nvSpPr>
        <dsp:cNvPr id="0" name=""/>
        <dsp:cNvSpPr/>
      </dsp:nvSpPr>
      <dsp:spPr>
        <a:xfrm>
          <a:off x="5600393" y="2738400"/>
          <a:ext cx="225195" cy="1756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6525"/>
              </a:lnTo>
              <a:lnTo>
                <a:pt x="225195" y="175652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125C4-EF49-43C1-AECD-D85FF5CC2E96}">
      <dsp:nvSpPr>
        <dsp:cNvPr id="0" name=""/>
        <dsp:cNvSpPr/>
      </dsp:nvSpPr>
      <dsp:spPr>
        <a:xfrm>
          <a:off x="5600393" y="2738400"/>
          <a:ext cx="225195" cy="6905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99"/>
              </a:lnTo>
              <a:lnTo>
                <a:pt x="225195" y="6905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2829F2-C9A8-4835-8759-C55D0504D6C8}">
      <dsp:nvSpPr>
        <dsp:cNvPr id="0" name=""/>
        <dsp:cNvSpPr/>
      </dsp:nvSpPr>
      <dsp:spPr>
        <a:xfrm>
          <a:off x="4384337" y="1672474"/>
          <a:ext cx="1816577" cy="3152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636"/>
              </a:lnTo>
              <a:lnTo>
                <a:pt x="1816577" y="157636"/>
              </a:lnTo>
              <a:lnTo>
                <a:pt x="1816577" y="3152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3BE0D9-3A6A-4A3A-B582-047F4979829C}">
      <dsp:nvSpPr>
        <dsp:cNvPr id="0" name=""/>
        <dsp:cNvSpPr/>
      </dsp:nvSpPr>
      <dsp:spPr>
        <a:xfrm>
          <a:off x="3783815" y="2738400"/>
          <a:ext cx="225195" cy="28224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22450"/>
              </a:lnTo>
              <a:lnTo>
                <a:pt x="225195" y="28224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1B0165-083A-4351-BC5B-64A837C62069}">
      <dsp:nvSpPr>
        <dsp:cNvPr id="0" name=""/>
        <dsp:cNvSpPr/>
      </dsp:nvSpPr>
      <dsp:spPr>
        <a:xfrm>
          <a:off x="3783815" y="2738400"/>
          <a:ext cx="225195" cy="1756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6525"/>
              </a:lnTo>
              <a:lnTo>
                <a:pt x="225195" y="175652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DACF4-D141-4AF1-9582-4AB1E8B13570}">
      <dsp:nvSpPr>
        <dsp:cNvPr id="0" name=""/>
        <dsp:cNvSpPr/>
      </dsp:nvSpPr>
      <dsp:spPr>
        <a:xfrm>
          <a:off x="3783815" y="2738400"/>
          <a:ext cx="225195" cy="6905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99"/>
              </a:lnTo>
              <a:lnTo>
                <a:pt x="225195" y="6905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723D42-0F44-414F-961D-8A93391B6775}">
      <dsp:nvSpPr>
        <dsp:cNvPr id="0" name=""/>
        <dsp:cNvSpPr/>
      </dsp:nvSpPr>
      <dsp:spPr>
        <a:xfrm>
          <a:off x="4338617" y="1672474"/>
          <a:ext cx="91440" cy="3152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52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04D340-9C29-4EEB-B7F3-29308C369FA6}">
      <dsp:nvSpPr>
        <dsp:cNvPr id="0" name=""/>
        <dsp:cNvSpPr/>
      </dsp:nvSpPr>
      <dsp:spPr>
        <a:xfrm>
          <a:off x="1967238" y="2738400"/>
          <a:ext cx="225195" cy="1756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6525"/>
              </a:lnTo>
              <a:lnTo>
                <a:pt x="225195" y="175652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B81E69-F2A0-4405-A0FF-6495FD23D3EF}">
      <dsp:nvSpPr>
        <dsp:cNvPr id="0" name=""/>
        <dsp:cNvSpPr/>
      </dsp:nvSpPr>
      <dsp:spPr>
        <a:xfrm>
          <a:off x="1967238" y="2738400"/>
          <a:ext cx="225195" cy="6905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99"/>
              </a:lnTo>
              <a:lnTo>
                <a:pt x="225195" y="6905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147642-9B83-4330-8AFB-04534E2A189E}">
      <dsp:nvSpPr>
        <dsp:cNvPr id="0" name=""/>
        <dsp:cNvSpPr/>
      </dsp:nvSpPr>
      <dsp:spPr>
        <a:xfrm>
          <a:off x="2567759" y="1672474"/>
          <a:ext cx="1816577" cy="315273"/>
        </a:xfrm>
        <a:custGeom>
          <a:avLst/>
          <a:gdLst/>
          <a:ahLst/>
          <a:cxnLst/>
          <a:rect l="0" t="0" r="0" b="0"/>
          <a:pathLst>
            <a:path>
              <a:moveTo>
                <a:pt x="1816577" y="0"/>
              </a:moveTo>
              <a:lnTo>
                <a:pt x="1816577" y="157636"/>
              </a:lnTo>
              <a:lnTo>
                <a:pt x="0" y="157636"/>
              </a:lnTo>
              <a:lnTo>
                <a:pt x="0" y="3152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E5A6FA-62EA-42A5-9AF9-7FB1F1007E4E}">
      <dsp:nvSpPr>
        <dsp:cNvPr id="0" name=""/>
        <dsp:cNvSpPr/>
      </dsp:nvSpPr>
      <dsp:spPr>
        <a:xfrm>
          <a:off x="150660" y="2738400"/>
          <a:ext cx="225195" cy="28224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22450"/>
              </a:lnTo>
              <a:lnTo>
                <a:pt x="225195" y="28224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9C4CCE-D423-4AD0-8D43-B32D69C1BED6}">
      <dsp:nvSpPr>
        <dsp:cNvPr id="0" name=""/>
        <dsp:cNvSpPr/>
      </dsp:nvSpPr>
      <dsp:spPr>
        <a:xfrm>
          <a:off x="150660" y="2738400"/>
          <a:ext cx="225195" cy="1756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6525"/>
              </a:lnTo>
              <a:lnTo>
                <a:pt x="225195" y="175652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6D6A38-9D57-4D3A-9BA1-7BB5B1D9A3DD}">
      <dsp:nvSpPr>
        <dsp:cNvPr id="0" name=""/>
        <dsp:cNvSpPr/>
      </dsp:nvSpPr>
      <dsp:spPr>
        <a:xfrm>
          <a:off x="150660" y="2738400"/>
          <a:ext cx="225195" cy="6905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99"/>
              </a:lnTo>
              <a:lnTo>
                <a:pt x="225195" y="6905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EC5094-6C5F-45C1-8F72-A47E62CC088A}">
      <dsp:nvSpPr>
        <dsp:cNvPr id="0" name=""/>
        <dsp:cNvSpPr/>
      </dsp:nvSpPr>
      <dsp:spPr>
        <a:xfrm>
          <a:off x="751182" y="1672474"/>
          <a:ext cx="3633154" cy="315273"/>
        </a:xfrm>
        <a:custGeom>
          <a:avLst/>
          <a:gdLst/>
          <a:ahLst/>
          <a:cxnLst/>
          <a:rect l="0" t="0" r="0" b="0"/>
          <a:pathLst>
            <a:path>
              <a:moveTo>
                <a:pt x="3633154" y="0"/>
              </a:moveTo>
              <a:lnTo>
                <a:pt x="3633154" y="157636"/>
              </a:lnTo>
              <a:lnTo>
                <a:pt x="0" y="157636"/>
              </a:lnTo>
              <a:lnTo>
                <a:pt x="0" y="3152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090AE0-2069-4953-8722-D16F6A2750B6}">
      <dsp:nvSpPr>
        <dsp:cNvPr id="0" name=""/>
        <dsp:cNvSpPr/>
      </dsp:nvSpPr>
      <dsp:spPr>
        <a:xfrm>
          <a:off x="3633685" y="921822"/>
          <a:ext cx="1501303" cy="7506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CEO</a:t>
          </a:r>
          <a:br>
            <a:rPr lang="pt-BR" sz="1300" kern="1200" dirty="0" smtClean="0"/>
          </a:br>
          <a:r>
            <a:rPr lang="pt-BR" sz="1300" kern="1200" dirty="0" smtClean="0"/>
            <a:t>Rafael Ricardo</a:t>
          </a:r>
          <a:endParaRPr lang="pt-BR" sz="1300" kern="1200" dirty="0"/>
        </a:p>
      </dsp:txBody>
      <dsp:txXfrm>
        <a:off x="3633685" y="921822"/>
        <a:ext cx="1501303" cy="750651"/>
      </dsp:txXfrm>
    </dsp:sp>
    <dsp:sp modelId="{5C1A84F2-A5D5-43BE-BA9D-EE97C0EE5254}">
      <dsp:nvSpPr>
        <dsp:cNvPr id="0" name=""/>
        <dsp:cNvSpPr/>
      </dsp:nvSpPr>
      <dsp:spPr>
        <a:xfrm>
          <a:off x="530" y="1987748"/>
          <a:ext cx="1501303" cy="7506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Diretora de Tecnologia</a:t>
          </a:r>
          <a:br>
            <a:rPr lang="pt-BR" sz="1300" kern="1200" dirty="0" smtClean="0"/>
          </a:br>
          <a:r>
            <a:rPr lang="pt-BR" sz="1300" kern="1200" dirty="0" smtClean="0"/>
            <a:t>Ana Flavia Juste </a:t>
          </a:r>
          <a:r>
            <a:rPr lang="pt-BR" sz="1300" kern="1200" dirty="0" err="1" smtClean="0"/>
            <a:t>Benotti</a:t>
          </a:r>
          <a:endParaRPr lang="pt-BR" sz="1300" kern="1200" dirty="0"/>
        </a:p>
      </dsp:txBody>
      <dsp:txXfrm>
        <a:off x="530" y="1987748"/>
        <a:ext cx="1501303" cy="750651"/>
      </dsp:txXfrm>
    </dsp:sp>
    <dsp:sp modelId="{7E0F8C18-1FF9-4CFF-ADD7-06EF6FAA1BFE}">
      <dsp:nvSpPr>
        <dsp:cNvPr id="0" name=""/>
        <dsp:cNvSpPr/>
      </dsp:nvSpPr>
      <dsp:spPr>
        <a:xfrm>
          <a:off x="375856" y="3053674"/>
          <a:ext cx="1501303" cy="7506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Infra</a:t>
          </a:r>
          <a:endParaRPr lang="pt-BR" sz="1300" kern="1200" dirty="0"/>
        </a:p>
      </dsp:txBody>
      <dsp:txXfrm>
        <a:off x="375856" y="3053674"/>
        <a:ext cx="1501303" cy="750651"/>
      </dsp:txXfrm>
    </dsp:sp>
    <dsp:sp modelId="{6C1E7F22-4918-45BE-A418-4C85221B09CA}">
      <dsp:nvSpPr>
        <dsp:cNvPr id="0" name=""/>
        <dsp:cNvSpPr/>
      </dsp:nvSpPr>
      <dsp:spPr>
        <a:xfrm>
          <a:off x="375856" y="4119599"/>
          <a:ext cx="1501303" cy="7506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Suporte</a:t>
          </a:r>
        </a:p>
      </dsp:txBody>
      <dsp:txXfrm>
        <a:off x="375856" y="4119599"/>
        <a:ext cx="1501303" cy="750651"/>
      </dsp:txXfrm>
    </dsp:sp>
    <dsp:sp modelId="{94C7BCDD-6532-4566-8B6E-BA10619A4766}">
      <dsp:nvSpPr>
        <dsp:cNvPr id="0" name=""/>
        <dsp:cNvSpPr/>
      </dsp:nvSpPr>
      <dsp:spPr>
        <a:xfrm>
          <a:off x="375856" y="5185525"/>
          <a:ext cx="1501303" cy="7506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Operação</a:t>
          </a:r>
        </a:p>
      </dsp:txBody>
      <dsp:txXfrm>
        <a:off x="375856" y="5185525"/>
        <a:ext cx="1501303" cy="750651"/>
      </dsp:txXfrm>
    </dsp:sp>
    <dsp:sp modelId="{B6C2848F-A454-4E2E-B143-5D890BFF1F27}">
      <dsp:nvSpPr>
        <dsp:cNvPr id="0" name=""/>
        <dsp:cNvSpPr/>
      </dsp:nvSpPr>
      <dsp:spPr>
        <a:xfrm>
          <a:off x="1817107" y="1987748"/>
          <a:ext cx="1501303" cy="7506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Diretor de Projetos</a:t>
          </a:r>
          <a:br>
            <a:rPr lang="pt-BR" sz="1300" kern="1200" dirty="0" smtClean="0"/>
          </a:br>
          <a:r>
            <a:rPr lang="pt-BR" sz="1300" kern="1200" dirty="0" smtClean="0"/>
            <a:t>Alex </a:t>
          </a:r>
          <a:r>
            <a:rPr lang="pt-BR" sz="1300" kern="1200" dirty="0" err="1" smtClean="0"/>
            <a:t>Hohol</a:t>
          </a:r>
          <a:endParaRPr lang="pt-BR" sz="1300" kern="1200" dirty="0"/>
        </a:p>
      </dsp:txBody>
      <dsp:txXfrm>
        <a:off x="1817107" y="1987748"/>
        <a:ext cx="1501303" cy="750651"/>
      </dsp:txXfrm>
    </dsp:sp>
    <dsp:sp modelId="{673A964F-041D-460E-A2C2-132BDD094F5D}">
      <dsp:nvSpPr>
        <dsp:cNvPr id="0" name=""/>
        <dsp:cNvSpPr/>
      </dsp:nvSpPr>
      <dsp:spPr>
        <a:xfrm>
          <a:off x="2192433" y="3053674"/>
          <a:ext cx="1501303" cy="7506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Planejamento</a:t>
          </a:r>
          <a:endParaRPr lang="pt-BR" sz="1300" kern="1200" dirty="0"/>
        </a:p>
      </dsp:txBody>
      <dsp:txXfrm>
        <a:off x="2192433" y="3053674"/>
        <a:ext cx="1501303" cy="750651"/>
      </dsp:txXfrm>
    </dsp:sp>
    <dsp:sp modelId="{2D1A169C-739E-4B4F-8C4F-7624FFF50A15}">
      <dsp:nvSpPr>
        <dsp:cNvPr id="0" name=""/>
        <dsp:cNvSpPr/>
      </dsp:nvSpPr>
      <dsp:spPr>
        <a:xfrm>
          <a:off x="2192433" y="4119599"/>
          <a:ext cx="1501303" cy="7506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Implantação</a:t>
          </a:r>
          <a:endParaRPr lang="pt-BR" sz="1300" kern="1200" dirty="0"/>
        </a:p>
      </dsp:txBody>
      <dsp:txXfrm>
        <a:off x="2192433" y="4119599"/>
        <a:ext cx="1501303" cy="750651"/>
      </dsp:txXfrm>
    </dsp:sp>
    <dsp:sp modelId="{BFC9B8CA-A668-4659-A680-111D98CFFEF0}">
      <dsp:nvSpPr>
        <dsp:cNvPr id="0" name=""/>
        <dsp:cNvSpPr/>
      </dsp:nvSpPr>
      <dsp:spPr>
        <a:xfrm>
          <a:off x="3633685" y="1987748"/>
          <a:ext cx="1501303" cy="7506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Diretor Comercial</a:t>
          </a:r>
          <a:br>
            <a:rPr lang="pt-BR" sz="1300" kern="1200" dirty="0" smtClean="0"/>
          </a:br>
          <a:r>
            <a:rPr lang="pt-BR" sz="1300" kern="1200" dirty="0" smtClean="0"/>
            <a:t>João Paulo </a:t>
          </a:r>
          <a:r>
            <a:rPr lang="pt-BR" sz="1300" kern="1200" dirty="0" err="1" smtClean="0"/>
            <a:t>Dubas</a:t>
          </a:r>
          <a:endParaRPr lang="pt-BR" sz="1300" kern="1200" dirty="0"/>
        </a:p>
      </dsp:txBody>
      <dsp:txXfrm>
        <a:off x="3633685" y="1987748"/>
        <a:ext cx="1501303" cy="750651"/>
      </dsp:txXfrm>
    </dsp:sp>
    <dsp:sp modelId="{945D0714-3604-45EC-B96B-B018645DD452}">
      <dsp:nvSpPr>
        <dsp:cNvPr id="0" name=""/>
        <dsp:cNvSpPr/>
      </dsp:nvSpPr>
      <dsp:spPr>
        <a:xfrm>
          <a:off x="4009011" y="3053674"/>
          <a:ext cx="1501303" cy="7506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err="1" smtClean="0"/>
            <a:t>Farmer</a:t>
          </a:r>
          <a:endParaRPr lang="pt-BR" sz="1300" kern="1200" dirty="0" smtClean="0"/>
        </a:p>
      </dsp:txBody>
      <dsp:txXfrm>
        <a:off x="4009011" y="3053674"/>
        <a:ext cx="1501303" cy="750651"/>
      </dsp:txXfrm>
    </dsp:sp>
    <dsp:sp modelId="{BAF3B05C-8AFF-4E72-8B97-72170996750C}">
      <dsp:nvSpPr>
        <dsp:cNvPr id="0" name=""/>
        <dsp:cNvSpPr/>
      </dsp:nvSpPr>
      <dsp:spPr>
        <a:xfrm>
          <a:off x="4009011" y="4119599"/>
          <a:ext cx="1501303" cy="7506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Hunter</a:t>
          </a:r>
        </a:p>
      </dsp:txBody>
      <dsp:txXfrm>
        <a:off x="4009011" y="4119599"/>
        <a:ext cx="1501303" cy="750651"/>
      </dsp:txXfrm>
    </dsp:sp>
    <dsp:sp modelId="{328EF110-A7E6-4554-8585-D4C09E874DFE}">
      <dsp:nvSpPr>
        <dsp:cNvPr id="0" name=""/>
        <dsp:cNvSpPr/>
      </dsp:nvSpPr>
      <dsp:spPr>
        <a:xfrm>
          <a:off x="4009011" y="5185525"/>
          <a:ext cx="1501303" cy="7506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Lead</a:t>
          </a:r>
        </a:p>
      </dsp:txBody>
      <dsp:txXfrm>
        <a:off x="4009011" y="5185525"/>
        <a:ext cx="1501303" cy="750651"/>
      </dsp:txXfrm>
    </dsp:sp>
    <dsp:sp modelId="{48ADEA70-70C0-4BFA-9ADA-355CC12508EF}">
      <dsp:nvSpPr>
        <dsp:cNvPr id="0" name=""/>
        <dsp:cNvSpPr/>
      </dsp:nvSpPr>
      <dsp:spPr>
        <a:xfrm>
          <a:off x="5450262" y="1987748"/>
          <a:ext cx="1501303" cy="7506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Diretor de Comunicação</a:t>
          </a:r>
          <a:br>
            <a:rPr lang="pt-BR" sz="1300" kern="1200" dirty="0" smtClean="0"/>
          </a:br>
          <a:r>
            <a:rPr lang="pt-BR" sz="1300" kern="1200" dirty="0" smtClean="0"/>
            <a:t>Marcelo Baptista</a:t>
          </a:r>
        </a:p>
      </dsp:txBody>
      <dsp:txXfrm>
        <a:off x="5450262" y="1987748"/>
        <a:ext cx="1501303" cy="750651"/>
      </dsp:txXfrm>
    </dsp:sp>
    <dsp:sp modelId="{14AECFBA-4252-4E30-9BC9-05F788A9B939}">
      <dsp:nvSpPr>
        <dsp:cNvPr id="0" name=""/>
        <dsp:cNvSpPr/>
      </dsp:nvSpPr>
      <dsp:spPr>
        <a:xfrm>
          <a:off x="5825588" y="3053674"/>
          <a:ext cx="1501303" cy="7506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err="1" smtClean="0"/>
            <a:t>Service</a:t>
          </a:r>
          <a:r>
            <a:rPr lang="pt-BR" sz="1300" kern="1200" dirty="0" smtClean="0"/>
            <a:t> </a:t>
          </a:r>
          <a:r>
            <a:rPr lang="pt-BR" sz="1300" kern="1200" dirty="0" err="1" smtClean="0"/>
            <a:t>Desk</a:t>
          </a:r>
          <a:endParaRPr lang="pt-BR" sz="1300" kern="1200" dirty="0"/>
        </a:p>
      </dsp:txBody>
      <dsp:txXfrm>
        <a:off x="5825588" y="3053674"/>
        <a:ext cx="1501303" cy="750651"/>
      </dsp:txXfrm>
    </dsp:sp>
    <dsp:sp modelId="{D3A1586B-2ED4-4390-A50D-4A49A5834C12}">
      <dsp:nvSpPr>
        <dsp:cNvPr id="0" name=""/>
        <dsp:cNvSpPr/>
      </dsp:nvSpPr>
      <dsp:spPr>
        <a:xfrm>
          <a:off x="5825588" y="4119599"/>
          <a:ext cx="1501303" cy="7506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Qualidade</a:t>
          </a:r>
          <a:endParaRPr lang="pt-BR" sz="1300" kern="1200" dirty="0"/>
        </a:p>
      </dsp:txBody>
      <dsp:txXfrm>
        <a:off x="5825588" y="4119599"/>
        <a:ext cx="1501303" cy="750651"/>
      </dsp:txXfrm>
    </dsp:sp>
    <dsp:sp modelId="{CFC64B10-28E4-4E3C-BF41-97B558977B69}">
      <dsp:nvSpPr>
        <dsp:cNvPr id="0" name=""/>
        <dsp:cNvSpPr/>
      </dsp:nvSpPr>
      <dsp:spPr>
        <a:xfrm>
          <a:off x="5825588" y="5185525"/>
          <a:ext cx="1501303" cy="7506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Marketing e Pós venda</a:t>
          </a:r>
          <a:endParaRPr lang="pt-BR" sz="1300" kern="1200" dirty="0"/>
        </a:p>
      </dsp:txBody>
      <dsp:txXfrm>
        <a:off x="5825588" y="5185525"/>
        <a:ext cx="1501303" cy="750651"/>
      </dsp:txXfrm>
    </dsp:sp>
    <dsp:sp modelId="{DAC55B7B-6FE8-4FD7-BBD6-452557A97A6E}">
      <dsp:nvSpPr>
        <dsp:cNvPr id="0" name=""/>
        <dsp:cNvSpPr/>
      </dsp:nvSpPr>
      <dsp:spPr>
        <a:xfrm>
          <a:off x="7266840" y="1987748"/>
          <a:ext cx="1501303" cy="7506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CFO</a:t>
          </a:r>
          <a:br>
            <a:rPr lang="pt-BR" sz="1300" kern="1200" dirty="0" smtClean="0"/>
          </a:br>
          <a:r>
            <a:rPr lang="pt-BR" sz="1300" kern="1200" dirty="0" smtClean="0"/>
            <a:t>Lana </a:t>
          </a:r>
          <a:r>
            <a:rPr lang="pt-BR" sz="1300" kern="1200" dirty="0" err="1" smtClean="0"/>
            <a:t>Nuccini</a:t>
          </a:r>
          <a:endParaRPr lang="pt-BR" sz="1300" kern="1200" dirty="0" smtClean="0"/>
        </a:p>
      </dsp:txBody>
      <dsp:txXfrm>
        <a:off x="7266840" y="1987748"/>
        <a:ext cx="1501303" cy="750651"/>
      </dsp:txXfrm>
    </dsp:sp>
    <dsp:sp modelId="{8251D605-BE40-46EE-8D0B-702595DE1296}">
      <dsp:nvSpPr>
        <dsp:cNvPr id="0" name=""/>
        <dsp:cNvSpPr/>
      </dsp:nvSpPr>
      <dsp:spPr>
        <a:xfrm>
          <a:off x="7642166" y="3053674"/>
          <a:ext cx="1501303" cy="7506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Financeiro e Fiscal</a:t>
          </a:r>
          <a:endParaRPr lang="pt-BR" sz="1300" kern="1200" dirty="0"/>
        </a:p>
      </dsp:txBody>
      <dsp:txXfrm>
        <a:off x="7642166" y="3053674"/>
        <a:ext cx="1501303" cy="750651"/>
      </dsp:txXfrm>
    </dsp:sp>
    <dsp:sp modelId="{77447CD6-AA11-4714-8C4F-B118C71338FB}">
      <dsp:nvSpPr>
        <dsp:cNvPr id="0" name=""/>
        <dsp:cNvSpPr/>
      </dsp:nvSpPr>
      <dsp:spPr>
        <a:xfrm>
          <a:off x="7642166" y="4119599"/>
          <a:ext cx="1501303" cy="7506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Administração</a:t>
          </a:r>
          <a:endParaRPr lang="pt-BR" sz="1300" kern="1200" dirty="0"/>
        </a:p>
      </dsp:txBody>
      <dsp:txXfrm>
        <a:off x="7642166" y="4119599"/>
        <a:ext cx="1501303" cy="7506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94DD-B019-4BD4-8C69-EF022B9B2ED4}" type="datetimeFigureOut">
              <a:rPr lang="pt-BR" smtClean="0"/>
              <a:t>26/09/2010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0FA1-5D21-4A22-855F-785519D150D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94DD-B019-4BD4-8C69-EF022B9B2ED4}" type="datetimeFigureOut">
              <a:rPr lang="pt-BR" smtClean="0"/>
              <a:t>26/09/2010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0FA1-5D21-4A22-855F-785519D150D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94DD-B019-4BD4-8C69-EF022B9B2ED4}" type="datetimeFigureOut">
              <a:rPr lang="pt-BR" smtClean="0"/>
              <a:t>26/09/2010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0FA1-5D21-4A22-855F-785519D150D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94DD-B019-4BD4-8C69-EF022B9B2ED4}" type="datetimeFigureOut">
              <a:rPr lang="pt-BR" smtClean="0"/>
              <a:t>26/09/2010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0FA1-5D21-4A22-855F-785519D150D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94DD-B019-4BD4-8C69-EF022B9B2ED4}" type="datetimeFigureOut">
              <a:rPr lang="pt-BR" smtClean="0"/>
              <a:t>26/09/2010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0FA1-5D21-4A22-855F-785519D150D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94DD-B019-4BD4-8C69-EF022B9B2ED4}" type="datetimeFigureOut">
              <a:rPr lang="pt-BR" smtClean="0"/>
              <a:t>26/09/2010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0FA1-5D21-4A22-855F-785519D150D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94DD-B019-4BD4-8C69-EF022B9B2ED4}" type="datetimeFigureOut">
              <a:rPr lang="pt-BR" smtClean="0"/>
              <a:t>26/09/2010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0FA1-5D21-4A22-855F-785519D150D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94DD-B019-4BD4-8C69-EF022B9B2ED4}" type="datetimeFigureOut">
              <a:rPr lang="pt-BR" smtClean="0"/>
              <a:t>26/09/2010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0FA1-5D21-4A22-855F-785519D150D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94DD-B019-4BD4-8C69-EF022B9B2ED4}" type="datetimeFigureOut">
              <a:rPr lang="pt-BR" smtClean="0"/>
              <a:t>26/09/2010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0FA1-5D21-4A22-855F-785519D150D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94DD-B019-4BD4-8C69-EF022B9B2ED4}" type="datetimeFigureOut">
              <a:rPr lang="pt-BR" smtClean="0"/>
              <a:t>26/09/2010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0FA1-5D21-4A22-855F-785519D150D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94DD-B019-4BD4-8C69-EF022B9B2ED4}" type="datetimeFigureOut">
              <a:rPr lang="pt-BR" smtClean="0"/>
              <a:t>26/09/2010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0FA1-5D21-4A22-855F-785519D150D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394DD-B019-4BD4-8C69-EF022B9B2ED4}" type="datetimeFigureOut">
              <a:rPr lang="pt-BR" smtClean="0"/>
              <a:t>26/09/2010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D0FA1-5D21-4A22-855F-785519D150DC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/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tângulo 6"/>
          <p:cNvSpPr/>
          <p:nvPr/>
        </p:nvSpPr>
        <p:spPr>
          <a:xfrm>
            <a:off x="6876256" y="6453336"/>
            <a:ext cx="2051720" cy="2606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1300" kern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SafeDotCom</a:t>
            </a:r>
            <a:endParaRPr lang="pt-BR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33</Words>
  <Application>Microsoft Office PowerPoint</Application>
  <PresentationFormat>Apresentação na tela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Joao &amp; Tati</dc:creator>
  <cp:lastModifiedBy>Joao &amp; Tati</cp:lastModifiedBy>
  <cp:revision>2</cp:revision>
  <dcterms:created xsi:type="dcterms:W3CDTF">2010-09-27T00:49:54Z</dcterms:created>
  <dcterms:modified xsi:type="dcterms:W3CDTF">2010-09-27T01:02:44Z</dcterms:modified>
</cp:coreProperties>
</file>