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146" y="-10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38238" y="763588"/>
            <a:ext cx="54943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657A1C7-5567-4D28-97A5-328FC788309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BF1246-F7D1-4362-AB84-65F01F141D09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A2D2E-7D86-4B0F-B1D1-01829BFDBAE6}" type="slidenum">
              <a:rPr lang="en-US"/>
              <a:pPr/>
              <a:t>10</a:t>
            </a:fld>
            <a:endParaRPr 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02841D-D176-49BE-AE56-CD5A94FA1FDB}" type="slidenum">
              <a:rPr lang="en-US"/>
              <a:pPr/>
              <a:t>11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9C8118-3A3B-4F5B-9087-01A3A4E25C9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AE34A-BB3A-4DAC-85DE-8DFCB006E7FA}" type="slidenum">
              <a:rPr lang="en-US"/>
              <a:pPr/>
              <a:t>13</a:t>
            </a:fld>
            <a:endParaRPr 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55CCB8-B817-4EB2-A85C-31082F22D63A}" type="slidenum">
              <a:rPr lang="en-US"/>
              <a:pPr/>
              <a:t>14</a:t>
            </a:fld>
            <a:endParaRPr lang="en-US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4C1960-F766-4D5A-8C99-8DBE6810AE8B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E4C214-718E-4948-94A8-239A3FC4BA4A}" type="slidenum">
              <a:rPr lang="en-US"/>
              <a:pPr/>
              <a:t>3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1A19A5-6C76-47C9-83CE-C57A01B2A030}" type="slidenum">
              <a:rPr lang="en-US"/>
              <a:pPr/>
              <a:t>4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91736A-C727-4CB6-87EB-4C81D73C4FC1}" type="slidenum">
              <a:rPr lang="en-US"/>
              <a:pPr/>
              <a:t>5</a:t>
            </a:fld>
            <a:endParaRPr 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8801B0-8DFA-40E4-AF14-6D0CDE8DAB9E}" type="slidenum">
              <a:rPr lang="en-US"/>
              <a:pPr/>
              <a:t>6</a:t>
            </a:fld>
            <a:endParaRPr 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AC92B0-D449-4179-BF4D-BCE2069F71BA}" type="slidenum">
              <a:rPr lang="en-US"/>
              <a:pPr/>
              <a:t>7</a:t>
            </a:fld>
            <a:endParaRPr 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BE70DE-1B04-406B-8D6C-9F6EC216A6CB}" type="slidenum">
              <a:rPr lang="en-US"/>
              <a:pPr/>
              <a:t>8</a:t>
            </a:fld>
            <a:endParaRPr 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E05B10-89D4-4550-B30C-0EFA4B9D8CEA}" type="slidenum">
              <a:rPr lang="en-US"/>
              <a:pPr/>
              <a:t>9</a:t>
            </a:fld>
            <a:endParaRPr 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4B66-C282-45DB-87AC-10A214F820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0588-480E-4794-8758-DA048F00D5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B39C-AAEB-493A-824C-3CB3C48934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717550"/>
            <a:ext cx="8350250" cy="12604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8B88C89-67D0-4511-BDE6-F4E6720C743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0FDF-44E5-4909-9C97-A7BCC9D4FB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fld id="{B61A9D27-424D-4A8D-8EE2-19970D5896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4191-6390-44DE-91E4-96275D0857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2D0B-C191-4DE7-B231-BC941B8CA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A612-256C-4961-A2B7-F1C0810ABC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1F3-8A75-49FF-AF98-43612905D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6D5-9A98-459B-9471-D505306EFD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B41E-A547-4A34-8283-C217A9D8BC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CFCA05-D4EA-46AB-A0B0-265BFD89BD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Exercício Lógica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Passo a passo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Igualar variáveis de entrada e retirada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2279639"/>
            <a:ext cx="4325932" cy="1370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0" y="2422515"/>
            <a:ext cx="5508625" cy="8572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Igualamos a data e hora de retirada com os valores de entrada para que possamos começar o processo de adicionar o tempo de retirada.</a:t>
            </a:r>
          </a:p>
        </p:txBody>
      </p:sp>
      <p:cxnSp>
        <p:nvCxnSpPr>
          <p:cNvPr id="8" name="Conector de seta reta 7"/>
          <p:cNvCxnSpPr>
            <a:stCxn id="23554" idx="3"/>
            <a:endCxn id="23555" idx="1"/>
          </p:cNvCxnSpPr>
          <p:nvPr/>
        </p:nvCxnSpPr>
        <p:spPr>
          <a:xfrm flipV="1">
            <a:off x="4325932" y="2851143"/>
            <a:ext cx="246068" cy="11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Adicionar o tempo de retirada a data/hora de retirada (I)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2279639"/>
            <a:ext cx="8469336" cy="27146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59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23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0" y="5137159"/>
            <a:ext cx="5508625" cy="24225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Para adicionar o tempo de preparo (ou tempo de retirada) à data e hora de retirada, iniciamos um laço enquanto e avaliamos o tempo de retirada sendo maior ou igual a zero.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Dentro desse laço, verificamos se os minuto de retirada é maior que 59, e caso o seja, adicionamos 1 à hora da retirada e zeramos os minutos de retirada.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Caso a hora seja superior a 23, adicionamos 1 ao dia de retirada e zeramos a hora de retirada.</a:t>
            </a:r>
          </a:p>
        </p:txBody>
      </p:sp>
      <p:cxnSp>
        <p:nvCxnSpPr>
          <p:cNvPr id="8" name="Conector angulado 7"/>
          <p:cNvCxnSpPr>
            <a:stCxn id="24578" idx="2"/>
            <a:endCxn id="24579" idx="1"/>
          </p:cNvCxnSpPr>
          <p:nvPr/>
        </p:nvCxnSpPr>
        <p:spPr>
          <a:xfrm rot="16200000" flipH="1">
            <a:off x="3726267" y="5502684"/>
            <a:ext cx="1354134" cy="3373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Adicionar o tempo de retirada a data/hora de retirada (II)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2279639"/>
            <a:ext cx="8397898" cy="51435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130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&lt;= 12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 4 ==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29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senão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28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senão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3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5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7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8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senão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254626" y="6065853"/>
            <a:ext cx="4968874" cy="14938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Caso o dia de retirada seja superior ao último dia do mês, adicionamos 1 ao mês de retirada, igualamos o dia de retirada a 1, e caso o mês seja valido, definimos o novo último dia do mês.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Adicionar o tempo de retirada a data/hora de retirada (III)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2279639"/>
            <a:ext cx="5397502" cy="31432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enquanto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737225" y="5162550"/>
            <a:ext cx="4343400" cy="239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Caso o mês seja maior que 12, adicionamos 1 ao ano de retirada, colocamos o mês como sendo igual a 1 e o dia limite como sendo 31.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Retiramos 1 do tempo de retirada e, caso o tempo de retirada seja maior ou igual a zero, adicionamos 1 ao minuto de retirada e o laço continua até o tempo de retirada ficar igual a -1.</a:t>
            </a:r>
          </a:p>
        </p:txBody>
      </p:sp>
      <p:cxnSp>
        <p:nvCxnSpPr>
          <p:cNvPr id="8" name="Forma 7"/>
          <p:cNvCxnSpPr>
            <a:stCxn id="27650" idx="3"/>
            <a:endCxn id="27651" idx="0"/>
          </p:cNvCxnSpPr>
          <p:nvPr/>
        </p:nvCxnSpPr>
        <p:spPr>
          <a:xfrm>
            <a:off x="5397502" y="3851275"/>
            <a:ext cx="2511423" cy="1311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Apresentando o resultado para o usuário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2279639"/>
            <a:ext cx="9469468" cy="1857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('Descrição: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('Data retirada: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'/'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'/'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('Hora retirada: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':'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('Novo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enfornamento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 (sim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ic_novo_produto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enquanto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254595" y="4494217"/>
            <a:ext cx="4826030" cy="1884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Encerramos nosso código apresentado a descrição do produto e a data/hora de retirada.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Por fim perguntamos se o usuário deseja fazer um novo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enfornamento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caso digite não, o laço se encerra, bem como o programa.</a:t>
            </a:r>
          </a:p>
        </p:txBody>
      </p:sp>
      <p:cxnSp>
        <p:nvCxnSpPr>
          <p:cNvPr id="8" name="Forma 7"/>
          <p:cNvCxnSpPr>
            <a:stCxn id="26626" idx="2"/>
            <a:endCxn id="26627" idx="1"/>
          </p:cNvCxnSpPr>
          <p:nvPr/>
        </p:nvCxnSpPr>
        <p:spPr>
          <a:xfrm rot="16200000" flipH="1">
            <a:off x="4344979" y="4526781"/>
            <a:ext cx="1299371" cy="5198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17550"/>
            <a:ext cx="8351838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Definindo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2279639"/>
            <a:ext cx="4325932" cy="5072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a(3)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a(64)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ic_novo_produto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a(3)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n(3,2)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nr_min_entrada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n(3,0)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nr_tempo_temp_eq_80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n(3,0)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nr_tempo_temp_eq_120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n(3,0)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nr_tempo_temp_gt_120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n(3,0)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n(2,0)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ic_novo_produto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'sim'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0" y="2279639"/>
            <a:ext cx="5508625" cy="23574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Declaramos nesta área todas as variáveis necessárias, tais como: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*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código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descrição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 produto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* data e horário de entrada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* temperatura de preparo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* tempo para retirada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* data e horário de saída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Por fim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inicializamos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 variável de novo produto com o valor 'sim'</a:t>
            </a:r>
          </a:p>
        </p:txBody>
      </p:sp>
      <p:cxnSp>
        <p:nvCxnSpPr>
          <p:cNvPr id="8" name="Forma 7"/>
          <p:cNvCxnSpPr>
            <a:stCxn id="15362" idx="3"/>
            <a:endCxn id="15363" idx="2"/>
          </p:cNvCxnSpPr>
          <p:nvPr/>
        </p:nvCxnSpPr>
        <p:spPr>
          <a:xfrm flipV="1">
            <a:off x="4325932" y="4637093"/>
            <a:ext cx="3000381" cy="178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Validando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de novo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279639"/>
            <a:ext cx="4325932" cy="11398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382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ic_novo_produto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'sim'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equanto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0" y="2422515"/>
            <a:ext cx="5508625" cy="8334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Para validar a entrada de um novo produto, colocamos todo o código, após a definição das variáveis, dentro de um laço 'enquanto'</a:t>
            </a:r>
          </a:p>
        </p:txBody>
      </p:sp>
      <p:cxnSp>
        <p:nvCxnSpPr>
          <p:cNvPr id="8" name="Conector de seta reta 7"/>
          <p:cNvCxnSpPr>
            <a:stCxn id="16386" idx="3"/>
            <a:endCxn id="16387" idx="1"/>
          </p:cNvCxnSpPr>
          <p:nvPr/>
        </p:nvCxnSpPr>
        <p:spPr>
          <a:xfrm flipV="1">
            <a:off x="4325932" y="2839232"/>
            <a:ext cx="246068" cy="10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63588"/>
            <a:ext cx="8351838" cy="1171575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Validando entrada do produto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2279639"/>
            <a:ext cx="7112014" cy="45720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codigo_produto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entrar('Produto: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'BR1'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'Broa de milho'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nr_tempo_temp_eq_80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120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nr_tempo_temp_eq_120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50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nr_tempo_temp_gt_120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cd_produto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'BR2'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ds_produto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'Broa de fubá'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nr_tempo_temp_eq_80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80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nr_tempo_temp_eq_120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40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nr_tempo_temp_gt_120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20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senão 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('Produto não cadastrado!!!')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codigo_produto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0" y="2493953"/>
            <a:ext cx="5508625" cy="23574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Entramos com o código do produto e realizamos a validação, verificando se este é um produto que está cadastrado, para tal, colocamos o código do produto numa série de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condições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'se não' e obtemos a descrição do produto, bem como os tempos de retirada para cada temperatura (&lt;=80, &lt;=120 e &gt;120).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Caso o produto não esteja cadastrado daremos um alerta ao usuário.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Entrada da temperatura de preparo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2279639"/>
            <a:ext cx="5826130" cy="3357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temperatura_preparo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entrar('Temperatura: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('Temperatura deve ser de pelo 1°C!')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temperatura_preparo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&lt;= 80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nr_tempo_temp_eq_80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&lt;= 120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nr_tempo_temp_eq_120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senão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nr_tempo_retirada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nr_tempo_temp_gt_120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040312" y="5708663"/>
            <a:ext cx="5040313" cy="1851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 usuário fornece a temperatura de preparo e validamos para que esta não seja inferior a 1 grau.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Caso a temperatura seja válida, preenchemos o tempo de retirado, com base na temperatura e nos valores que preenchemos quando validamos a entrada do produto</a:t>
            </a:r>
          </a:p>
        </p:txBody>
      </p:sp>
      <p:cxnSp>
        <p:nvCxnSpPr>
          <p:cNvPr id="8" name="Forma 7"/>
          <p:cNvCxnSpPr>
            <a:stCxn id="18434" idx="3"/>
            <a:endCxn id="18435" idx="0"/>
          </p:cNvCxnSpPr>
          <p:nvPr/>
        </p:nvCxnSpPr>
        <p:spPr>
          <a:xfrm>
            <a:off x="5826130" y="3958432"/>
            <a:ext cx="1734339" cy="17502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Entrada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/>
              <a:t>data de </a:t>
            </a:r>
            <a:r>
              <a:rPr lang="en-US" dirty="0" err="1"/>
              <a:t>entrada</a:t>
            </a:r>
            <a:r>
              <a:rPr lang="en-US" dirty="0"/>
              <a:t> (I)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2279639"/>
            <a:ext cx="9398030" cy="1714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entrar('Data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enfornamento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'/'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'/'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('Ano não pode ser negativo!')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0" y="3565523"/>
            <a:ext cx="5508625" cy="11160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 usuário fornece a data de entrada do produto no forno e iniciamos o processo de validação verificando se o ano não é negativo.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Entrada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/>
              <a:t>data de </a:t>
            </a:r>
            <a:r>
              <a:rPr lang="en-US" dirty="0" err="1"/>
              <a:t>entrada</a:t>
            </a:r>
            <a:r>
              <a:rPr lang="en-US" dirty="0"/>
              <a:t> (II)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2279639"/>
            <a:ext cx="4968874" cy="47863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1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('Mês incorreto!')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nr_ano_entrada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 4 == 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29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senão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28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3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5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7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8 |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|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nr_mes_entrada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== 12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31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senão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30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254626" y="2279640"/>
            <a:ext cx="4825999" cy="19288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Continuamos a validação da data, verificando se o mês é valido.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Caso o mês esteja ok, preenchemos o último dia do mês, deve-se notar o mês de fevereiro, para verificar se o ano é bissexto, obtemos o resto da divisão do ano por 4 (ano % 4) e avaliamos se este é igual a zero.</a:t>
            </a:r>
          </a:p>
        </p:txBody>
      </p:sp>
      <p:cxnSp>
        <p:nvCxnSpPr>
          <p:cNvPr id="8" name="Forma 7"/>
          <p:cNvCxnSpPr>
            <a:stCxn id="20482" idx="3"/>
            <a:endCxn id="20483" idx="2"/>
          </p:cNvCxnSpPr>
          <p:nvPr/>
        </p:nvCxnSpPr>
        <p:spPr>
          <a:xfrm flipV="1">
            <a:off x="4968874" y="4208466"/>
            <a:ext cx="2698752" cy="4643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Entrada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/>
              <a:t>data de </a:t>
            </a:r>
            <a:r>
              <a:rPr lang="en-US" dirty="0" err="1"/>
              <a:t>entrada</a:t>
            </a:r>
            <a:r>
              <a:rPr lang="en-US" dirty="0"/>
              <a:t> (III)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2276475"/>
            <a:ext cx="6611948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1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nr_dia_limite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mostrar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('Dia inválido!')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0" y="3565523"/>
            <a:ext cx="5508625" cy="858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Por fim verificamos se o dia está dentro dos limites, ou seja é &gt;= 1 e &lt;= último dia do mês, obtido no passo anterior.</a:t>
            </a:r>
          </a:p>
        </p:txBody>
      </p:sp>
      <p:cxnSp>
        <p:nvCxnSpPr>
          <p:cNvPr id="8" name="Forma 7"/>
          <p:cNvCxnSpPr>
            <a:stCxn id="21506" idx="3"/>
            <a:endCxn id="21507" idx="0"/>
          </p:cNvCxnSpPr>
          <p:nvPr/>
        </p:nvCxnSpPr>
        <p:spPr>
          <a:xfrm>
            <a:off x="6611948" y="2847975"/>
            <a:ext cx="714365" cy="7175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28675" y="723900"/>
            <a:ext cx="8351838" cy="1250950"/>
          </a:xfrm>
          <a:ln/>
        </p:spPr>
        <p:txBody>
          <a:bodyPr tIns="38808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Entrada e validação da hora de entrada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2279639"/>
            <a:ext cx="725489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52560" rIns="90000" bIns="45000"/>
          <a:lstStyle/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hora_entrada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entrar('Hora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enfornamento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':'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0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nr_hora_entrada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23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('Hora inválida!')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hora_entrada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 0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nr_min_entrada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59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então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mostra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('Minuto inválido!')</a:t>
            </a: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vá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 .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hora_entrada</a:t>
            </a:r>
            <a:endParaRPr lang="pt-BR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0" y="4994283"/>
            <a:ext cx="5508625" cy="1116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Após o usuário entrar a hora e minuto de entrada do produto, verificamos se a hora e o minuto são válidos, por meio de condições 'se não'.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1423</Words>
  <Application>Microsoft Office PowerPoint</Application>
  <PresentationFormat>Personalizar</PresentationFormat>
  <Paragraphs>234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DejaVu Sans</vt:lpstr>
      <vt:lpstr>Arial Unicode MS</vt:lpstr>
      <vt:lpstr>LMMono10</vt:lpstr>
      <vt:lpstr>Ápice</vt:lpstr>
      <vt:lpstr>Exercício Lógica</vt:lpstr>
      <vt:lpstr>Definindo as variáveis</vt:lpstr>
      <vt:lpstr>Validando entrada de novo produto</vt:lpstr>
      <vt:lpstr>Validando entrada do produto</vt:lpstr>
      <vt:lpstr>Entrada da temperatura de preparo</vt:lpstr>
      <vt:lpstr>Entrada e validação da data de entrada (I)</vt:lpstr>
      <vt:lpstr>Entrada e validação da data de entrada (II)</vt:lpstr>
      <vt:lpstr>Entrada e validação da data de entrada (III)</vt:lpstr>
      <vt:lpstr>Entrada e validação da hora de entrada</vt:lpstr>
      <vt:lpstr>Igualar variáveis de entrada e retirada</vt:lpstr>
      <vt:lpstr>Adicionar o tempo de retirada a data/hora de retirada (I)</vt:lpstr>
      <vt:lpstr>Adicionar o tempo de retirada a data/hora de retirada (II)</vt:lpstr>
      <vt:lpstr>Adicionar o tempo de retirada a data/hora de retirada (III)</vt:lpstr>
      <vt:lpstr>Apresentando o resultado para o usuário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Lógica</dc:title>
  <dc:creator>Joao Dubas</dc:creator>
  <cp:lastModifiedBy>Joao &amp; Tati</cp:lastModifiedBy>
  <cp:revision>14</cp:revision>
  <cp:lastPrinted>1601-01-01T00:00:00Z</cp:lastPrinted>
  <dcterms:created xsi:type="dcterms:W3CDTF">2010-05-31T14:58:12Z</dcterms:created>
  <dcterms:modified xsi:type="dcterms:W3CDTF">2010-05-31T22:00:07Z</dcterms:modified>
</cp:coreProperties>
</file>