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1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0EEF-93F9-4599-8DEB-B5917CEA964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5D23-932B-4EDC-8607-F9BC4935FE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7B818F-E746-4683-8597-271E4C168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4" t="25179" r="31924" b="12224"/>
          <a:stretch/>
        </p:blipFill>
        <p:spPr>
          <a:xfrm rot="21423367">
            <a:off x="3419053" y="424546"/>
            <a:ext cx="5704544" cy="564314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2753337" y="5048904"/>
            <a:ext cx="1416881" cy="52322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Bahnschrift" panose="020B0502040204020203" pitchFamily="34" charset="0"/>
              </a:rPr>
              <a:t>V5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4A126B-1D14-4B80-A2A5-5F3190955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25" y="3685735"/>
            <a:ext cx="1406893" cy="13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8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6007CF-DBF0-4E03-A85E-B598EA986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0" t="28951" r="21686" b="18568"/>
          <a:stretch/>
        </p:blipFill>
        <p:spPr>
          <a:xfrm>
            <a:off x="1069359" y="132590"/>
            <a:ext cx="9179532" cy="672541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955627" y="725148"/>
            <a:ext cx="1357748" cy="131618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60282" y="693725"/>
            <a:ext cx="1595749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Alimentación</a:t>
            </a:r>
            <a:endParaRPr 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067798" y="724646"/>
            <a:ext cx="2213362" cy="950519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6600650" y="132590"/>
            <a:ext cx="3357466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Entradas </a:t>
            </a:r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digitales</a:t>
            </a:r>
            <a:endParaRPr 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24Vdc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829109" y="4964921"/>
            <a:ext cx="6002622" cy="1318924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828002" y="5360515"/>
            <a:ext cx="1343890" cy="9233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Salidas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digitales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24 </a:t>
            </a:r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Vdc</a:t>
            </a:r>
            <a:endParaRPr 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072256" y="1862380"/>
            <a:ext cx="134389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Pantalla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Oled</a:t>
            </a:r>
            <a:endParaRPr 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491844" y="1074822"/>
            <a:ext cx="1931840" cy="1447404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7491844" y="2497213"/>
            <a:ext cx="3281362" cy="114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483593" y="725148"/>
            <a:ext cx="472034" cy="45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325146" y="6283845"/>
            <a:ext cx="1503963" cy="45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303328" y="724646"/>
            <a:ext cx="472034" cy="45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032829" y="1335729"/>
            <a:ext cx="108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24Vdc</a:t>
            </a:r>
            <a:endParaRPr lang="en-US" sz="2000" b="1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178656" y="1275055"/>
            <a:ext cx="2102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0   1    2    3     4   5</a:t>
            </a:r>
            <a:endParaRPr lang="en-US" sz="20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007720" y="4998275"/>
            <a:ext cx="64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0   1</a:t>
            </a:r>
            <a:endParaRPr lang="en-US" sz="2000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040354" y="5034945"/>
            <a:ext cx="64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2   3</a:t>
            </a:r>
            <a:endParaRPr lang="en-US" sz="20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8084376" y="5023241"/>
            <a:ext cx="64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4   5</a:t>
            </a:r>
            <a:endParaRPr lang="en-US" sz="2000" b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226428" y="1413555"/>
            <a:ext cx="95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COMÚN GND</a:t>
            </a:r>
            <a:endParaRPr lang="en-US" sz="1400" b="1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829109" y="4961686"/>
            <a:ext cx="95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COMÚN</a:t>
            </a:r>
          </a:p>
          <a:p>
            <a:pPr algn="ctr"/>
            <a:r>
              <a:rPr lang="es-ES" sz="1400" b="1" dirty="0"/>
              <a:t>0 Y 1</a:t>
            </a:r>
            <a:endParaRPr lang="en-US" sz="14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4903292" y="4911835"/>
            <a:ext cx="95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COMÚN</a:t>
            </a:r>
          </a:p>
          <a:p>
            <a:pPr algn="ctr"/>
            <a:r>
              <a:rPr lang="es-ES" sz="1400" b="1" dirty="0"/>
              <a:t>2 Y 3</a:t>
            </a:r>
            <a:endParaRPr lang="en-US" sz="1400" b="1" dirty="0"/>
          </a:p>
        </p:txBody>
      </p:sp>
      <p:sp>
        <p:nvSpPr>
          <p:cNvPr id="43" name="CuadroTexto 42"/>
          <p:cNvSpPr txBox="1"/>
          <p:nvPr/>
        </p:nvSpPr>
        <p:spPr>
          <a:xfrm>
            <a:off x="6914633" y="4927848"/>
            <a:ext cx="95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COMÚN</a:t>
            </a:r>
          </a:p>
          <a:p>
            <a:pPr algn="ctr"/>
            <a:r>
              <a:rPr lang="es-ES" sz="1400" b="1" dirty="0"/>
              <a:t>4 Y 5</a:t>
            </a:r>
            <a:endParaRPr lang="en-US" sz="1400" b="1" dirty="0"/>
          </a:p>
        </p:txBody>
      </p:sp>
      <p:sp>
        <p:nvSpPr>
          <p:cNvPr id="44" name="CuadroTexto 43"/>
          <p:cNvSpPr txBox="1"/>
          <p:nvPr/>
        </p:nvSpPr>
        <p:spPr>
          <a:xfrm>
            <a:off x="3538645" y="3093516"/>
            <a:ext cx="222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INDICADORES E/S</a:t>
            </a:r>
            <a:endParaRPr lang="en-US" sz="2000" b="1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65486E3-C749-48C6-956E-2810B208DEA5}"/>
              </a:ext>
            </a:extLst>
          </p:cNvPr>
          <p:cNvSpPr/>
          <p:nvPr/>
        </p:nvSpPr>
        <p:spPr>
          <a:xfrm>
            <a:off x="8669284" y="3014599"/>
            <a:ext cx="609691" cy="89240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B819AD8-D9AC-417F-8F14-6CC749207B90}"/>
              </a:ext>
            </a:extLst>
          </p:cNvPr>
          <p:cNvSpPr txBox="1"/>
          <p:nvPr/>
        </p:nvSpPr>
        <p:spPr>
          <a:xfrm>
            <a:off x="9308868" y="3279577"/>
            <a:ext cx="1978993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Programación</a:t>
            </a: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via </a:t>
            </a:r>
            <a:r>
              <a:rPr lang="en-US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serie</a:t>
            </a:r>
            <a:endParaRPr 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88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José Rosendo Soto Reza</cp:lastModifiedBy>
  <cp:revision>20</cp:revision>
  <dcterms:created xsi:type="dcterms:W3CDTF">2021-03-01T04:50:58Z</dcterms:created>
  <dcterms:modified xsi:type="dcterms:W3CDTF">2021-12-01T07:02:03Z</dcterms:modified>
</cp:coreProperties>
</file>