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88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C8CA-D714-4F8C-B2BD-5BB207681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395BD-2AF0-440F-8BCF-E32D920C9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1B38-2E1D-4286-ACEA-DB30E413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89EF-CB05-4228-AEA2-606B2BDB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6466-13C9-450C-8D64-0FF236DD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0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FB2-595D-45F7-BEE3-4BF5CAEF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DC863-0E14-4015-AB3F-1445E17EB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0559-A0AE-4E1D-9D92-C3775013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C4D6E-9AF0-4A9D-87BD-3611AB3B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7B54-B54D-480A-9E4B-9A7AF7F4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314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4313A-2D8B-4C0D-9E51-FD0094B5C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9C73B-A042-432D-A573-4413DC72E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1269-C50B-494A-9DD7-B830711D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973AE-BBA4-401B-A374-4E75BDE4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3A72-D21E-4D78-B360-12938DAA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261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88E3-35DF-42F7-9BC7-A008336E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03C3-16BE-4F02-B88E-AFCE3AAC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4CD2-CD95-4EA9-9D64-65678ED6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1F49-C050-473B-A9FC-621E317C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EE63-710C-402A-B0E4-D6E9A6BC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F296-9AF1-4301-9FC8-8E75C7D7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79404-7F08-4098-B537-5EE4C0AED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27EA-8E6F-402D-AD53-937C664D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3B2DE-75D9-4D19-BEA7-F23B824C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2173-B1A8-41C9-85A8-A57724B4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0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052B-71E5-4117-B6A8-3606AA96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1D0B-7E5C-4A94-B5E3-6BDF290B3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7FCA9-23E3-4985-BE8F-AAD34078A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FC186-F636-41A9-AE88-6AB3526B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1CCB2-1E72-4844-8165-1242B63D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DB7D9-CC3C-41DD-BF84-7929EAD5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C304-28CF-46BB-832B-78A20BC6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5B26-F5C8-45B5-9B15-5098B1235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E0AA2-8E39-49F6-8131-0B9057588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2B9E1-C7EF-44D5-8939-6AC640B81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588B9-18FE-4108-850F-496CB4567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353BE-636C-4590-BFE7-81D559D4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ABA12-7534-4007-9AF3-13C15566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DACB6-7689-4531-9CDE-2387ED5C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7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7890-8D8E-4F96-86E4-8406B1A9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858CB-EA62-48E3-8136-7116EE94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21510-6EB7-486E-ADA2-8F3079A8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D8A70-05D8-4A86-9EE5-BC3B7D00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64D93-F483-4175-9E9C-F4EFD91B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03D0D-0E3B-4994-BB27-06DA1ED9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8A738-1310-44F8-8519-79E4115F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D042-8E42-4888-B29C-1B0D3E21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B836-FE9D-43C1-AEB8-C5B72D015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22DD9-1B94-4563-83AD-36F9BEDB5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5704-9E2D-442C-930D-3D6009CB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B5631-8E69-44B7-ADC0-FF34BA16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7A995-0065-4305-AAC1-1FF5C38B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7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8E29-6FBB-4EC8-BFFC-04C1F84A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A34A3-9C38-47E9-B51A-E1E533B0E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228F6-1216-4F85-A600-CC34A20AA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FDF00-F38F-4D88-AC88-3F374E77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9D7F7-2804-40DA-AF70-617DBD13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CE246-7781-4520-8CE6-D16A8AD3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9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B37FB-E073-4034-BC09-C6A5E053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D7A65-3DBD-43BA-9EDB-9545F06FF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076-8B59-4F70-A0E6-51B9956B5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0BE7-2B5B-4AB3-A244-F181A09FC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CF95A-8A2C-4AC3-9CC8-4915D76B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79D6-13BB-4F9B-A411-89524D74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Klavika-regular"/>
              </a:rPr>
              <a:t>Behavior-driven development (BDD) can be described as the intersection between domain-driven design (DDD) and test-driven development (TDD).</a:t>
            </a: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07355-53ED-4DB6-A307-3DE66B6D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BDD">
            <a:extLst>
              <a:ext uri="{FF2B5EF4-FFF2-40B4-BE49-F238E27FC236}">
                <a16:creationId xmlns:a16="http://schemas.microsoft.com/office/drawing/2014/main" id="{84628ED2-08A3-4384-8F4E-A58A18B8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928"/>
            <a:ext cx="12192000" cy="572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17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3D9561-32A8-4A56-AEB0-1F1B6A16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40" y="0"/>
            <a:ext cx="44100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8BD1-0D25-4F41-9612-D6EFA4226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089" y="948267"/>
            <a:ext cx="4018844" cy="52286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b="1" u="sng" dirty="0"/>
              <a:t>Benefits of Cucumber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Acts </a:t>
            </a:r>
            <a:r>
              <a:rPr lang="en-US" sz="1400" b="0" i="0" dirty="0">
                <a:effectLst/>
              </a:rPr>
              <a:t>bridge between business and technical language.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Easy and understandable.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End-to-end testing framework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Shift left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Code Reusability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Better Artifacts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Parameterization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Modularity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b="1" u="sng" dirty="0"/>
              <a:t>Steps Involved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</a:rPr>
              <a:t>Describe business needs using Gherkin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</a:rPr>
              <a:t>Implement step definitions to automate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</a:rPr>
              <a:t>Integrate BDD to Jenkins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</a:rPr>
              <a:t>Keep test suite fast and lean with refactoring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  <a:p>
            <a:endParaRPr lang="en-IN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C8B1B9-810A-4C23-B51A-BF66F2A68D98}"/>
              </a:ext>
            </a:extLst>
          </p:cNvPr>
          <p:cNvSpPr txBox="1">
            <a:spLocks/>
          </p:cNvSpPr>
          <p:nvPr/>
        </p:nvSpPr>
        <p:spPr>
          <a:xfrm>
            <a:off x="389467" y="869245"/>
            <a:ext cx="4018844" cy="497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b="1" u="sng" dirty="0"/>
              <a:t>Cucumber: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b="1" dirty="0"/>
              <a:t>Cucumber is a </a:t>
            </a:r>
            <a:r>
              <a:rPr lang="en-US" sz="1400" b="1" i="0" dirty="0">
                <a:effectLst/>
              </a:rPr>
              <a:t>an open-source software testing tool</a:t>
            </a:r>
            <a:r>
              <a:rPr lang="en-US" sz="1400" dirty="0"/>
              <a:t>. </a:t>
            </a:r>
            <a:r>
              <a:rPr lang="en-US" sz="1400" b="0" i="0" dirty="0">
                <a:effectLst/>
              </a:rPr>
              <a:t>Cucumber is used to execute automated acceptance tests written in the “Gherkin” language. </a:t>
            </a:r>
          </a:p>
          <a:p>
            <a:pPr marL="0" indent="0" algn="l">
              <a:buNone/>
            </a:pPr>
            <a:endParaRPr lang="en-US" sz="1400" b="1" dirty="0"/>
          </a:p>
          <a:p>
            <a:pPr marL="0" indent="0" algn="l">
              <a:buNone/>
            </a:pPr>
            <a:r>
              <a:rPr lang="en-US" sz="1400" b="1" i="0" dirty="0">
                <a:effectLst/>
              </a:rPr>
              <a:t>Cucumber test automation</a:t>
            </a:r>
            <a:r>
              <a:rPr lang="en-US" sz="1400" b="0" i="0" dirty="0">
                <a:effectLst/>
              </a:rPr>
              <a:t> makes use of two important files –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</a:rPr>
              <a:t>Feature file</a:t>
            </a:r>
            <a:r>
              <a:rPr lang="en-US" sz="1400" b="0" i="0" dirty="0">
                <a:effectLst/>
              </a:rPr>
              <a:t> – Contains code written in Gherkin (plain English text. Each step starts with Given, When, Then, And, or But.</a:t>
            </a:r>
          </a:p>
          <a:p>
            <a:pPr marL="457200" lvl="1" indent="0">
              <a:buNone/>
            </a:pPr>
            <a:r>
              <a:rPr lang="en-US" sz="1400" b="0" i="0" dirty="0">
                <a:effectLst/>
              </a:rPr>
              <a:t>Given: </a:t>
            </a:r>
            <a:r>
              <a:rPr lang="en-US" sz="1400" dirty="0"/>
              <a:t>P</a:t>
            </a:r>
            <a:r>
              <a:rPr lang="en-US" sz="1400" b="0" i="0" dirty="0">
                <a:effectLst/>
              </a:rPr>
              <a:t>recondition step</a:t>
            </a:r>
          </a:p>
          <a:p>
            <a:pPr marL="457200" lvl="1" indent="0">
              <a:buNone/>
            </a:pPr>
            <a:r>
              <a:rPr lang="en-US" sz="1400" b="0" i="0" dirty="0">
                <a:effectLst/>
              </a:rPr>
              <a:t>When: </a:t>
            </a:r>
            <a:r>
              <a:rPr lang="en-US" sz="1400" dirty="0"/>
              <a:t>K</a:t>
            </a:r>
            <a:r>
              <a:rPr lang="en-US" sz="1400" b="0" i="0" dirty="0">
                <a:effectLst/>
              </a:rPr>
              <a:t>ey actions to be performed</a:t>
            </a:r>
          </a:p>
          <a:p>
            <a:pPr marL="457200" lvl="1" indent="0">
              <a:buNone/>
            </a:pPr>
            <a:r>
              <a:rPr lang="en-US" sz="1400" b="0" i="0" dirty="0">
                <a:effectLst/>
              </a:rPr>
              <a:t>Then: To observe outcomes or validation</a:t>
            </a:r>
          </a:p>
          <a:p>
            <a:pPr marL="457200" lvl="1" indent="0">
              <a:buNone/>
            </a:pPr>
            <a:r>
              <a:rPr lang="en-US" sz="1400" b="0" i="0" dirty="0">
                <a:effectLst/>
              </a:rPr>
              <a:t>And, But: To enumerate more Given, When, Then steps</a:t>
            </a:r>
          </a:p>
          <a:p>
            <a:pPr algn="l">
              <a:buFont typeface="+mj-lt"/>
              <a:buAutoNum type="arabicPeriod"/>
            </a:pPr>
            <a:endParaRPr lang="en-US" sz="14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</a:rPr>
              <a:t>Step definition file</a:t>
            </a:r>
            <a:r>
              <a:rPr lang="en-US" sz="1400" b="0" i="0" dirty="0">
                <a:effectLst/>
              </a:rPr>
              <a:t> – Contains the actual code written in using cypress with JavaScript. And supporting codes for data creation, report generation </a:t>
            </a:r>
            <a:r>
              <a:rPr lang="en-US" sz="1400" b="0" i="0" dirty="0" err="1">
                <a:effectLst/>
              </a:rPr>
              <a:t>etc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2642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196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Klavika-regular</vt:lpstr>
      <vt:lpstr>Office Theme</vt:lpstr>
      <vt:lpstr>Behavior-driven development (BDD) can be described as the intersection between domain-driven design (DDD) and test-driven development (TDD).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Vignesh.Ayyamanii@outlook.com</dc:creator>
  <cp:lastModifiedBy>Vignesh.Ayyamanii@outlook.com</cp:lastModifiedBy>
  <cp:revision>2</cp:revision>
  <dcterms:created xsi:type="dcterms:W3CDTF">2022-04-19T05:16:44Z</dcterms:created>
  <dcterms:modified xsi:type="dcterms:W3CDTF">2022-04-19T07:36:37Z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