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1" r:id="rId1"/>
  </p:sldMasterIdLst>
  <p:notesMasterIdLst>
    <p:notesMasterId r:id="rId18"/>
  </p:notesMasterIdLst>
  <p:sldIdLst>
    <p:sldId id="273" r:id="rId2"/>
    <p:sldId id="274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70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46891-C44A-4A4F-81F0-20D63FCF1583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D6AB6-2099-4188-A7E6-9EE9067DD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6AB6-2099-4188-A7E6-9EE9067DD41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15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0E56F7A-6285-4919-8826-F3C680C241A2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29F4B28-4698-465F-B967-DE715C8787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2324100" y="2019300"/>
            <a:ext cx="6413500" cy="191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5" y="2183308"/>
            <a:ext cx="3440308" cy="154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028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F7A-6285-4919-8826-F3C680C241A2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4B28-4698-465F-B967-DE715C878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75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F7A-6285-4919-8826-F3C680C241A2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4B28-4698-465F-B967-DE715C8787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897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F7A-6285-4919-8826-F3C680C241A2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4B28-4698-465F-B967-DE715C87874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32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F7A-6285-4919-8826-F3C680C241A2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4B28-4698-465F-B967-DE715C878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226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F7A-6285-4919-8826-F3C680C241A2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4B28-4698-465F-B967-DE715C87874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943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F7A-6285-4919-8826-F3C680C241A2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4B28-4698-465F-B967-DE715C8787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11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F7A-6285-4919-8826-F3C680C241A2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4B28-4698-465F-B967-DE715C87874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2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F7A-6285-4919-8826-F3C680C241A2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4B28-4698-465F-B967-DE715C87874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47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F7A-6285-4919-8826-F3C680C241A2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4B28-4698-465F-B967-DE715C87874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530600" y="2489200"/>
            <a:ext cx="3444875" cy="161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0362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F7A-6285-4919-8826-F3C680C241A2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4B28-4698-465F-B967-DE715C87874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2984500" y="2590800"/>
            <a:ext cx="4682392" cy="236102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66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F7A-6285-4919-8826-F3C680C241A2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4B28-4698-465F-B967-DE715C87874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15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F7A-6285-4919-8826-F3C680C241A2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4B28-4698-465F-B967-DE715C878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04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F7A-6285-4919-8826-F3C680C241A2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4B28-4698-465F-B967-DE715C87874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F7A-6285-4919-8826-F3C680C241A2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4B28-4698-465F-B967-DE715C87874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0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F7A-6285-4919-8826-F3C680C241A2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4B28-4698-465F-B967-DE715C878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09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F7A-6285-4919-8826-F3C680C241A2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4B28-4698-465F-B967-DE715C87874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698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F7A-6285-4919-8826-F3C680C241A2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4B28-4698-465F-B967-DE715C878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2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E56F7A-6285-4919-8826-F3C680C241A2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9F4B28-4698-465F-B967-DE715C878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0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  <p:sldLayoutId id="2147483945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3683000"/>
            <a:ext cx="2381250" cy="1066800"/>
          </a:xfrm>
        </p:spPr>
      </p:pic>
    </p:spTree>
    <p:extLst>
      <p:ext uri="{BB962C8B-B14F-4D97-AF65-F5344CB8AC3E}">
        <p14:creationId xmlns:p14="http://schemas.microsoft.com/office/powerpoint/2010/main" val="12798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954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MODIFIERS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9854"/>
            <a:ext cx="10993192" cy="59500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sz="2400" dirty="0" smtClean="0"/>
              <a:t>Java provides 2 different types of modifiers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sym typeface="Wingdings" panose="05000000000000000000" pitchFamily="2" charset="2"/>
              </a:rPr>
              <a:t>Access Modifiers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sym typeface="Wingdings" panose="05000000000000000000" pitchFamily="2" charset="2"/>
              </a:rPr>
              <a:t>Non – Access Modifiers</a:t>
            </a:r>
          </a:p>
          <a:p>
            <a:pPr marL="0" indent="0">
              <a:buNone/>
            </a:pPr>
            <a:endParaRPr lang="en-IN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 smtClean="0">
                <a:sym typeface="Wingdings" panose="05000000000000000000" pitchFamily="2" charset="2"/>
              </a:rPr>
              <a:t>Access Modifiers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The access modifiers in java specifies accessibility (scope) of a data member, method, constructor or class.</a:t>
            </a:r>
            <a:r>
              <a:rPr lang="en-IN" sz="2000" dirty="0" smtClean="0">
                <a:sym typeface="Wingdings" panose="05000000000000000000" pitchFamily="2" charset="2"/>
              </a:rPr>
              <a:t>	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sym typeface="Wingdings" panose="05000000000000000000" pitchFamily="2" charset="2"/>
              </a:rPr>
              <a:t> </a:t>
            </a:r>
            <a:r>
              <a:rPr lang="en-IN" sz="2000" dirty="0" smtClean="0">
                <a:sym typeface="Wingdings" panose="05000000000000000000" pitchFamily="2" charset="2"/>
              </a:rPr>
              <a:t>Types of Access Modifiers</a:t>
            </a:r>
          </a:p>
          <a:p>
            <a:pPr marL="0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</a:t>
            </a:r>
            <a:r>
              <a:rPr lang="en-IN" sz="2000" dirty="0" smtClean="0">
                <a:sym typeface="Wingdings" panose="05000000000000000000" pitchFamily="2" charset="2"/>
              </a:rPr>
              <a:t>	- </a:t>
            </a:r>
            <a:r>
              <a:rPr lang="en-IN" sz="2000" dirty="0" smtClean="0"/>
              <a:t>private</a:t>
            </a:r>
            <a:endParaRPr lang="en-IN" sz="2000" dirty="0"/>
          </a:p>
          <a:p>
            <a:pPr marL="457200" lvl="1" indent="0">
              <a:buNone/>
            </a:pPr>
            <a:r>
              <a:rPr lang="en-IN" sz="1600" dirty="0"/>
              <a:t>	</a:t>
            </a:r>
            <a:r>
              <a:rPr lang="en-IN" sz="1600" dirty="0" smtClean="0"/>
              <a:t>- </a:t>
            </a:r>
            <a:r>
              <a:rPr lang="en-IN" sz="2000" dirty="0" smtClean="0"/>
              <a:t>default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- protected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- public</a:t>
            </a:r>
            <a:endParaRPr lang="en-IN" sz="2000" dirty="0"/>
          </a:p>
          <a:p>
            <a:pPr marL="0" indent="0">
              <a:buNone/>
            </a:pPr>
            <a:endParaRPr lang="en-IN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49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9" y="373488"/>
            <a:ext cx="11539470" cy="62848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 smtClean="0"/>
              <a:t>Non – Access Modifiers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 smtClean="0"/>
              <a:t> </a:t>
            </a:r>
            <a:r>
              <a:rPr lang="en-IN" sz="2000" dirty="0"/>
              <a:t>Java provides a number of non-access modifiers to achieve many other functionalities</a:t>
            </a:r>
            <a:r>
              <a:rPr lang="en-IN" sz="20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 </a:t>
            </a:r>
            <a:r>
              <a:rPr lang="en-IN" sz="2000" dirty="0" smtClean="0"/>
              <a:t> Types of Non – Access Modifiers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- Static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- Abstract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- Final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746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59242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OPERATORS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953037"/>
            <a:ext cx="11745531" cy="57053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</a:t>
            </a:r>
            <a:r>
              <a:rPr lang="en-IN" sz="2400" dirty="0" smtClean="0"/>
              <a:t>Arithmetic Operator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 </a:t>
            </a:r>
            <a:r>
              <a:rPr lang="en-IN" sz="2400" dirty="0" smtClean="0"/>
              <a:t>Relational Operator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 Logical Operator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 </a:t>
            </a:r>
            <a:r>
              <a:rPr lang="en-IN" sz="2400" dirty="0" smtClean="0"/>
              <a:t>Unary Operator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41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9242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JAVA EDIDTORS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3" y="592429"/>
            <a:ext cx="11758411" cy="60659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Net Beans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err="1" smtClean="0"/>
              <a:t>IntelliJ</a:t>
            </a:r>
            <a:r>
              <a:rPr lang="en-IN" dirty="0" smtClean="0"/>
              <a:t> IDEA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err="1" smtClean="0"/>
              <a:t>Eclispe</a:t>
            </a:r>
            <a:r>
              <a:rPr lang="en-IN" dirty="0" smtClean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err="1" smtClean="0"/>
              <a:t>Jdeveloper</a:t>
            </a:r>
            <a:endParaRPr lang="en-I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err="1" smtClean="0"/>
              <a:t>Dr.</a:t>
            </a:r>
            <a:r>
              <a:rPr lang="en-IN" dirty="0" smtClean="0"/>
              <a:t> JAVA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</a:t>
            </a:r>
            <a:r>
              <a:rPr lang="en-IN" dirty="0" err="1" smtClean="0"/>
              <a:t>BlueJ</a:t>
            </a:r>
            <a:endParaRPr lang="en-I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err="1" smtClean="0"/>
              <a:t>JCreator</a:t>
            </a:r>
            <a:endParaRPr lang="en-I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err="1" smtClean="0"/>
              <a:t>JGrasp</a:t>
            </a:r>
            <a:endParaRPr lang="en-I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</a:t>
            </a:r>
            <a:r>
              <a:rPr lang="en-IN" dirty="0" err="1" smtClean="0"/>
              <a:t>Greenfoot</a:t>
            </a:r>
            <a:endParaRPr lang="en-I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err="1" smtClean="0"/>
              <a:t>Codenvy</a:t>
            </a:r>
            <a:endParaRPr lang="en-IN" dirty="0" smtClean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6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153"/>
            <a:ext cx="10515600" cy="63106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Second Day 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1216"/>
            <a:ext cx="10515600" cy="61367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Variables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Data Types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Control Statements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Classes &amp; Objects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1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321972"/>
            <a:ext cx="11539471" cy="6181859"/>
          </a:xfrm>
        </p:spPr>
        <p:txBody>
          <a:bodyPr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sz="4000" b="1" dirty="0"/>
          </a:p>
          <a:p>
            <a:pPr marL="0" indent="0" algn="ctr">
              <a:buNone/>
            </a:pPr>
            <a:r>
              <a:rPr lang="en-IN" sz="4000" b="1" dirty="0" smtClean="0"/>
              <a:t>Mohammed Khan</a:t>
            </a:r>
          </a:p>
          <a:p>
            <a:pPr marL="0" indent="0" algn="ctr">
              <a:buNone/>
            </a:pPr>
            <a:r>
              <a:rPr lang="en-IN" sz="4000" b="1" dirty="0" smtClean="0"/>
              <a:t>7395975829</a:t>
            </a:r>
          </a:p>
        </p:txBody>
      </p:sp>
    </p:spTree>
    <p:extLst>
      <p:ext uri="{BB962C8B-B14F-4D97-AF65-F5344CB8AC3E}">
        <p14:creationId xmlns:p14="http://schemas.microsoft.com/office/powerpoint/2010/main" val="11833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0"/>
            <a:ext cx="11552349" cy="6606861"/>
          </a:xfrm>
        </p:spPr>
        <p:txBody>
          <a:bodyPr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4400" dirty="0" smtClean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01949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334" y="2425700"/>
            <a:ext cx="8596668" cy="1320800"/>
          </a:xfrm>
        </p:spPr>
        <p:txBody>
          <a:bodyPr/>
          <a:lstStyle/>
          <a:p>
            <a:pPr algn="ctr"/>
            <a:r>
              <a:rPr lang="en-IN" dirty="0" smtClean="0"/>
              <a:t>JAVA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56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425"/>
            <a:ext cx="10515600" cy="56667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WHAT IS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56538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Java is a high-level programming language originally developed by Sun Microsystems in 1995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Java is a platform independent language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Java language’s programming is based on the concept of OOP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Most of Java Syntax are based on C/C++.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 It is a widely used robust technology.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327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TYPES OF APPLICATION CAN CREATE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5" y="1081825"/>
            <a:ext cx="11629623" cy="5576552"/>
          </a:xfrm>
        </p:spPr>
        <p:txBody>
          <a:bodyPr/>
          <a:lstStyle/>
          <a:p>
            <a:r>
              <a:rPr lang="en-IN" dirty="0"/>
              <a:t>There are mainly 4 types of </a:t>
            </a:r>
            <a:r>
              <a:rPr lang="en-IN" dirty="0" smtClean="0"/>
              <a:t>applications</a:t>
            </a:r>
            <a:endParaRPr lang="en-I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	</a:t>
            </a:r>
            <a:r>
              <a:rPr lang="en-IN" dirty="0" smtClean="0">
                <a:sym typeface="Wingdings" panose="05000000000000000000" pitchFamily="2" charset="2"/>
              </a:rPr>
              <a:t>	 </a:t>
            </a:r>
            <a:r>
              <a:rPr lang="en-IN" dirty="0" smtClean="0"/>
              <a:t>Standalone Application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		 </a:t>
            </a:r>
            <a:r>
              <a:rPr lang="en-IN" dirty="0" smtClean="0"/>
              <a:t>Web Application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		 </a:t>
            </a:r>
            <a:r>
              <a:rPr lang="en-IN" dirty="0" smtClean="0"/>
              <a:t>Enterprise Application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		 </a:t>
            </a:r>
            <a:r>
              <a:rPr lang="en-IN" dirty="0" smtClean="0"/>
              <a:t>Mobile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55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056068"/>
            <a:ext cx="11681138" cy="54606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Desktop Applications such as acrobat reader, media player, antivirus, 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Web Applications such as irctc.co.in, javatpoint.com, 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Enterprise Applications such as banking applications.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Mobile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Embedded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Smart Card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Robotics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Games, etc.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4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6"/>
            <a:ext cx="10515600" cy="70834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JAVA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1068946"/>
            <a:ext cx="11797048" cy="56795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Simple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Object-Oriented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Platform </a:t>
            </a:r>
            <a:r>
              <a:rPr lang="en-IN" dirty="0" smtClean="0"/>
              <a:t>independent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Architecture neutral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Interpreted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Multithreaded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Distributed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907" y="197699"/>
            <a:ext cx="10515600" cy="52351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JDK, JRE AND JVM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721216"/>
            <a:ext cx="11616744" cy="613678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JDK – JAVA DEVELOPMENT KIT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/>
              <a:t> Develop</a:t>
            </a:r>
            <a:r>
              <a:rPr lang="en-IN" sz="2000" dirty="0"/>
              <a:t>, compile and execute (run) new applications and also we can modify existing </a:t>
            </a:r>
            <a:r>
              <a:rPr lang="en-IN" sz="2000" dirty="0" smtClean="0"/>
              <a:t>applications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/>
              <a:t> JDK </a:t>
            </a:r>
            <a:r>
              <a:rPr lang="en-IN" sz="2000" dirty="0"/>
              <a:t>includes JRE and development </a:t>
            </a:r>
            <a:r>
              <a:rPr lang="en-IN" sz="2000" dirty="0" smtClean="0"/>
              <a:t>tools</a:t>
            </a:r>
            <a:r>
              <a:rPr lang="en-IN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JRE – JAVA RUNTIME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sym typeface="Wingdings" panose="05000000000000000000" pitchFamily="2" charset="2"/>
              </a:rPr>
              <a:t> </a:t>
            </a:r>
            <a:r>
              <a:rPr lang="en-IN" sz="2000" dirty="0"/>
              <a:t>The Java Runtime Environment is a set of software tools which are used for developing Java applications</a:t>
            </a:r>
            <a:r>
              <a:rPr lang="en-IN" sz="20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 </a:t>
            </a:r>
            <a:r>
              <a:rPr lang="en-IN" sz="2000" dirty="0" smtClean="0"/>
              <a:t>It </a:t>
            </a:r>
            <a:r>
              <a:rPr lang="en-IN" sz="2000" dirty="0"/>
              <a:t>is used to provide the runtime environment</a:t>
            </a:r>
            <a:r>
              <a:rPr lang="en-IN" sz="20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/>
              <a:t> It </a:t>
            </a:r>
            <a:r>
              <a:rPr lang="en-IN" sz="2000" dirty="0"/>
              <a:t>contains a set of </a:t>
            </a:r>
            <a:r>
              <a:rPr lang="en-IN" sz="2000" dirty="0" smtClean="0"/>
              <a:t>libraries.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JVM – </a:t>
            </a:r>
            <a:r>
              <a:rPr lang="en-IN" smtClean="0"/>
              <a:t>JAVA VIRTUAL MACHINE</a:t>
            </a: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/>
              <a:t> It </a:t>
            </a:r>
            <a:r>
              <a:rPr lang="en-IN" sz="2000" dirty="0"/>
              <a:t>is a specification that provides a runtime environment in which Java </a:t>
            </a:r>
            <a:r>
              <a:rPr lang="en-IN" sz="2000" dirty="0" err="1"/>
              <a:t>bytecode</a:t>
            </a:r>
            <a:r>
              <a:rPr lang="en-IN" sz="2000" dirty="0"/>
              <a:t> can be executed</a:t>
            </a:r>
            <a:r>
              <a:rPr lang="en-IN" sz="20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/>
              <a:t> The </a:t>
            </a:r>
            <a:r>
              <a:rPr lang="en-IN" sz="2000" dirty="0"/>
              <a:t>JVM performs the following main tasks:</a:t>
            </a:r>
          </a:p>
          <a:p>
            <a:pPr marL="0" indent="0">
              <a:buNone/>
            </a:pPr>
            <a:r>
              <a:rPr lang="en-IN" sz="2000" dirty="0" smtClean="0"/>
              <a:t>		</a:t>
            </a:r>
            <a:r>
              <a:rPr lang="en-IN" sz="1800" dirty="0" smtClean="0"/>
              <a:t>- Loads code.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		- Verifies code.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		- Executes code.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		- Provides </a:t>
            </a:r>
            <a:r>
              <a:rPr lang="en-IN" sz="1800" dirty="0"/>
              <a:t>runtime </a:t>
            </a:r>
            <a:r>
              <a:rPr lang="en-IN" sz="1800" dirty="0" smtClean="0"/>
              <a:t>environment.</a:t>
            </a:r>
            <a:endParaRPr lang="en-IN" sz="18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720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309" y="2557463"/>
            <a:ext cx="5673382" cy="3317875"/>
          </a:xfrm>
        </p:spPr>
      </p:pic>
    </p:spTree>
    <p:extLst>
      <p:ext uri="{BB962C8B-B14F-4D97-AF65-F5344CB8AC3E}">
        <p14:creationId xmlns:p14="http://schemas.microsoft.com/office/powerpoint/2010/main" val="27810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2"/>
            <a:ext cx="10515600" cy="55379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INTERNAL WORKING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858" y="2557463"/>
            <a:ext cx="4372284" cy="3317875"/>
          </a:xfrm>
        </p:spPr>
      </p:pic>
    </p:spTree>
    <p:extLst>
      <p:ext uri="{BB962C8B-B14F-4D97-AF65-F5344CB8AC3E}">
        <p14:creationId xmlns:p14="http://schemas.microsoft.com/office/powerpoint/2010/main" val="37326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319</TotalTime>
  <Words>351</Words>
  <Application>Microsoft Office PowerPoint</Application>
  <PresentationFormat>Widescreen</PresentationFormat>
  <Paragraphs>99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Garamond</vt:lpstr>
      <vt:lpstr>Wingdings</vt:lpstr>
      <vt:lpstr>Organic</vt:lpstr>
      <vt:lpstr>PowerPoint Presentation</vt:lpstr>
      <vt:lpstr>JAVA INTRODUCTION</vt:lpstr>
      <vt:lpstr>WHAT IS JAVA?</vt:lpstr>
      <vt:lpstr>TYPES OF APPLICATION CAN CREATE</vt:lpstr>
      <vt:lpstr>EXAMPLES</vt:lpstr>
      <vt:lpstr>JAVA FEATURES</vt:lpstr>
      <vt:lpstr>JDK, JRE AND JVM </vt:lpstr>
      <vt:lpstr>PowerPoint Presentation</vt:lpstr>
      <vt:lpstr>INTERNAL WORKING </vt:lpstr>
      <vt:lpstr>MODIFIERS</vt:lpstr>
      <vt:lpstr>PowerPoint Presentation</vt:lpstr>
      <vt:lpstr>OPERATORS IN JAVA</vt:lpstr>
      <vt:lpstr>JAVA EDIDTORS</vt:lpstr>
      <vt:lpstr>Second Day Topics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INTRODUCTION</dc:title>
  <dc:creator>Mohammed Khan</dc:creator>
  <cp:lastModifiedBy>Mohammed Khan</cp:lastModifiedBy>
  <cp:revision>40</cp:revision>
  <dcterms:created xsi:type="dcterms:W3CDTF">2019-03-22T15:47:35Z</dcterms:created>
  <dcterms:modified xsi:type="dcterms:W3CDTF">2019-03-25T07:29:37Z</dcterms:modified>
</cp:coreProperties>
</file>