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hyperlink" Target="https://developer.salesforce.com/" TargetMode="External"/><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hyperlink" Target="https://developer.salesforce.com/" TargetMode="Externa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diagrams/_rels/data3.xml.rels><?xml version="1.0" encoding="UTF-8" standalone="yes"?>
<Relationships xmlns="http://schemas.openxmlformats.org/package/2006/relationships"><Relationship Id="rId2" Type="http://schemas.openxmlformats.org/officeDocument/2006/relationships/hyperlink" Target="https://localhost:8080/" TargetMode="External"/><Relationship Id="rId1" Type="http://schemas.openxmlformats.org/officeDocument/2006/relationships/hyperlink" Target="https://www.salesforce.com/"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hyperlink" Target="mailto:automationsqaudindia@gmail.com" TargetMode="External"/><Relationship Id="rId5" Type="http://schemas.openxmlformats.org/officeDocument/2006/relationships/image" Target="../media/image16.sv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5" Type="http://schemas.openxmlformats.org/officeDocument/2006/relationships/hyperlink" Target="https://developer.salesforce.com/" TargetMode="External"/><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hyperlink" Target="https://developer.salesforce.com/" TargetMode="External"/><Relationship Id="rId7" Type="http://schemas.openxmlformats.org/officeDocument/2006/relationships/image" Target="../media/image12.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2" Type="http://schemas.openxmlformats.org/officeDocument/2006/relationships/hyperlink" Target="https://localhost:8080/" TargetMode="External"/><Relationship Id="rId1" Type="http://schemas.openxmlformats.org/officeDocument/2006/relationships/hyperlink" Target="https://www.salesforce.com/"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mailto:automationsqaudindia@gmail.com" TargetMode="External"/><Relationship Id="rId2" Type="http://schemas.openxmlformats.org/officeDocument/2006/relationships/image" Target="../media/image14.svg"/><Relationship Id="rId1"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EB36F3-0776-4BC7-BAC4-92FDC479493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DC1708A-4E42-4336-B080-7B580C345D55}">
      <dgm:prSet/>
      <dgm:spPr/>
      <dgm:t>
        <a:bodyPr/>
        <a:lstStyle/>
        <a:p>
          <a:pPr>
            <a:lnSpc>
              <a:spcPct val="100000"/>
            </a:lnSpc>
          </a:pPr>
          <a:r>
            <a:rPr lang="en-US" b="0" i="0" dirty="0"/>
            <a:t>A </a:t>
          </a:r>
          <a:r>
            <a:rPr lang="en-US" b="1" i="0" dirty="0"/>
            <a:t>Salesforce account</a:t>
          </a:r>
          <a:r>
            <a:rPr lang="en-US" b="0" i="0" dirty="0"/>
            <a:t> as well as a </a:t>
          </a:r>
          <a:r>
            <a:rPr lang="en-US" b="1" i="0" dirty="0"/>
            <a:t>Salesforce Connected App</a:t>
          </a:r>
          <a:r>
            <a:rPr lang="en-US" b="0" i="0" dirty="0"/>
            <a:t> are both required to use the Salesforce activities. These can be acquired from your Salesforce Administrator.</a:t>
          </a:r>
          <a:endParaRPr lang="en-US" dirty="0"/>
        </a:p>
      </dgm:t>
    </dgm:pt>
    <dgm:pt modelId="{B42BBE72-9C5E-4C6F-90F0-9BE945A40161}" type="parTrans" cxnId="{430D3C83-0080-42BC-95ED-A6B484B01D7B}">
      <dgm:prSet/>
      <dgm:spPr/>
      <dgm:t>
        <a:bodyPr/>
        <a:lstStyle/>
        <a:p>
          <a:endParaRPr lang="en-US"/>
        </a:p>
      </dgm:t>
    </dgm:pt>
    <dgm:pt modelId="{40ADD89E-731F-4EC4-8BE8-A0FCFF006F65}" type="sibTrans" cxnId="{430D3C83-0080-42BC-95ED-A6B484B01D7B}">
      <dgm:prSet/>
      <dgm:spPr/>
      <dgm:t>
        <a:bodyPr/>
        <a:lstStyle/>
        <a:p>
          <a:pPr>
            <a:lnSpc>
              <a:spcPct val="100000"/>
            </a:lnSpc>
          </a:pPr>
          <a:endParaRPr lang="en-US"/>
        </a:p>
      </dgm:t>
    </dgm:pt>
    <dgm:pt modelId="{EF6213F0-7091-41CF-9F1A-D1E6532DE734}">
      <dgm:prSet/>
      <dgm:spPr/>
      <dgm:t>
        <a:bodyPr/>
        <a:lstStyle/>
        <a:p>
          <a:pPr>
            <a:lnSpc>
              <a:spcPct val="100000"/>
            </a:lnSpc>
          </a:pPr>
          <a:r>
            <a:rPr lang="en-US" b="0" i="0"/>
            <a:t>Alternatively, RPA Developers can use a </a:t>
          </a:r>
          <a:r>
            <a:rPr lang="en-US" b="1" i="0" u="sng">
              <a:hlinkClick xmlns:r="http://schemas.openxmlformats.org/officeDocument/2006/relationships" r:id="rId1"/>
            </a:rPr>
            <a:t>Salesforce Developer</a:t>
          </a:r>
          <a:r>
            <a:rPr lang="en-US" b="0" i="0"/>
            <a:t> account for automating processes in Salesforce.</a:t>
          </a:r>
          <a:endParaRPr lang="en-US"/>
        </a:p>
      </dgm:t>
    </dgm:pt>
    <dgm:pt modelId="{AF432281-6715-4C87-AA63-A0785AE17360}" type="parTrans" cxnId="{80EBEFAA-04C6-43F3-9A73-A4365D72DC44}">
      <dgm:prSet/>
      <dgm:spPr/>
      <dgm:t>
        <a:bodyPr/>
        <a:lstStyle/>
        <a:p>
          <a:endParaRPr lang="en-US"/>
        </a:p>
      </dgm:t>
    </dgm:pt>
    <dgm:pt modelId="{C256661D-BD80-4A51-A33E-12D6EF35C3AA}" type="sibTrans" cxnId="{80EBEFAA-04C6-43F3-9A73-A4365D72DC44}">
      <dgm:prSet/>
      <dgm:spPr/>
      <dgm:t>
        <a:bodyPr/>
        <a:lstStyle/>
        <a:p>
          <a:endParaRPr lang="en-US"/>
        </a:p>
      </dgm:t>
    </dgm:pt>
    <dgm:pt modelId="{FE686DF5-F6C2-4AE6-B81C-BBF6FF0E398F}" type="pres">
      <dgm:prSet presAssocID="{5DEB36F3-0776-4BC7-BAC4-92FDC4794938}" presName="root" presStyleCnt="0">
        <dgm:presLayoutVars>
          <dgm:dir/>
          <dgm:resizeHandles val="exact"/>
        </dgm:presLayoutVars>
      </dgm:prSet>
      <dgm:spPr/>
    </dgm:pt>
    <dgm:pt modelId="{DED1DDD5-7AC8-4152-B420-F123B3C8FD10}" type="pres">
      <dgm:prSet presAssocID="{5DEB36F3-0776-4BC7-BAC4-92FDC4794938}" presName="container" presStyleCnt="0">
        <dgm:presLayoutVars>
          <dgm:dir/>
          <dgm:resizeHandles val="exact"/>
        </dgm:presLayoutVars>
      </dgm:prSet>
      <dgm:spPr/>
    </dgm:pt>
    <dgm:pt modelId="{12C3AFBD-104F-4E63-AD41-7E6BC8311100}" type="pres">
      <dgm:prSet presAssocID="{1DC1708A-4E42-4336-B080-7B580C345D55}" presName="compNode" presStyleCnt="0"/>
      <dgm:spPr/>
    </dgm:pt>
    <dgm:pt modelId="{88BE0013-F321-405E-884B-2630383D2EEA}" type="pres">
      <dgm:prSet presAssocID="{1DC1708A-4E42-4336-B080-7B580C345D55}" presName="iconBgRect" presStyleLbl="bgShp" presStyleIdx="0" presStyleCnt="2"/>
      <dgm:spPr/>
    </dgm:pt>
    <dgm:pt modelId="{1D8974F9-958F-44B7-9C4C-0F166E008C44}" type="pres">
      <dgm:prSet presAssocID="{1DC1708A-4E42-4336-B080-7B580C345D55}"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ud"/>
        </a:ext>
      </dgm:extLst>
    </dgm:pt>
    <dgm:pt modelId="{7BA3D0E7-39F4-4C54-8A3F-EDB68CD11CEE}" type="pres">
      <dgm:prSet presAssocID="{1DC1708A-4E42-4336-B080-7B580C345D55}" presName="spaceRect" presStyleCnt="0"/>
      <dgm:spPr/>
    </dgm:pt>
    <dgm:pt modelId="{8241493D-DD35-4FD2-9382-3EB6679D5332}" type="pres">
      <dgm:prSet presAssocID="{1DC1708A-4E42-4336-B080-7B580C345D55}" presName="textRect" presStyleLbl="revTx" presStyleIdx="0" presStyleCnt="2">
        <dgm:presLayoutVars>
          <dgm:chMax val="1"/>
          <dgm:chPref val="1"/>
        </dgm:presLayoutVars>
      </dgm:prSet>
      <dgm:spPr/>
    </dgm:pt>
    <dgm:pt modelId="{79A77C6D-9A79-4C3E-B481-6BAFAAA55139}" type="pres">
      <dgm:prSet presAssocID="{40ADD89E-731F-4EC4-8BE8-A0FCFF006F65}" presName="sibTrans" presStyleLbl="sibTrans2D1" presStyleIdx="0" presStyleCnt="0"/>
      <dgm:spPr/>
    </dgm:pt>
    <dgm:pt modelId="{F21E849F-C114-46B0-97FE-5DF906538FB8}" type="pres">
      <dgm:prSet presAssocID="{EF6213F0-7091-41CF-9F1A-D1E6532DE734}" presName="compNode" presStyleCnt="0"/>
      <dgm:spPr/>
    </dgm:pt>
    <dgm:pt modelId="{20027D45-950A-4BB2-B73F-909CE3D88A25}" type="pres">
      <dgm:prSet presAssocID="{EF6213F0-7091-41CF-9F1A-D1E6532DE734}" presName="iconBgRect" presStyleLbl="bgShp" presStyleIdx="1" presStyleCnt="2"/>
      <dgm:spPr/>
    </dgm:pt>
    <dgm:pt modelId="{EDDA5ADA-52C9-4654-B688-FE88C8C76284}" type="pres">
      <dgm:prSet presAssocID="{EF6213F0-7091-41CF-9F1A-D1E6532DE734}"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Gears"/>
        </a:ext>
      </dgm:extLst>
    </dgm:pt>
    <dgm:pt modelId="{F7EAF722-5962-4D1B-9D9A-D0930B2CC700}" type="pres">
      <dgm:prSet presAssocID="{EF6213F0-7091-41CF-9F1A-D1E6532DE734}" presName="spaceRect" presStyleCnt="0"/>
      <dgm:spPr/>
    </dgm:pt>
    <dgm:pt modelId="{7B03B358-F8CA-4141-B1D5-8A22816350DD}" type="pres">
      <dgm:prSet presAssocID="{EF6213F0-7091-41CF-9F1A-D1E6532DE734}" presName="textRect" presStyleLbl="revTx" presStyleIdx="1" presStyleCnt="2">
        <dgm:presLayoutVars>
          <dgm:chMax val="1"/>
          <dgm:chPref val="1"/>
        </dgm:presLayoutVars>
      </dgm:prSet>
      <dgm:spPr/>
    </dgm:pt>
  </dgm:ptLst>
  <dgm:cxnLst>
    <dgm:cxn modelId="{D2042B09-4D98-4F4E-896C-76815C6CF9CC}" type="presOf" srcId="{1DC1708A-4E42-4336-B080-7B580C345D55}" destId="{8241493D-DD35-4FD2-9382-3EB6679D5332}" srcOrd="0" destOrd="0" presId="urn:microsoft.com/office/officeart/2018/2/layout/IconCircleList"/>
    <dgm:cxn modelId="{1C71DD21-D4F9-401B-9E7C-4EF348AC7950}" type="presOf" srcId="{EF6213F0-7091-41CF-9F1A-D1E6532DE734}" destId="{7B03B358-F8CA-4141-B1D5-8A22816350DD}" srcOrd="0" destOrd="0" presId="urn:microsoft.com/office/officeart/2018/2/layout/IconCircleList"/>
    <dgm:cxn modelId="{A41DB85D-681F-4C96-B8E0-9C4D2FA91413}" type="presOf" srcId="{5DEB36F3-0776-4BC7-BAC4-92FDC4794938}" destId="{FE686DF5-F6C2-4AE6-B81C-BBF6FF0E398F}" srcOrd="0" destOrd="0" presId="urn:microsoft.com/office/officeart/2018/2/layout/IconCircleList"/>
    <dgm:cxn modelId="{430D3C83-0080-42BC-95ED-A6B484B01D7B}" srcId="{5DEB36F3-0776-4BC7-BAC4-92FDC4794938}" destId="{1DC1708A-4E42-4336-B080-7B580C345D55}" srcOrd="0" destOrd="0" parTransId="{B42BBE72-9C5E-4C6F-90F0-9BE945A40161}" sibTransId="{40ADD89E-731F-4EC4-8BE8-A0FCFF006F65}"/>
    <dgm:cxn modelId="{80EBEFAA-04C6-43F3-9A73-A4365D72DC44}" srcId="{5DEB36F3-0776-4BC7-BAC4-92FDC4794938}" destId="{EF6213F0-7091-41CF-9F1A-D1E6532DE734}" srcOrd="1" destOrd="0" parTransId="{AF432281-6715-4C87-AA63-A0785AE17360}" sibTransId="{C256661D-BD80-4A51-A33E-12D6EF35C3AA}"/>
    <dgm:cxn modelId="{96D2C2B9-0F4B-43D2-B712-C5BCC98938CA}" type="presOf" srcId="{40ADD89E-731F-4EC4-8BE8-A0FCFF006F65}" destId="{79A77C6D-9A79-4C3E-B481-6BAFAAA55139}" srcOrd="0" destOrd="0" presId="urn:microsoft.com/office/officeart/2018/2/layout/IconCircleList"/>
    <dgm:cxn modelId="{8C3E10E5-A362-4D18-9504-A01D839869C7}" type="presParOf" srcId="{FE686DF5-F6C2-4AE6-B81C-BBF6FF0E398F}" destId="{DED1DDD5-7AC8-4152-B420-F123B3C8FD10}" srcOrd="0" destOrd="0" presId="urn:microsoft.com/office/officeart/2018/2/layout/IconCircleList"/>
    <dgm:cxn modelId="{EF1618DD-8518-42E6-9334-04612FBAA12B}" type="presParOf" srcId="{DED1DDD5-7AC8-4152-B420-F123B3C8FD10}" destId="{12C3AFBD-104F-4E63-AD41-7E6BC8311100}" srcOrd="0" destOrd="0" presId="urn:microsoft.com/office/officeart/2018/2/layout/IconCircleList"/>
    <dgm:cxn modelId="{A4117FCA-D705-4E44-80BA-A5DD8BD5180A}" type="presParOf" srcId="{12C3AFBD-104F-4E63-AD41-7E6BC8311100}" destId="{88BE0013-F321-405E-884B-2630383D2EEA}" srcOrd="0" destOrd="0" presId="urn:microsoft.com/office/officeart/2018/2/layout/IconCircleList"/>
    <dgm:cxn modelId="{58D20241-0C4D-4A3C-8C1E-DB523FCF8CEF}" type="presParOf" srcId="{12C3AFBD-104F-4E63-AD41-7E6BC8311100}" destId="{1D8974F9-958F-44B7-9C4C-0F166E008C44}" srcOrd="1" destOrd="0" presId="urn:microsoft.com/office/officeart/2018/2/layout/IconCircleList"/>
    <dgm:cxn modelId="{1C178681-F4DA-41CB-AD81-516791A01118}" type="presParOf" srcId="{12C3AFBD-104F-4E63-AD41-7E6BC8311100}" destId="{7BA3D0E7-39F4-4C54-8A3F-EDB68CD11CEE}" srcOrd="2" destOrd="0" presId="urn:microsoft.com/office/officeart/2018/2/layout/IconCircleList"/>
    <dgm:cxn modelId="{04A312B7-4037-4937-A54F-D301D339D561}" type="presParOf" srcId="{12C3AFBD-104F-4E63-AD41-7E6BC8311100}" destId="{8241493D-DD35-4FD2-9382-3EB6679D5332}" srcOrd="3" destOrd="0" presId="urn:microsoft.com/office/officeart/2018/2/layout/IconCircleList"/>
    <dgm:cxn modelId="{DA306633-C49D-47A1-9E97-65979C3A70E8}" type="presParOf" srcId="{DED1DDD5-7AC8-4152-B420-F123B3C8FD10}" destId="{79A77C6D-9A79-4C3E-B481-6BAFAAA55139}" srcOrd="1" destOrd="0" presId="urn:microsoft.com/office/officeart/2018/2/layout/IconCircleList"/>
    <dgm:cxn modelId="{43008675-96C0-496F-8313-E5FA9597B236}" type="presParOf" srcId="{DED1DDD5-7AC8-4152-B420-F123B3C8FD10}" destId="{F21E849F-C114-46B0-97FE-5DF906538FB8}" srcOrd="2" destOrd="0" presId="urn:microsoft.com/office/officeart/2018/2/layout/IconCircleList"/>
    <dgm:cxn modelId="{62C282BE-4DF6-4525-AC19-D2BF8BEBBD58}" type="presParOf" srcId="{F21E849F-C114-46B0-97FE-5DF906538FB8}" destId="{20027D45-950A-4BB2-B73F-909CE3D88A25}" srcOrd="0" destOrd="0" presId="urn:microsoft.com/office/officeart/2018/2/layout/IconCircleList"/>
    <dgm:cxn modelId="{97B68AD2-2595-4302-8902-52DBDD57C673}" type="presParOf" srcId="{F21E849F-C114-46B0-97FE-5DF906538FB8}" destId="{EDDA5ADA-52C9-4654-B688-FE88C8C76284}" srcOrd="1" destOrd="0" presId="urn:microsoft.com/office/officeart/2018/2/layout/IconCircleList"/>
    <dgm:cxn modelId="{FB391A04-7A6C-429C-B4B7-25718403EF15}" type="presParOf" srcId="{F21E849F-C114-46B0-97FE-5DF906538FB8}" destId="{F7EAF722-5962-4D1B-9D9A-D0930B2CC700}" srcOrd="2" destOrd="0" presId="urn:microsoft.com/office/officeart/2018/2/layout/IconCircleList"/>
    <dgm:cxn modelId="{A40A8A24-0382-4E59-9C9D-4A766EEF960D}" type="presParOf" srcId="{F21E849F-C114-46B0-97FE-5DF906538FB8}" destId="{7B03B358-F8CA-4141-B1D5-8A22816350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75D57-BEBC-4543-A595-B3AB6992477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8B05B54-908C-4895-84D5-3CCB15106D72}">
      <dgm:prSet/>
      <dgm:spPr/>
      <dgm:t>
        <a:bodyPr/>
        <a:lstStyle/>
        <a:p>
          <a:pPr>
            <a:lnSpc>
              <a:spcPct val="100000"/>
            </a:lnSpc>
          </a:pPr>
          <a:r>
            <a:rPr lang="en-IN" dirty="0">
              <a:solidFill>
                <a:srgbClr val="92D050"/>
              </a:solidFill>
            </a:rPr>
            <a:t>Open </a:t>
          </a:r>
          <a:r>
            <a:rPr lang="en-IN" dirty="0">
              <a:solidFill>
                <a:srgbClr val="92D050"/>
              </a:solidFill>
              <a:hlinkClick xmlns:r="http://schemas.openxmlformats.org/officeDocument/2006/relationships" r:id="rId1">
                <a:extLst>
                  <a:ext uri="{A12FA001-AC4F-418D-AE19-62706E023703}">
                    <ahyp:hlinkClr xmlns:ahyp="http://schemas.microsoft.com/office/drawing/2018/hyperlinkcolor" val="tx"/>
                  </a:ext>
                </a:extLst>
              </a:hlinkClick>
            </a:rPr>
            <a:t>https://developer.salesforce.com/</a:t>
          </a:r>
          <a:endParaRPr lang="en-US" dirty="0">
            <a:solidFill>
              <a:srgbClr val="92D050"/>
            </a:solidFill>
          </a:endParaRPr>
        </a:p>
      </dgm:t>
    </dgm:pt>
    <dgm:pt modelId="{4F9A0565-2FEE-4D43-86F4-B67D28619821}" type="parTrans" cxnId="{F800FB73-5010-4E51-A185-22E73D5BCE50}">
      <dgm:prSet/>
      <dgm:spPr/>
      <dgm:t>
        <a:bodyPr/>
        <a:lstStyle/>
        <a:p>
          <a:endParaRPr lang="en-US"/>
        </a:p>
      </dgm:t>
    </dgm:pt>
    <dgm:pt modelId="{476A9722-D6B7-42F7-88A2-74D7F777D8CF}" type="sibTrans" cxnId="{F800FB73-5010-4E51-A185-22E73D5BCE50}">
      <dgm:prSet/>
      <dgm:spPr/>
      <dgm:t>
        <a:bodyPr/>
        <a:lstStyle/>
        <a:p>
          <a:endParaRPr lang="en-US"/>
        </a:p>
      </dgm:t>
    </dgm:pt>
    <dgm:pt modelId="{F7D9375F-E5D4-4B20-83C3-0E40C0F9E5A9}">
      <dgm:prSet custT="1"/>
      <dgm:spPr/>
      <dgm:t>
        <a:bodyPr/>
        <a:lstStyle/>
        <a:p>
          <a:pPr>
            <a:lnSpc>
              <a:spcPct val="100000"/>
            </a:lnSpc>
          </a:pPr>
          <a:r>
            <a:rPr lang="en-IN" sz="1600" dirty="0">
              <a:solidFill>
                <a:srgbClr val="92D050"/>
              </a:solidFill>
            </a:rPr>
            <a:t>Click on sign-up </a:t>
          </a:r>
          <a:endParaRPr lang="en-US" sz="1600" dirty="0">
            <a:solidFill>
              <a:srgbClr val="92D050"/>
            </a:solidFill>
          </a:endParaRPr>
        </a:p>
      </dgm:t>
    </dgm:pt>
    <dgm:pt modelId="{B5FAEFD4-2450-4A38-89BC-9860679AC87F}" type="parTrans" cxnId="{436DDA52-6B10-47E9-8A74-C4FD99B06A9F}">
      <dgm:prSet/>
      <dgm:spPr/>
      <dgm:t>
        <a:bodyPr/>
        <a:lstStyle/>
        <a:p>
          <a:endParaRPr lang="en-US"/>
        </a:p>
      </dgm:t>
    </dgm:pt>
    <dgm:pt modelId="{3E1516D1-1AD3-4A23-AA8D-833A6C3FD1F9}" type="sibTrans" cxnId="{436DDA52-6B10-47E9-8A74-C4FD99B06A9F}">
      <dgm:prSet/>
      <dgm:spPr/>
      <dgm:t>
        <a:bodyPr/>
        <a:lstStyle/>
        <a:p>
          <a:endParaRPr lang="en-US"/>
        </a:p>
      </dgm:t>
    </dgm:pt>
    <dgm:pt modelId="{071129C0-D7B5-4CA8-BC80-E5245F8BFC49}">
      <dgm:prSet custT="1"/>
      <dgm:spPr/>
      <dgm:t>
        <a:bodyPr/>
        <a:lstStyle/>
        <a:p>
          <a:pPr>
            <a:lnSpc>
              <a:spcPct val="100000"/>
            </a:lnSpc>
          </a:pPr>
          <a:r>
            <a:rPr lang="en-IN" sz="1600" dirty="0">
              <a:solidFill>
                <a:srgbClr val="92D050"/>
              </a:solidFill>
            </a:rPr>
            <a:t>Fill up the form </a:t>
          </a:r>
          <a:endParaRPr lang="en-US" sz="1600" dirty="0">
            <a:solidFill>
              <a:srgbClr val="92D050"/>
            </a:solidFill>
          </a:endParaRPr>
        </a:p>
      </dgm:t>
    </dgm:pt>
    <dgm:pt modelId="{E166559F-0998-4F45-83F3-D2C73D8AFA8B}" type="parTrans" cxnId="{575E715D-67DC-49F8-854F-1420002AD0A8}">
      <dgm:prSet/>
      <dgm:spPr/>
      <dgm:t>
        <a:bodyPr/>
        <a:lstStyle/>
        <a:p>
          <a:endParaRPr lang="en-US"/>
        </a:p>
      </dgm:t>
    </dgm:pt>
    <dgm:pt modelId="{5AE1E485-BC4A-4D62-B265-4D95B90FD2A4}" type="sibTrans" cxnId="{575E715D-67DC-49F8-854F-1420002AD0A8}">
      <dgm:prSet/>
      <dgm:spPr/>
      <dgm:t>
        <a:bodyPr/>
        <a:lstStyle/>
        <a:p>
          <a:endParaRPr lang="en-US"/>
        </a:p>
      </dgm:t>
    </dgm:pt>
    <dgm:pt modelId="{F408E268-7B8D-46E2-96A4-AA9332BCC90F}" type="pres">
      <dgm:prSet presAssocID="{C0A75D57-BEBC-4543-A595-B3AB69924772}" presName="root" presStyleCnt="0">
        <dgm:presLayoutVars>
          <dgm:dir/>
          <dgm:resizeHandles val="exact"/>
        </dgm:presLayoutVars>
      </dgm:prSet>
      <dgm:spPr/>
    </dgm:pt>
    <dgm:pt modelId="{7F7B498A-B8A8-4423-B9FE-286DB906E6EA}" type="pres">
      <dgm:prSet presAssocID="{88B05B54-908C-4895-84D5-3CCB15106D72}" presName="compNode" presStyleCnt="0"/>
      <dgm:spPr/>
    </dgm:pt>
    <dgm:pt modelId="{1872CE24-0A9D-4A30-A989-79DBF186D1F7}" type="pres">
      <dgm:prSet presAssocID="{88B05B54-908C-4895-84D5-3CCB15106D72}"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Marker"/>
        </a:ext>
      </dgm:extLst>
    </dgm:pt>
    <dgm:pt modelId="{F281D182-456D-4727-82BC-CEFFEC6F27E8}" type="pres">
      <dgm:prSet presAssocID="{88B05B54-908C-4895-84D5-3CCB15106D72}" presName="spaceRect" presStyleCnt="0"/>
      <dgm:spPr/>
    </dgm:pt>
    <dgm:pt modelId="{C63D60D8-E8E7-4AC2-9742-284BBBA7AA1C}" type="pres">
      <dgm:prSet presAssocID="{88B05B54-908C-4895-84D5-3CCB15106D72}" presName="textRect" presStyleLbl="revTx" presStyleIdx="0" presStyleCnt="3" custScaleX="140804">
        <dgm:presLayoutVars>
          <dgm:chMax val="1"/>
          <dgm:chPref val="1"/>
        </dgm:presLayoutVars>
      </dgm:prSet>
      <dgm:spPr/>
    </dgm:pt>
    <dgm:pt modelId="{C58D85ED-2860-44B6-8F8F-EB7F206EB8B4}" type="pres">
      <dgm:prSet presAssocID="{476A9722-D6B7-42F7-88A2-74D7F777D8CF}" presName="sibTrans" presStyleCnt="0"/>
      <dgm:spPr/>
    </dgm:pt>
    <dgm:pt modelId="{8ABF292B-435B-4916-B419-915787A9BE93}" type="pres">
      <dgm:prSet presAssocID="{F7D9375F-E5D4-4B20-83C3-0E40C0F9E5A9}" presName="compNode" presStyleCnt="0"/>
      <dgm:spPr/>
    </dgm:pt>
    <dgm:pt modelId="{E12109A0-B407-4919-B8A5-3B6E70ED525F}" type="pres">
      <dgm:prSet presAssocID="{F7D9375F-E5D4-4B20-83C3-0E40C0F9E5A9}"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ign"/>
        </a:ext>
      </dgm:extLst>
    </dgm:pt>
    <dgm:pt modelId="{2D0C14C4-8EF1-44F1-AD90-689544012F66}" type="pres">
      <dgm:prSet presAssocID="{F7D9375F-E5D4-4B20-83C3-0E40C0F9E5A9}" presName="spaceRect" presStyleCnt="0"/>
      <dgm:spPr/>
    </dgm:pt>
    <dgm:pt modelId="{72F7CF51-6A47-4EF4-8AAB-B37BE3025D58}" type="pres">
      <dgm:prSet presAssocID="{F7D9375F-E5D4-4B20-83C3-0E40C0F9E5A9}" presName="textRect" presStyleLbl="revTx" presStyleIdx="1" presStyleCnt="3">
        <dgm:presLayoutVars>
          <dgm:chMax val="1"/>
          <dgm:chPref val="1"/>
        </dgm:presLayoutVars>
      </dgm:prSet>
      <dgm:spPr/>
    </dgm:pt>
    <dgm:pt modelId="{006825D8-98D5-4935-B076-178978EDF32E}" type="pres">
      <dgm:prSet presAssocID="{3E1516D1-1AD3-4A23-AA8D-833A6C3FD1F9}" presName="sibTrans" presStyleCnt="0"/>
      <dgm:spPr/>
    </dgm:pt>
    <dgm:pt modelId="{66D4E325-0386-4C84-9133-D265E4630E12}" type="pres">
      <dgm:prSet presAssocID="{071129C0-D7B5-4CA8-BC80-E5245F8BFC49}" presName="compNode" presStyleCnt="0"/>
      <dgm:spPr/>
    </dgm:pt>
    <dgm:pt modelId="{D52E6A32-93AA-4BD3-A2F0-571733578E61}" type="pres">
      <dgm:prSet presAssocID="{071129C0-D7B5-4CA8-BC80-E5245F8BFC49}"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Document"/>
        </a:ext>
      </dgm:extLst>
    </dgm:pt>
    <dgm:pt modelId="{CCFF2F90-F8B9-4E33-9E8C-B177F86F98BF}" type="pres">
      <dgm:prSet presAssocID="{071129C0-D7B5-4CA8-BC80-E5245F8BFC49}" presName="spaceRect" presStyleCnt="0"/>
      <dgm:spPr/>
    </dgm:pt>
    <dgm:pt modelId="{18B2C74B-EFEE-480F-A86E-62A7D9B364B8}" type="pres">
      <dgm:prSet presAssocID="{071129C0-D7B5-4CA8-BC80-E5245F8BFC49}" presName="textRect" presStyleLbl="revTx" presStyleIdx="2" presStyleCnt="3">
        <dgm:presLayoutVars>
          <dgm:chMax val="1"/>
          <dgm:chPref val="1"/>
        </dgm:presLayoutVars>
      </dgm:prSet>
      <dgm:spPr/>
    </dgm:pt>
  </dgm:ptLst>
  <dgm:cxnLst>
    <dgm:cxn modelId="{575E715D-67DC-49F8-854F-1420002AD0A8}" srcId="{C0A75D57-BEBC-4543-A595-B3AB69924772}" destId="{071129C0-D7B5-4CA8-BC80-E5245F8BFC49}" srcOrd="2" destOrd="0" parTransId="{E166559F-0998-4F45-83F3-D2C73D8AFA8B}" sibTransId="{5AE1E485-BC4A-4D62-B265-4D95B90FD2A4}"/>
    <dgm:cxn modelId="{436DDA52-6B10-47E9-8A74-C4FD99B06A9F}" srcId="{C0A75D57-BEBC-4543-A595-B3AB69924772}" destId="{F7D9375F-E5D4-4B20-83C3-0E40C0F9E5A9}" srcOrd="1" destOrd="0" parTransId="{B5FAEFD4-2450-4A38-89BC-9860679AC87F}" sibTransId="{3E1516D1-1AD3-4A23-AA8D-833A6C3FD1F9}"/>
    <dgm:cxn modelId="{F800FB73-5010-4E51-A185-22E73D5BCE50}" srcId="{C0A75D57-BEBC-4543-A595-B3AB69924772}" destId="{88B05B54-908C-4895-84D5-3CCB15106D72}" srcOrd="0" destOrd="0" parTransId="{4F9A0565-2FEE-4D43-86F4-B67D28619821}" sibTransId="{476A9722-D6B7-42F7-88A2-74D7F777D8CF}"/>
    <dgm:cxn modelId="{23489C86-DF48-494C-A8E5-ED735287F06E}" type="presOf" srcId="{C0A75D57-BEBC-4543-A595-B3AB69924772}" destId="{F408E268-7B8D-46E2-96A4-AA9332BCC90F}" srcOrd="0" destOrd="0" presId="urn:microsoft.com/office/officeart/2018/2/layout/IconLabelList"/>
    <dgm:cxn modelId="{4814C78B-48A4-4FE7-BD8E-A60BD0713F98}" type="presOf" srcId="{88B05B54-908C-4895-84D5-3CCB15106D72}" destId="{C63D60D8-E8E7-4AC2-9742-284BBBA7AA1C}" srcOrd="0" destOrd="0" presId="urn:microsoft.com/office/officeart/2018/2/layout/IconLabelList"/>
    <dgm:cxn modelId="{7ACCF4B9-F8E5-46B8-A193-E8A903A10B68}" type="presOf" srcId="{F7D9375F-E5D4-4B20-83C3-0E40C0F9E5A9}" destId="{72F7CF51-6A47-4EF4-8AAB-B37BE3025D58}" srcOrd="0" destOrd="0" presId="urn:microsoft.com/office/officeart/2018/2/layout/IconLabelList"/>
    <dgm:cxn modelId="{4453B4EF-3BDE-4984-AD5D-B254E1E979D8}" type="presOf" srcId="{071129C0-D7B5-4CA8-BC80-E5245F8BFC49}" destId="{18B2C74B-EFEE-480F-A86E-62A7D9B364B8}" srcOrd="0" destOrd="0" presId="urn:microsoft.com/office/officeart/2018/2/layout/IconLabelList"/>
    <dgm:cxn modelId="{73DE8424-6792-4FD0-9536-7C4A406BCDC5}" type="presParOf" srcId="{F408E268-7B8D-46E2-96A4-AA9332BCC90F}" destId="{7F7B498A-B8A8-4423-B9FE-286DB906E6EA}" srcOrd="0" destOrd="0" presId="urn:microsoft.com/office/officeart/2018/2/layout/IconLabelList"/>
    <dgm:cxn modelId="{3BDEEAB2-17E6-4676-95C0-FFF4F59D2014}" type="presParOf" srcId="{7F7B498A-B8A8-4423-B9FE-286DB906E6EA}" destId="{1872CE24-0A9D-4A30-A989-79DBF186D1F7}" srcOrd="0" destOrd="0" presId="urn:microsoft.com/office/officeart/2018/2/layout/IconLabelList"/>
    <dgm:cxn modelId="{AFDB922C-7C0C-4FCB-B44B-232D693A7411}" type="presParOf" srcId="{7F7B498A-B8A8-4423-B9FE-286DB906E6EA}" destId="{F281D182-456D-4727-82BC-CEFFEC6F27E8}" srcOrd="1" destOrd="0" presId="urn:microsoft.com/office/officeart/2018/2/layout/IconLabelList"/>
    <dgm:cxn modelId="{D092024F-7ED9-4C06-951D-74272FD1A59B}" type="presParOf" srcId="{7F7B498A-B8A8-4423-B9FE-286DB906E6EA}" destId="{C63D60D8-E8E7-4AC2-9742-284BBBA7AA1C}" srcOrd="2" destOrd="0" presId="urn:microsoft.com/office/officeart/2018/2/layout/IconLabelList"/>
    <dgm:cxn modelId="{B1B90B94-398B-4600-B850-281261DF0657}" type="presParOf" srcId="{F408E268-7B8D-46E2-96A4-AA9332BCC90F}" destId="{C58D85ED-2860-44B6-8F8F-EB7F206EB8B4}" srcOrd="1" destOrd="0" presId="urn:microsoft.com/office/officeart/2018/2/layout/IconLabelList"/>
    <dgm:cxn modelId="{F0CCAABD-D684-4148-8539-E597B9C15629}" type="presParOf" srcId="{F408E268-7B8D-46E2-96A4-AA9332BCC90F}" destId="{8ABF292B-435B-4916-B419-915787A9BE93}" srcOrd="2" destOrd="0" presId="urn:microsoft.com/office/officeart/2018/2/layout/IconLabelList"/>
    <dgm:cxn modelId="{032E6EAD-4359-455C-A23F-BB63CD2FEFD3}" type="presParOf" srcId="{8ABF292B-435B-4916-B419-915787A9BE93}" destId="{E12109A0-B407-4919-B8A5-3B6E70ED525F}" srcOrd="0" destOrd="0" presId="urn:microsoft.com/office/officeart/2018/2/layout/IconLabelList"/>
    <dgm:cxn modelId="{E220CE79-3FAE-4897-840C-B3C94CF8013E}" type="presParOf" srcId="{8ABF292B-435B-4916-B419-915787A9BE93}" destId="{2D0C14C4-8EF1-44F1-AD90-689544012F66}" srcOrd="1" destOrd="0" presId="urn:microsoft.com/office/officeart/2018/2/layout/IconLabelList"/>
    <dgm:cxn modelId="{6407975A-9446-43E7-8188-293D61923947}" type="presParOf" srcId="{8ABF292B-435B-4916-B419-915787A9BE93}" destId="{72F7CF51-6A47-4EF4-8AAB-B37BE3025D58}" srcOrd="2" destOrd="0" presId="urn:microsoft.com/office/officeart/2018/2/layout/IconLabelList"/>
    <dgm:cxn modelId="{5A5D8192-568E-49F5-B54E-7C4B6BF82DFC}" type="presParOf" srcId="{F408E268-7B8D-46E2-96A4-AA9332BCC90F}" destId="{006825D8-98D5-4935-B076-178978EDF32E}" srcOrd="3" destOrd="0" presId="urn:microsoft.com/office/officeart/2018/2/layout/IconLabelList"/>
    <dgm:cxn modelId="{224E3F1D-6D1C-4906-AB38-7726D42840A6}" type="presParOf" srcId="{F408E268-7B8D-46E2-96A4-AA9332BCC90F}" destId="{66D4E325-0386-4C84-9133-D265E4630E12}" srcOrd="4" destOrd="0" presId="urn:microsoft.com/office/officeart/2018/2/layout/IconLabelList"/>
    <dgm:cxn modelId="{89225EEC-504F-40CC-B0B4-28A85EA4F6E1}" type="presParOf" srcId="{66D4E325-0386-4C84-9133-D265E4630E12}" destId="{D52E6A32-93AA-4BD3-A2F0-571733578E61}" srcOrd="0" destOrd="0" presId="urn:microsoft.com/office/officeart/2018/2/layout/IconLabelList"/>
    <dgm:cxn modelId="{862F20EA-27AB-4A5D-A46A-617C7A8DA1E2}" type="presParOf" srcId="{66D4E325-0386-4C84-9133-D265E4630E12}" destId="{CCFF2F90-F8B9-4E33-9E8C-B177F86F98BF}" srcOrd="1" destOrd="0" presId="urn:microsoft.com/office/officeart/2018/2/layout/IconLabelList"/>
    <dgm:cxn modelId="{20A4BD32-9803-47F9-8A23-20B1FEA64060}" type="presParOf" srcId="{66D4E325-0386-4C84-9133-D265E4630E12}" destId="{18B2C74B-EFEE-480F-A86E-62A7D9B364B8}"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AA85F4-148A-469D-A992-815CE8A88CBC}"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A4CCC66C-C2A1-4557-8BAF-85ACE17B23D1}">
      <dgm:prSet/>
      <dgm:spPr/>
      <dgm:t>
        <a:bodyPr/>
        <a:lstStyle/>
        <a:p>
          <a:r>
            <a:rPr lang="en-IN" b="1" dirty="0"/>
            <a:t>Open </a:t>
          </a:r>
          <a:r>
            <a:rPr lang="en-IN" b="1" dirty="0">
              <a:hlinkClick xmlns:r="http://schemas.openxmlformats.org/officeDocument/2006/relationships" r:id="rId1"/>
            </a:rPr>
            <a:t>https://www.salesforce.com/</a:t>
          </a:r>
          <a:endParaRPr lang="en-US" b="1" dirty="0"/>
        </a:p>
      </dgm:t>
    </dgm:pt>
    <dgm:pt modelId="{0D821DA7-54B0-44B3-8F39-97241DAF0AE3}" type="parTrans" cxnId="{EF95FA8C-0965-4D8F-969A-55A8FE5D8F2C}">
      <dgm:prSet/>
      <dgm:spPr/>
      <dgm:t>
        <a:bodyPr/>
        <a:lstStyle/>
        <a:p>
          <a:endParaRPr lang="en-US"/>
        </a:p>
      </dgm:t>
    </dgm:pt>
    <dgm:pt modelId="{26A6C084-A4CB-41B9-9AC7-A7E8E298AE36}" type="sibTrans" cxnId="{EF95FA8C-0965-4D8F-969A-55A8FE5D8F2C}">
      <dgm:prSet/>
      <dgm:spPr/>
      <dgm:t>
        <a:bodyPr/>
        <a:lstStyle/>
        <a:p>
          <a:endParaRPr lang="en-US"/>
        </a:p>
      </dgm:t>
    </dgm:pt>
    <dgm:pt modelId="{5E601689-57C1-43AC-9DF5-67042DC2E101}">
      <dgm:prSet custT="1"/>
      <dgm:spPr/>
      <dgm:t>
        <a:bodyPr/>
        <a:lstStyle/>
        <a:p>
          <a:r>
            <a:rPr lang="en-IN" sz="1400" b="1"/>
            <a:t>Login</a:t>
          </a:r>
          <a:r>
            <a:rPr lang="en-IN" sz="1200"/>
            <a:t> </a:t>
          </a:r>
          <a:endParaRPr lang="en-US" sz="1200" dirty="0"/>
        </a:p>
      </dgm:t>
    </dgm:pt>
    <dgm:pt modelId="{34DF2520-F11D-4F96-88EF-D256647178E7}" type="parTrans" cxnId="{66BB6A20-6F2A-4D8C-AEB1-330B50056A83}">
      <dgm:prSet/>
      <dgm:spPr/>
      <dgm:t>
        <a:bodyPr/>
        <a:lstStyle/>
        <a:p>
          <a:endParaRPr lang="en-US"/>
        </a:p>
      </dgm:t>
    </dgm:pt>
    <dgm:pt modelId="{DEE69804-41D9-4638-9E85-F538BF742DBD}" type="sibTrans" cxnId="{66BB6A20-6F2A-4D8C-AEB1-330B50056A83}">
      <dgm:prSet/>
      <dgm:spPr/>
      <dgm:t>
        <a:bodyPr/>
        <a:lstStyle/>
        <a:p>
          <a:endParaRPr lang="en-US"/>
        </a:p>
      </dgm:t>
    </dgm:pt>
    <dgm:pt modelId="{9977A881-7649-4CD4-84A7-70214CBAC7EF}">
      <dgm:prSet custT="1"/>
      <dgm:spPr/>
      <dgm:t>
        <a:bodyPr/>
        <a:lstStyle/>
        <a:p>
          <a:r>
            <a:rPr lang="en-IN" sz="1400" b="1"/>
            <a:t>Click on setup </a:t>
          </a:r>
          <a:endParaRPr lang="en-US" sz="1400" b="1" dirty="0"/>
        </a:p>
      </dgm:t>
    </dgm:pt>
    <dgm:pt modelId="{CB7B9386-5AA4-41DE-9442-C720366C9B7E}" type="parTrans" cxnId="{D6C7C811-4AF2-494A-B6EE-8F6F0420C3D6}">
      <dgm:prSet/>
      <dgm:spPr/>
      <dgm:t>
        <a:bodyPr/>
        <a:lstStyle/>
        <a:p>
          <a:endParaRPr lang="en-US"/>
        </a:p>
      </dgm:t>
    </dgm:pt>
    <dgm:pt modelId="{F37508D0-6088-46B7-914B-2B67B1A09C1E}" type="sibTrans" cxnId="{D6C7C811-4AF2-494A-B6EE-8F6F0420C3D6}">
      <dgm:prSet/>
      <dgm:spPr/>
      <dgm:t>
        <a:bodyPr/>
        <a:lstStyle/>
        <a:p>
          <a:endParaRPr lang="en-US"/>
        </a:p>
      </dgm:t>
    </dgm:pt>
    <dgm:pt modelId="{D5933A03-D11F-4955-9462-B05B45F34815}">
      <dgm:prSet custT="1"/>
      <dgm:spPr/>
      <dgm:t>
        <a:bodyPr/>
        <a:lstStyle/>
        <a:p>
          <a:r>
            <a:rPr lang="en-IN" sz="1400" b="1"/>
            <a:t>In a Quick Find search for App Manager.</a:t>
          </a:r>
          <a:endParaRPr lang="en-US" sz="1400" b="1" dirty="0"/>
        </a:p>
      </dgm:t>
    </dgm:pt>
    <dgm:pt modelId="{D9E9334F-ED51-4B15-AACA-375D67FAE74B}" type="parTrans" cxnId="{B9E511B5-02D6-4759-A818-EBCD715E59E0}">
      <dgm:prSet/>
      <dgm:spPr/>
      <dgm:t>
        <a:bodyPr/>
        <a:lstStyle/>
        <a:p>
          <a:endParaRPr lang="en-US"/>
        </a:p>
      </dgm:t>
    </dgm:pt>
    <dgm:pt modelId="{03B05175-F7B8-4142-BBCB-86F979DBA0FF}" type="sibTrans" cxnId="{B9E511B5-02D6-4759-A818-EBCD715E59E0}">
      <dgm:prSet/>
      <dgm:spPr/>
      <dgm:t>
        <a:bodyPr/>
        <a:lstStyle/>
        <a:p>
          <a:endParaRPr lang="en-US"/>
        </a:p>
      </dgm:t>
    </dgm:pt>
    <dgm:pt modelId="{84064CD9-F6F8-4ABE-972E-EFECE1CDED58}">
      <dgm:prSet custT="1"/>
      <dgm:spPr/>
      <dgm:t>
        <a:bodyPr/>
        <a:lstStyle/>
        <a:p>
          <a:r>
            <a:rPr lang="en-IN" sz="1400" b="1"/>
            <a:t>Click on New Connected App</a:t>
          </a:r>
          <a:endParaRPr lang="en-US" sz="1400" b="1" dirty="0"/>
        </a:p>
      </dgm:t>
    </dgm:pt>
    <dgm:pt modelId="{D2575937-0A2F-4E28-9D83-1EFDD72B28DA}" type="parTrans" cxnId="{F00864C1-20D0-45B1-9F36-8638D22DB569}">
      <dgm:prSet/>
      <dgm:spPr/>
      <dgm:t>
        <a:bodyPr/>
        <a:lstStyle/>
        <a:p>
          <a:endParaRPr lang="en-US"/>
        </a:p>
      </dgm:t>
    </dgm:pt>
    <dgm:pt modelId="{FEAEAECA-2E88-4110-8B2C-19DFD66939B8}" type="sibTrans" cxnId="{F00864C1-20D0-45B1-9F36-8638D22DB569}">
      <dgm:prSet/>
      <dgm:spPr/>
      <dgm:t>
        <a:bodyPr/>
        <a:lstStyle/>
        <a:p>
          <a:endParaRPr lang="en-US"/>
        </a:p>
      </dgm:t>
    </dgm:pt>
    <dgm:pt modelId="{5188C922-54D0-4394-838E-0E8A3DDAFF10}">
      <dgm:prSet custT="1"/>
      <dgm:spPr/>
      <dgm:t>
        <a:bodyPr/>
        <a:lstStyle/>
        <a:p>
          <a:r>
            <a:rPr lang="en-IN" sz="1400" b="1"/>
            <a:t>Enter Connected App Name e.g., as UiPath API</a:t>
          </a:r>
          <a:endParaRPr lang="en-US" sz="1400" b="1" dirty="0"/>
        </a:p>
      </dgm:t>
    </dgm:pt>
    <dgm:pt modelId="{2227F4C0-F424-492F-8602-D7D1C564E7BF}" type="parTrans" cxnId="{07B4D90E-30CE-4594-96BD-A2CE377EC358}">
      <dgm:prSet/>
      <dgm:spPr/>
      <dgm:t>
        <a:bodyPr/>
        <a:lstStyle/>
        <a:p>
          <a:endParaRPr lang="en-US"/>
        </a:p>
      </dgm:t>
    </dgm:pt>
    <dgm:pt modelId="{561E8358-2558-447E-AC93-A4FD994CD735}" type="sibTrans" cxnId="{07B4D90E-30CE-4594-96BD-A2CE377EC358}">
      <dgm:prSet/>
      <dgm:spPr/>
      <dgm:t>
        <a:bodyPr/>
        <a:lstStyle/>
        <a:p>
          <a:endParaRPr lang="en-US"/>
        </a:p>
      </dgm:t>
    </dgm:pt>
    <dgm:pt modelId="{D776D62E-EA61-4C8B-AC86-E05EE781E3F9}">
      <dgm:prSet custT="1"/>
      <dgm:spPr/>
      <dgm:t>
        <a:bodyPr/>
        <a:lstStyle/>
        <a:p>
          <a:r>
            <a:rPr lang="en-IN" sz="1400" b="1"/>
            <a:t>Enter API Name e.g., as Test API</a:t>
          </a:r>
          <a:endParaRPr lang="en-US" sz="1400" b="1" dirty="0"/>
        </a:p>
      </dgm:t>
    </dgm:pt>
    <dgm:pt modelId="{6BDA9AAE-74B0-4E5E-8582-48928D350CD0}" type="parTrans" cxnId="{9273535E-F0EE-4BAC-8BBF-3B427358DBA8}">
      <dgm:prSet/>
      <dgm:spPr/>
      <dgm:t>
        <a:bodyPr/>
        <a:lstStyle/>
        <a:p>
          <a:endParaRPr lang="en-US"/>
        </a:p>
      </dgm:t>
    </dgm:pt>
    <dgm:pt modelId="{954F5002-071A-4A2D-8750-C8C9D1214EC1}" type="sibTrans" cxnId="{9273535E-F0EE-4BAC-8BBF-3B427358DBA8}">
      <dgm:prSet/>
      <dgm:spPr/>
      <dgm:t>
        <a:bodyPr/>
        <a:lstStyle/>
        <a:p>
          <a:endParaRPr lang="en-US"/>
        </a:p>
      </dgm:t>
    </dgm:pt>
    <dgm:pt modelId="{4D9ACD01-6C65-40E6-8755-D235451CB401}">
      <dgm:prSet custT="1"/>
      <dgm:spPr/>
      <dgm:t>
        <a:bodyPr/>
        <a:lstStyle/>
        <a:p>
          <a:r>
            <a:rPr lang="en-IN" sz="1400" b="1"/>
            <a:t>Check Enable OAuth Settings</a:t>
          </a:r>
          <a:endParaRPr lang="en-US" sz="1400" b="1" dirty="0"/>
        </a:p>
      </dgm:t>
    </dgm:pt>
    <dgm:pt modelId="{17CE4874-F667-407C-BCBE-AAFD0E4441D5}" type="parTrans" cxnId="{94DB4E85-8FBE-4721-A575-E2E8E326F4B8}">
      <dgm:prSet/>
      <dgm:spPr/>
      <dgm:t>
        <a:bodyPr/>
        <a:lstStyle/>
        <a:p>
          <a:endParaRPr lang="en-US"/>
        </a:p>
      </dgm:t>
    </dgm:pt>
    <dgm:pt modelId="{9E22A4FD-C0F1-4C96-BD4B-6937DDF0FB9C}" type="sibTrans" cxnId="{94DB4E85-8FBE-4721-A575-E2E8E326F4B8}">
      <dgm:prSet/>
      <dgm:spPr/>
      <dgm:t>
        <a:bodyPr/>
        <a:lstStyle/>
        <a:p>
          <a:endParaRPr lang="en-US"/>
        </a:p>
      </dgm:t>
    </dgm:pt>
    <dgm:pt modelId="{AFE4F06E-325B-49E3-9707-372033AC31F2}">
      <dgm:prSet custT="1"/>
      <dgm:spPr/>
      <dgm:t>
        <a:bodyPr/>
        <a:lstStyle/>
        <a:p>
          <a:r>
            <a:rPr lang="en-IN" sz="1400" b="1"/>
            <a:t>Enter Call-back URL as </a:t>
          </a:r>
          <a:r>
            <a:rPr lang="en-IN" sz="1400" b="1">
              <a:hlinkClick xmlns:r="http://schemas.openxmlformats.org/officeDocument/2006/relationships" r:id="rId2"/>
            </a:rPr>
            <a:t>https://localhost:8080</a:t>
          </a:r>
          <a:endParaRPr lang="en-US" sz="1400" b="1" dirty="0"/>
        </a:p>
      </dgm:t>
    </dgm:pt>
    <dgm:pt modelId="{AAA83120-AAB1-42B4-B676-00A5BE5D8213}" type="parTrans" cxnId="{6D4CDF78-4BC4-4860-86CB-5BEEE0E865AD}">
      <dgm:prSet/>
      <dgm:spPr/>
      <dgm:t>
        <a:bodyPr/>
        <a:lstStyle/>
        <a:p>
          <a:endParaRPr lang="en-US"/>
        </a:p>
      </dgm:t>
    </dgm:pt>
    <dgm:pt modelId="{8295D582-50BA-4FAE-B14E-7BCA9749E39D}" type="sibTrans" cxnId="{6D4CDF78-4BC4-4860-86CB-5BEEE0E865AD}">
      <dgm:prSet/>
      <dgm:spPr/>
      <dgm:t>
        <a:bodyPr/>
        <a:lstStyle/>
        <a:p>
          <a:endParaRPr lang="en-US"/>
        </a:p>
      </dgm:t>
    </dgm:pt>
    <dgm:pt modelId="{AF5C5168-E186-42D9-A554-C17C16D25E4F}">
      <dgm:prSet custT="1"/>
      <dgm:spPr/>
      <dgm:t>
        <a:bodyPr/>
        <a:lstStyle/>
        <a:p>
          <a:r>
            <a:rPr lang="en-IN" sz="1400" b="1"/>
            <a:t>Select OAuth Scopes as Full Access</a:t>
          </a:r>
          <a:endParaRPr lang="en-US" sz="1400" b="1" dirty="0"/>
        </a:p>
      </dgm:t>
    </dgm:pt>
    <dgm:pt modelId="{30060E5C-4BF4-456D-B98D-592892C5CCCF}" type="parTrans" cxnId="{6AD0A2AE-3447-4A9B-BBB2-C3CEEEE60D2D}">
      <dgm:prSet/>
      <dgm:spPr/>
      <dgm:t>
        <a:bodyPr/>
        <a:lstStyle/>
        <a:p>
          <a:endParaRPr lang="en-US"/>
        </a:p>
      </dgm:t>
    </dgm:pt>
    <dgm:pt modelId="{94D76052-5B0D-43CB-B859-424CCB6D8A7E}" type="sibTrans" cxnId="{6AD0A2AE-3447-4A9B-BBB2-C3CEEEE60D2D}">
      <dgm:prSet/>
      <dgm:spPr/>
      <dgm:t>
        <a:bodyPr/>
        <a:lstStyle/>
        <a:p>
          <a:endParaRPr lang="en-US"/>
        </a:p>
      </dgm:t>
    </dgm:pt>
    <dgm:pt modelId="{8119A56B-4F57-47A9-A844-AA7B2532E18F}">
      <dgm:prSet custT="1"/>
      <dgm:spPr/>
      <dgm:t>
        <a:bodyPr/>
        <a:lstStyle/>
        <a:p>
          <a:r>
            <a:rPr lang="en-IN" sz="1400" b="1" dirty="0"/>
            <a:t>Click on save</a:t>
          </a:r>
          <a:endParaRPr lang="en-US" sz="1400" b="1" dirty="0"/>
        </a:p>
      </dgm:t>
    </dgm:pt>
    <dgm:pt modelId="{C7C4B700-64BC-4060-A74A-610617519A5C}" type="parTrans" cxnId="{B10D2FCF-6CE2-4BEC-88B7-FB8AED4B6006}">
      <dgm:prSet/>
      <dgm:spPr/>
      <dgm:t>
        <a:bodyPr/>
        <a:lstStyle/>
        <a:p>
          <a:endParaRPr lang="en-US"/>
        </a:p>
      </dgm:t>
    </dgm:pt>
    <dgm:pt modelId="{EF050989-A659-42B8-8CB9-E199A502C283}" type="sibTrans" cxnId="{B10D2FCF-6CE2-4BEC-88B7-FB8AED4B6006}">
      <dgm:prSet/>
      <dgm:spPr/>
      <dgm:t>
        <a:bodyPr/>
        <a:lstStyle/>
        <a:p>
          <a:endParaRPr lang="en-US"/>
        </a:p>
      </dgm:t>
    </dgm:pt>
    <dgm:pt modelId="{BF24B09D-426B-48A9-8361-40CF76466E65}" type="pres">
      <dgm:prSet presAssocID="{E2AA85F4-148A-469D-A992-815CE8A88CBC}" presName="Name0" presStyleCnt="0">
        <dgm:presLayoutVars>
          <dgm:dir/>
          <dgm:resizeHandles val="exact"/>
        </dgm:presLayoutVars>
      </dgm:prSet>
      <dgm:spPr/>
    </dgm:pt>
    <dgm:pt modelId="{45B9EA70-274D-4CD0-BAB3-9BDDB8D86530}" type="pres">
      <dgm:prSet presAssocID="{A4CCC66C-C2A1-4557-8BAF-85ACE17B23D1}" presName="node" presStyleLbl="node1" presStyleIdx="0" presStyleCnt="11">
        <dgm:presLayoutVars>
          <dgm:bulletEnabled val="1"/>
        </dgm:presLayoutVars>
      </dgm:prSet>
      <dgm:spPr/>
    </dgm:pt>
    <dgm:pt modelId="{A10E26D8-79BB-480A-A57C-23D5BCFF9B4F}" type="pres">
      <dgm:prSet presAssocID="{26A6C084-A4CB-41B9-9AC7-A7E8E298AE36}" presName="sibTrans" presStyleLbl="sibTrans1D1" presStyleIdx="0" presStyleCnt="10"/>
      <dgm:spPr/>
    </dgm:pt>
    <dgm:pt modelId="{A1B9F756-C822-459F-9641-83C1494561BE}" type="pres">
      <dgm:prSet presAssocID="{26A6C084-A4CB-41B9-9AC7-A7E8E298AE36}" presName="connectorText" presStyleLbl="sibTrans1D1" presStyleIdx="0" presStyleCnt="10"/>
      <dgm:spPr/>
    </dgm:pt>
    <dgm:pt modelId="{9FDFEAE5-D9D6-4E60-BC72-779C80D8AECD}" type="pres">
      <dgm:prSet presAssocID="{5E601689-57C1-43AC-9DF5-67042DC2E101}" presName="node" presStyleLbl="node1" presStyleIdx="1" presStyleCnt="11">
        <dgm:presLayoutVars>
          <dgm:bulletEnabled val="1"/>
        </dgm:presLayoutVars>
      </dgm:prSet>
      <dgm:spPr/>
    </dgm:pt>
    <dgm:pt modelId="{4620512D-B962-4820-B941-127A37169ADF}" type="pres">
      <dgm:prSet presAssocID="{DEE69804-41D9-4638-9E85-F538BF742DBD}" presName="sibTrans" presStyleLbl="sibTrans1D1" presStyleIdx="1" presStyleCnt="10"/>
      <dgm:spPr/>
    </dgm:pt>
    <dgm:pt modelId="{FBB71799-4180-481C-9AF6-A28639E4B581}" type="pres">
      <dgm:prSet presAssocID="{DEE69804-41D9-4638-9E85-F538BF742DBD}" presName="connectorText" presStyleLbl="sibTrans1D1" presStyleIdx="1" presStyleCnt="10"/>
      <dgm:spPr/>
    </dgm:pt>
    <dgm:pt modelId="{FD7BE6D3-CDDE-4E73-B6DB-5F2FFC095563}" type="pres">
      <dgm:prSet presAssocID="{9977A881-7649-4CD4-84A7-70214CBAC7EF}" presName="node" presStyleLbl="node1" presStyleIdx="2" presStyleCnt="11">
        <dgm:presLayoutVars>
          <dgm:bulletEnabled val="1"/>
        </dgm:presLayoutVars>
      </dgm:prSet>
      <dgm:spPr/>
    </dgm:pt>
    <dgm:pt modelId="{0EEB0ED2-38F5-4FF1-A757-BA08E17E042D}" type="pres">
      <dgm:prSet presAssocID="{F37508D0-6088-46B7-914B-2B67B1A09C1E}" presName="sibTrans" presStyleLbl="sibTrans1D1" presStyleIdx="2" presStyleCnt="10"/>
      <dgm:spPr/>
    </dgm:pt>
    <dgm:pt modelId="{D6E2B31A-9E51-42E5-84ED-38B85648F322}" type="pres">
      <dgm:prSet presAssocID="{F37508D0-6088-46B7-914B-2B67B1A09C1E}" presName="connectorText" presStyleLbl="sibTrans1D1" presStyleIdx="2" presStyleCnt="10"/>
      <dgm:spPr/>
    </dgm:pt>
    <dgm:pt modelId="{34D59842-795C-4EB2-BE73-4639F2EC7DD2}" type="pres">
      <dgm:prSet presAssocID="{D5933A03-D11F-4955-9462-B05B45F34815}" presName="node" presStyleLbl="node1" presStyleIdx="3" presStyleCnt="11">
        <dgm:presLayoutVars>
          <dgm:bulletEnabled val="1"/>
        </dgm:presLayoutVars>
      </dgm:prSet>
      <dgm:spPr/>
    </dgm:pt>
    <dgm:pt modelId="{35818A40-E8E1-44D0-B59A-8C5FC40F9C1D}" type="pres">
      <dgm:prSet presAssocID="{03B05175-F7B8-4142-BBCB-86F979DBA0FF}" presName="sibTrans" presStyleLbl="sibTrans1D1" presStyleIdx="3" presStyleCnt="10"/>
      <dgm:spPr/>
    </dgm:pt>
    <dgm:pt modelId="{EE2CD71F-7132-41A0-BD12-AA5793FD82DE}" type="pres">
      <dgm:prSet presAssocID="{03B05175-F7B8-4142-BBCB-86F979DBA0FF}" presName="connectorText" presStyleLbl="sibTrans1D1" presStyleIdx="3" presStyleCnt="10"/>
      <dgm:spPr/>
    </dgm:pt>
    <dgm:pt modelId="{1330B92F-B473-46F5-A5AF-784DFA2BAE1D}" type="pres">
      <dgm:prSet presAssocID="{84064CD9-F6F8-4ABE-972E-EFECE1CDED58}" presName="node" presStyleLbl="node1" presStyleIdx="4" presStyleCnt="11">
        <dgm:presLayoutVars>
          <dgm:bulletEnabled val="1"/>
        </dgm:presLayoutVars>
      </dgm:prSet>
      <dgm:spPr/>
    </dgm:pt>
    <dgm:pt modelId="{C581FCA9-3E28-4A05-83A2-D1842B280719}" type="pres">
      <dgm:prSet presAssocID="{FEAEAECA-2E88-4110-8B2C-19DFD66939B8}" presName="sibTrans" presStyleLbl="sibTrans1D1" presStyleIdx="4" presStyleCnt="10"/>
      <dgm:spPr/>
    </dgm:pt>
    <dgm:pt modelId="{AC17DA23-B7B4-4BCC-AFFD-D2295E1FE6FE}" type="pres">
      <dgm:prSet presAssocID="{FEAEAECA-2E88-4110-8B2C-19DFD66939B8}" presName="connectorText" presStyleLbl="sibTrans1D1" presStyleIdx="4" presStyleCnt="10"/>
      <dgm:spPr/>
    </dgm:pt>
    <dgm:pt modelId="{C2AE57F5-E24F-485E-AD3F-167826165073}" type="pres">
      <dgm:prSet presAssocID="{5188C922-54D0-4394-838E-0E8A3DDAFF10}" presName="node" presStyleLbl="node1" presStyleIdx="5" presStyleCnt="11">
        <dgm:presLayoutVars>
          <dgm:bulletEnabled val="1"/>
        </dgm:presLayoutVars>
      </dgm:prSet>
      <dgm:spPr/>
    </dgm:pt>
    <dgm:pt modelId="{78838019-E578-4140-9454-4DE2FEE540BE}" type="pres">
      <dgm:prSet presAssocID="{561E8358-2558-447E-AC93-A4FD994CD735}" presName="sibTrans" presStyleLbl="sibTrans1D1" presStyleIdx="5" presStyleCnt="10"/>
      <dgm:spPr/>
    </dgm:pt>
    <dgm:pt modelId="{F950E501-A368-4C3E-8AA7-1C370F9F4448}" type="pres">
      <dgm:prSet presAssocID="{561E8358-2558-447E-AC93-A4FD994CD735}" presName="connectorText" presStyleLbl="sibTrans1D1" presStyleIdx="5" presStyleCnt="10"/>
      <dgm:spPr/>
    </dgm:pt>
    <dgm:pt modelId="{E572512A-92C3-4E06-870E-6704A11638B9}" type="pres">
      <dgm:prSet presAssocID="{D776D62E-EA61-4C8B-AC86-E05EE781E3F9}" presName="node" presStyleLbl="node1" presStyleIdx="6" presStyleCnt="11">
        <dgm:presLayoutVars>
          <dgm:bulletEnabled val="1"/>
        </dgm:presLayoutVars>
      </dgm:prSet>
      <dgm:spPr/>
    </dgm:pt>
    <dgm:pt modelId="{61FAE7C6-DFB0-423B-9139-7D3F2AFE9CF6}" type="pres">
      <dgm:prSet presAssocID="{954F5002-071A-4A2D-8750-C8C9D1214EC1}" presName="sibTrans" presStyleLbl="sibTrans1D1" presStyleIdx="6" presStyleCnt="10"/>
      <dgm:spPr/>
    </dgm:pt>
    <dgm:pt modelId="{739A5EE8-A58C-4508-9F1A-5565A7832186}" type="pres">
      <dgm:prSet presAssocID="{954F5002-071A-4A2D-8750-C8C9D1214EC1}" presName="connectorText" presStyleLbl="sibTrans1D1" presStyleIdx="6" presStyleCnt="10"/>
      <dgm:spPr/>
    </dgm:pt>
    <dgm:pt modelId="{F3D69CDD-0A5A-4189-91CB-A63030B3D58A}" type="pres">
      <dgm:prSet presAssocID="{4D9ACD01-6C65-40E6-8755-D235451CB401}" presName="node" presStyleLbl="node1" presStyleIdx="7" presStyleCnt="11">
        <dgm:presLayoutVars>
          <dgm:bulletEnabled val="1"/>
        </dgm:presLayoutVars>
      </dgm:prSet>
      <dgm:spPr/>
    </dgm:pt>
    <dgm:pt modelId="{DAB8A5AE-4688-4602-A935-7E2A7286D52C}" type="pres">
      <dgm:prSet presAssocID="{9E22A4FD-C0F1-4C96-BD4B-6937DDF0FB9C}" presName="sibTrans" presStyleLbl="sibTrans1D1" presStyleIdx="7" presStyleCnt="10"/>
      <dgm:spPr/>
    </dgm:pt>
    <dgm:pt modelId="{DDFA8144-CACE-466D-A777-795278EABAA9}" type="pres">
      <dgm:prSet presAssocID="{9E22A4FD-C0F1-4C96-BD4B-6937DDF0FB9C}" presName="connectorText" presStyleLbl="sibTrans1D1" presStyleIdx="7" presStyleCnt="10"/>
      <dgm:spPr/>
    </dgm:pt>
    <dgm:pt modelId="{2BCC167E-DAC6-40C7-9FEB-2F9D6F0B5BA3}" type="pres">
      <dgm:prSet presAssocID="{AFE4F06E-325B-49E3-9707-372033AC31F2}" presName="node" presStyleLbl="node1" presStyleIdx="8" presStyleCnt="11">
        <dgm:presLayoutVars>
          <dgm:bulletEnabled val="1"/>
        </dgm:presLayoutVars>
      </dgm:prSet>
      <dgm:spPr/>
    </dgm:pt>
    <dgm:pt modelId="{25E27538-AE46-4805-8135-93DDF1D272A5}" type="pres">
      <dgm:prSet presAssocID="{8295D582-50BA-4FAE-B14E-7BCA9749E39D}" presName="sibTrans" presStyleLbl="sibTrans1D1" presStyleIdx="8" presStyleCnt="10"/>
      <dgm:spPr/>
    </dgm:pt>
    <dgm:pt modelId="{D9EDF94A-F060-4EE4-959B-EC8CF68C964E}" type="pres">
      <dgm:prSet presAssocID="{8295D582-50BA-4FAE-B14E-7BCA9749E39D}" presName="connectorText" presStyleLbl="sibTrans1D1" presStyleIdx="8" presStyleCnt="10"/>
      <dgm:spPr/>
    </dgm:pt>
    <dgm:pt modelId="{D3FB97D9-12B4-4D1B-90FA-32528722D83A}" type="pres">
      <dgm:prSet presAssocID="{AF5C5168-E186-42D9-A554-C17C16D25E4F}" presName="node" presStyleLbl="node1" presStyleIdx="9" presStyleCnt="11">
        <dgm:presLayoutVars>
          <dgm:bulletEnabled val="1"/>
        </dgm:presLayoutVars>
      </dgm:prSet>
      <dgm:spPr/>
    </dgm:pt>
    <dgm:pt modelId="{4D6E5C79-FD7F-44BD-98D6-87D412FB8E23}" type="pres">
      <dgm:prSet presAssocID="{94D76052-5B0D-43CB-B859-424CCB6D8A7E}" presName="sibTrans" presStyleLbl="sibTrans1D1" presStyleIdx="9" presStyleCnt="10"/>
      <dgm:spPr/>
    </dgm:pt>
    <dgm:pt modelId="{472F688B-C795-4C2F-A803-CFA50F68AD57}" type="pres">
      <dgm:prSet presAssocID="{94D76052-5B0D-43CB-B859-424CCB6D8A7E}" presName="connectorText" presStyleLbl="sibTrans1D1" presStyleIdx="9" presStyleCnt="10"/>
      <dgm:spPr/>
    </dgm:pt>
    <dgm:pt modelId="{3250C8EA-6D86-40FC-B67A-79E990BE52C0}" type="pres">
      <dgm:prSet presAssocID="{8119A56B-4F57-47A9-A844-AA7B2532E18F}" presName="node" presStyleLbl="node1" presStyleIdx="10" presStyleCnt="11">
        <dgm:presLayoutVars>
          <dgm:bulletEnabled val="1"/>
        </dgm:presLayoutVars>
      </dgm:prSet>
      <dgm:spPr/>
    </dgm:pt>
  </dgm:ptLst>
  <dgm:cxnLst>
    <dgm:cxn modelId="{4C31B706-F860-45C4-A06F-89AE7CDEEA7F}" type="presOf" srcId="{5188C922-54D0-4394-838E-0E8A3DDAFF10}" destId="{C2AE57F5-E24F-485E-AD3F-167826165073}" srcOrd="0" destOrd="0" presId="urn:microsoft.com/office/officeart/2016/7/layout/RepeatingBendingProcessNew"/>
    <dgm:cxn modelId="{F0F0C40B-AE13-4645-A7DE-1A8550FF3152}" type="presOf" srcId="{9E22A4FD-C0F1-4C96-BD4B-6937DDF0FB9C}" destId="{DDFA8144-CACE-466D-A777-795278EABAA9}" srcOrd="1" destOrd="0" presId="urn:microsoft.com/office/officeart/2016/7/layout/RepeatingBendingProcessNew"/>
    <dgm:cxn modelId="{07B4D90E-30CE-4594-96BD-A2CE377EC358}" srcId="{E2AA85F4-148A-469D-A992-815CE8A88CBC}" destId="{5188C922-54D0-4394-838E-0E8A3DDAFF10}" srcOrd="5" destOrd="0" parTransId="{2227F4C0-F424-492F-8602-D7D1C564E7BF}" sibTransId="{561E8358-2558-447E-AC93-A4FD994CD735}"/>
    <dgm:cxn modelId="{D6C7C811-4AF2-494A-B6EE-8F6F0420C3D6}" srcId="{E2AA85F4-148A-469D-A992-815CE8A88CBC}" destId="{9977A881-7649-4CD4-84A7-70214CBAC7EF}" srcOrd="2" destOrd="0" parTransId="{CB7B9386-5AA4-41DE-9442-C720366C9B7E}" sibTransId="{F37508D0-6088-46B7-914B-2B67B1A09C1E}"/>
    <dgm:cxn modelId="{71968118-271C-466D-BCA8-BF933CCD71BC}" type="presOf" srcId="{D5933A03-D11F-4955-9462-B05B45F34815}" destId="{34D59842-795C-4EB2-BE73-4639F2EC7DD2}" srcOrd="0" destOrd="0" presId="urn:microsoft.com/office/officeart/2016/7/layout/RepeatingBendingProcessNew"/>
    <dgm:cxn modelId="{1160901A-0121-4C1F-808D-1FA6B457F11F}" type="presOf" srcId="{8295D582-50BA-4FAE-B14E-7BCA9749E39D}" destId="{D9EDF94A-F060-4EE4-959B-EC8CF68C964E}" srcOrd="1" destOrd="0" presId="urn:microsoft.com/office/officeart/2016/7/layout/RepeatingBendingProcessNew"/>
    <dgm:cxn modelId="{66BB6A20-6F2A-4D8C-AEB1-330B50056A83}" srcId="{E2AA85F4-148A-469D-A992-815CE8A88CBC}" destId="{5E601689-57C1-43AC-9DF5-67042DC2E101}" srcOrd="1" destOrd="0" parTransId="{34DF2520-F11D-4F96-88EF-D256647178E7}" sibTransId="{DEE69804-41D9-4638-9E85-F538BF742DBD}"/>
    <dgm:cxn modelId="{E405C922-79AE-46F4-882A-CF4D9BC70BEF}" type="presOf" srcId="{F37508D0-6088-46B7-914B-2B67B1A09C1E}" destId="{0EEB0ED2-38F5-4FF1-A757-BA08E17E042D}" srcOrd="0" destOrd="0" presId="urn:microsoft.com/office/officeart/2016/7/layout/RepeatingBendingProcessNew"/>
    <dgm:cxn modelId="{CD866E26-7BF3-4842-9249-2922B37569B5}" type="presOf" srcId="{9E22A4FD-C0F1-4C96-BD4B-6937DDF0FB9C}" destId="{DAB8A5AE-4688-4602-A935-7E2A7286D52C}" srcOrd="0" destOrd="0" presId="urn:microsoft.com/office/officeart/2016/7/layout/RepeatingBendingProcessNew"/>
    <dgm:cxn modelId="{A43D8227-6243-43D3-A55D-2D30E5A04335}" type="presOf" srcId="{561E8358-2558-447E-AC93-A4FD994CD735}" destId="{78838019-E578-4140-9454-4DE2FEE540BE}" srcOrd="0" destOrd="0" presId="urn:microsoft.com/office/officeart/2016/7/layout/RepeatingBendingProcessNew"/>
    <dgm:cxn modelId="{5C6EFB29-8418-4DCF-8D55-A3DD84F4C201}" type="presOf" srcId="{4D9ACD01-6C65-40E6-8755-D235451CB401}" destId="{F3D69CDD-0A5A-4189-91CB-A63030B3D58A}" srcOrd="0" destOrd="0" presId="urn:microsoft.com/office/officeart/2016/7/layout/RepeatingBendingProcessNew"/>
    <dgm:cxn modelId="{EFAAC734-FD6D-4F0D-84D2-2583436130A8}" type="presOf" srcId="{26A6C084-A4CB-41B9-9AC7-A7E8E298AE36}" destId="{A10E26D8-79BB-480A-A57C-23D5BCFF9B4F}" srcOrd="0" destOrd="0" presId="urn:microsoft.com/office/officeart/2016/7/layout/RepeatingBendingProcessNew"/>
    <dgm:cxn modelId="{AADFF634-B2E0-4730-9C1B-402AC4F70C16}" type="presOf" srcId="{954F5002-071A-4A2D-8750-C8C9D1214EC1}" destId="{61FAE7C6-DFB0-423B-9139-7D3F2AFE9CF6}" srcOrd="0" destOrd="0" presId="urn:microsoft.com/office/officeart/2016/7/layout/RepeatingBendingProcessNew"/>
    <dgm:cxn modelId="{57251B35-326E-4A78-9FC9-1D211A593A2C}" type="presOf" srcId="{26A6C084-A4CB-41B9-9AC7-A7E8E298AE36}" destId="{A1B9F756-C822-459F-9641-83C1494561BE}" srcOrd="1" destOrd="0" presId="urn:microsoft.com/office/officeart/2016/7/layout/RepeatingBendingProcessNew"/>
    <dgm:cxn modelId="{2D35373A-F9A7-4172-86BC-A782451AF679}" type="presOf" srcId="{8119A56B-4F57-47A9-A844-AA7B2532E18F}" destId="{3250C8EA-6D86-40FC-B67A-79E990BE52C0}" srcOrd="0" destOrd="0" presId="urn:microsoft.com/office/officeart/2016/7/layout/RepeatingBendingProcessNew"/>
    <dgm:cxn modelId="{06EB6C5B-8E92-422B-B2D5-82E5EB6CCF7D}" type="presOf" srcId="{AF5C5168-E186-42D9-A554-C17C16D25E4F}" destId="{D3FB97D9-12B4-4D1B-90FA-32528722D83A}" srcOrd="0" destOrd="0" presId="urn:microsoft.com/office/officeart/2016/7/layout/RepeatingBendingProcessNew"/>
    <dgm:cxn modelId="{9273535E-F0EE-4BAC-8BBF-3B427358DBA8}" srcId="{E2AA85F4-148A-469D-A992-815CE8A88CBC}" destId="{D776D62E-EA61-4C8B-AC86-E05EE781E3F9}" srcOrd="6" destOrd="0" parTransId="{6BDA9AAE-74B0-4E5E-8582-48928D350CD0}" sibTransId="{954F5002-071A-4A2D-8750-C8C9D1214EC1}"/>
    <dgm:cxn modelId="{C359C449-554A-40A8-80D7-75D9387CE9C5}" type="presOf" srcId="{84064CD9-F6F8-4ABE-972E-EFECE1CDED58}" destId="{1330B92F-B473-46F5-A5AF-784DFA2BAE1D}" srcOrd="0" destOrd="0" presId="urn:microsoft.com/office/officeart/2016/7/layout/RepeatingBendingProcessNew"/>
    <dgm:cxn modelId="{1E93676A-4E77-4213-A1B7-13470E0909FC}" type="presOf" srcId="{94D76052-5B0D-43CB-B859-424CCB6D8A7E}" destId="{4D6E5C79-FD7F-44BD-98D6-87D412FB8E23}" srcOrd="0" destOrd="0" presId="urn:microsoft.com/office/officeart/2016/7/layout/RepeatingBendingProcessNew"/>
    <dgm:cxn modelId="{0F47936A-66FA-4F37-BBA0-7908A60B9DAC}" type="presOf" srcId="{F37508D0-6088-46B7-914B-2B67B1A09C1E}" destId="{D6E2B31A-9E51-42E5-84ED-38B85648F322}" srcOrd="1" destOrd="0" presId="urn:microsoft.com/office/officeart/2016/7/layout/RepeatingBendingProcessNew"/>
    <dgm:cxn modelId="{829FC76E-5E7E-42B1-A916-D6670BF19C08}" type="presOf" srcId="{03B05175-F7B8-4142-BBCB-86F979DBA0FF}" destId="{EE2CD71F-7132-41A0-BD12-AA5793FD82DE}" srcOrd="1" destOrd="0" presId="urn:microsoft.com/office/officeart/2016/7/layout/RepeatingBendingProcessNew"/>
    <dgm:cxn modelId="{1BD33A71-67B4-4D3A-865C-258AD7D6196D}" type="presOf" srcId="{954F5002-071A-4A2D-8750-C8C9D1214EC1}" destId="{739A5EE8-A58C-4508-9F1A-5565A7832186}" srcOrd="1" destOrd="0" presId="urn:microsoft.com/office/officeart/2016/7/layout/RepeatingBendingProcessNew"/>
    <dgm:cxn modelId="{791AA078-7916-479D-884E-152AC7C9288B}" type="presOf" srcId="{FEAEAECA-2E88-4110-8B2C-19DFD66939B8}" destId="{C581FCA9-3E28-4A05-83A2-D1842B280719}" srcOrd="0" destOrd="0" presId="urn:microsoft.com/office/officeart/2016/7/layout/RepeatingBendingProcessNew"/>
    <dgm:cxn modelId="{6D4CDF78-4BC4-4860-86CB-5BEEE0E865AD}" srcId="{E2AA85F4-148A-469D-A992-815CE8A88CBC}" destId="{AFE4F06E-325B-49E3-9707-372033AC31F2}" srcOrd="8" destOrd="0" parTransId="{AAA83120-AAB1-42B4-B676-00A5BE5D8213}" sibTransId="{8295D582-50BA-4FAE-B14E-7BCA9749E39D}"/>
    <dgm:cxn modelId="{BD019E80-D919-4F7D-A42D-9403364A4A07}" type="presOf" srcId="{A4CCC66C-C2A1-4557-8BAF-85ACE17B23D1}" destId="{45B9EA70-274D-4CD0-BAB3-9BDDB8D86530}" srcOrd="0" destOrd="0" presId="urn:microsoft.com/office/officeart/2016/7/layout/RepeatingBendingProcessNew"/>
    <dgm:cxn modelId="{94DB4E85-8FBE-4721-A575-E2E8E326F4B8}" srcId="{E2AA85F4-148A-469D-A992-815CE8A88CBC}" destId="{4D9ACD01-6C65-40E6-8755-D235451CB401}" srcOrd="7" destOrd="0" parTransId="{17CE4874-F667-407C-BCBE-AAFD0E4441D5}" sibTransId="{9E22A4FD-C0F1-4C96-BD4B-6937DDF0FB9C}"/>
    <dgm:cxn modelId="{9D14278A-72F2-436C-B9EF-0DAC34A02C7E}" type="presOf" srcId="{FEAEAECA-2E88-4110-8B2C-19DFD66939B8}" destId="{AC17DA23-B7B4-4BCC-AFFD-D2295E1FE6FE}" srcOrd="1" destOrd="0" presId="urn:microsoft.com/office/officeart/2016/7/layout/RepeatingBendingProcessNew"/>
    <dgm:cxn modelId="{903C548C-DE8F-4C9E-8FF7-41ECF92E3C5F}" type="presOf" srcId="{8295D582-50BA-4FAE-B14E-7BCA9749E39D}" destId="{25E27538-AE46-4805-8135-93DDF1D272A5}" srcOrd="0" destOrd="0" presId="urn:microsoft.com/office/officeart/2016/7/layout/RepeatingBendingProcessNew"/>
    <dgm:cxn modelId="{EF95FA8C-0965-4D8F-969A-55A8FE5D8F2C}" srcId="{E2AA85F4-148A-469D-A992-815CE8A88CBC}" destId="{A4CCC66C-C2A1-4557-8BAF-85ACE17B23D1}" srcOrd="0" destOrd="0" parTransId="{0D821DA7-54B0-44B3-8F39-97241DAF0AE3}" sibTransId="{26A6C084-A4CB-41B9-9AC7-A7E8E298AE36}"/>
    <dgm:cxn modelId="{BBE40397-BE35-46B9-B962-BD5BBEA23509}" type="presOf" srcId="{DEE69804-41D9-4638-9E85-F538BF742DBD}" destId="{FBB71799-4180-481C-9AF6-A28639E4B581}" srcOrd="1" destOrd="0" presId="urn:microsoft.com/office/officeart/2016/7/layout/RepeatingBendingProcessNew"/>
    <dgm:cxn modelId="{80422AA0-8668-479F-A85B-702835989A22}" type="presOf" srcId="{5E601689-57C1-43AC-9DF5-67042DC2E101}" destId="{9FDFEAE5-D9D6-4E60-BC72-779C80D8AECD}" srcOrd="0" destOrd="0" presId="urn:microsoft.com/office/officeart/2016/7/layout/RepeatingBendingProcessNew"/>
    <dgm:cxn modelId="{655999A2-924B-46EA-A195-0ECF25934F0A}" type="presOf" srcId="{D776D62E-EA61-4C8B-AC86-E05EE781E3F9}" destId="{E572512A-92C3-4E06-870E-6704A11638B9}" srcOrd="0" destOrd="0" presId="urn:microsoft.com/office/officeart/2016/7/layout/RepeatingBendingProcessNew"/>
    <dgm:cxn modelId="{D67D75A7-7B07-48F7-94C9-60E897F56961}" type="presOf" srcId="{03B05175-F7B8-4142-BBCB-86F979DBA0FF}" destId="{35818A40-E8E1-44D0-B59A-8C5FC40F9C1D}" srcOrd="0" destOrd="0" presId="urn:microsoft.com/office/officeart/2016/7/layout/RepeatingBendingProcessNew"/>
    <dgm:cxn modelId="{6AD0A2AE-3447-4A9B-BBB2-C3CEEEE60D2D}" srcId="{E2AA85F4-148A-469D-A992-815CE8A88CBC}" destId="{AF5C5168-E186-42D9-A554-C17C16D25E4F}" srcOrd="9" destOrd="0" parTransId="{30060E5C-4BF4-456D-B98D-592892C5CCCF}" sibTransId="{94D76052-5B0D-43CB-B859-424CCB6D8A7E}"/>
    <dgm:cxn modelId="{B9E511B5-02D6-4759-A818-EBCD715E59E0}" srcId="{E2AA85F4-148A-469D-A992-815CE8A88CBC}" destId="{D5933A03-D11F-4955-9462-B05B45F34815}" srcOrd="3" destOrd="0" parTransId="{D9E9334F-ED51-4B15-AACA-375D67FAE74B}" sibTransId="{03B05175-F7B8-4142-BBCB-86F979DBA0FF}"/>
    <dgm:cxn modelId="{F00864C1-20D0-45B1-9F36-8638D22DB569}" srcId="{E2AA85F4-148A-469D-A992-815CE8A88CBC}" destId="{84064CD9-F6F8-4ABE-972E-EFECE1CDED58}" srcOrd="4" destOrd="0" parTransId="{D2575937-0A2F-4E28-9D83-1EFDD72B28DA}" sibTransId="{FEAEAECA-2E88-4110-8B2C-19DFD66939B8}"/>
    <dgm:cxn modelId="{B10D2FCF-6CE2-4BEC-88B7-FB8AED4B6006}" srcId="{E2AA85F4-148A-469D-A992-815CE8A88CBC}" destId="{8119A56B-4F57-47A9-A844-AA7B2532E18F}" srcOrd="10" destOrd="0" parTransId="{C7C4B700-64BC-4060-A74A-610617519A5C}" sibTransId="{EF050989-A659-42B8-8CB9-E199A502C283}"/>
    <dgm:cxn modelId="{7EF291CF-5F9D-49B6-9806-38910F102D9E}" type="presOf" srcId="{E2AA85F4-148A-469D-A992-815CE8A88CBC}" destId="{BF24B09D-426B-48A9-8361-40CF76466E65}" srcOrd="0" destOrd="0" presId="urn:microsoft.com/office/officeart/2016/7/layout/RepeatingBendingProcessNew"/>
    <dgm:cxn modelId="{2B1256D4-0869-4114-8E7C-04ACBA2AF04E}" type="presOf" srcId="{561E8358-2558-447E-AC93-A4FD994CD735}" destId="{F950E501-A368-4C3E-8AA7-1C370F9F4448}" srcOrd="1" destOrd="0" presId="urn:microsoft.com/office/officeart/2016/7/layout/RepeatingBendingProcessNew"/>
    <dgm:cxn modelId="{5D4D4AD7-6697-4FDC-982E-8961D720BFDA}" type="presOf" srcId="{94D76052-5B0D-43CB-B859-424CCB6D8A7E}" destId="{472F688B-C795-4C2F-A803-CFA50F68AD57}" srcOrd="1" destOrd="0" presId="urn:microsoft.com/office/officeart/2016/7/layout/RepeatingBendingProcessNew"/>
    <dgm:cxn modelId="{44E303D9-5146-470B-8350-7C560E544DDC}" type="presOf" srcId="{AFE4F06E-325B-49E3-9707-372033AC31F2}" destId="{2BCC167E-DAC6-40C7-9FEB-2F9D6F0B5BA3}" srcOrd="0" destOrd="0" presId="urn:microsoft.com/office/officeart/2016/7/layout/RepeatingBendingProcessNew"/>
    <dgm:cxn modelId="{BDC050E9-406C-471E-8C88-886D9754CA97}" type="presOf" srcId="{DEE69804-41D9-4638-9E85-F538BF742DBD}" destId="{4620512D-B962-4820-B941-127A37169ADF}" srcOrd="0" destOrd="0" presId="urn:microsoft.com/office/officeart/2016/7/layout/RepeatingBendingProcessNew"/>
    <dgm:cxn modelId="{BF57C2F8-4A9B-4AF3-A0FD-8EE6D8A0B340}" type="presOf" srcId="{9977A881-7649-4CD4-84A7-70214CBAC7EF}" destId="{FD7BE6D3-CDDE-4E73-B6DB-5F2FFC095563}" srcOrd="0" destOrd="0" presId="urn:microsoft.com/office/officeart/2016/7/layout/RepeatingBendingProcessNew"/>
    <dgm:cxn modelId="{4C67DB47-F32B-41E7-AAF7-7B8CAE55FE23}" type="presParOf" srcId="{BF24B09D-426B-48A9-8361-40CF76466E65}" destId="{45B9EA70-274D-4CD0-BAB3-9BDDB8D86530}" srcOrd="0" destOrd="0" presId="urn:microsoft.com/office/officeart/2016/7/layout/RepeatingBendingProcessNew"/>
    <dgm:cxn modelId="{177E293B-14F5-45B7-BF93-67C2AF286340}" type="presParOf" srcId="{BF24B09D-426B-48A9-8361-40CF76466E65}" destId="{A10E26D8-79BB-480A-A57C-23D5BCFF9B4F}" srcOrd="1" destOrd="0" presId="urn:microsoft.com/office/officeart/2016/7/layout/RepeatingBendingProcessNew"/>
    <dgm:cxn modelId="{F641AE9A-31D9-4860-9890-5F3D019798EE}" type="presParOf" srcId="{A10E26D8-79BB-480A-A57C-23D5BCFF9B4F}" destId="{A1B9F756-C822-459F-9641-83C1494561BE}" srcOrd="0" destOrd="0" presId="urn:microsoft.com/office/officeart/2016/7/layout/RepeatingBendingProcessNew"/>
    <dgm:cxn modelId="{91DF93BF-EE19-4C31-BE65-DFBD3BEBA355}" type="presParOf" srcId="{BF24B09D-426B-48A9-8361-40CF76466E65}" destId="{9FDFEAE5-D9D6-4E60-BC72-779C80D8AECD}" srcOrd="2" destOrd="0" presId="urn:microsoft.com/office/officeart/2016/7/layout/RepeatingBendingProcessNew"/>
    <dgm:cxn modelId="{12FF3674-B7BF-42FB-99BB-DAD7B06B2FEB}" type="presParOf" srcId="{BF24B09D-426B-48A9-8361-40CF76466E65}" destId="{4620512D-B962-4820-B941-127A37169ADF}" srcOrd="3" destOrd="0" presId="urn:microsoft.com/office/officeart/2016/7/layout/RepeatingBendingProcessNew"/>
    <dgm:cxn modelId="{A866CF8F-451D-438C-BAB3-B7C80BAB5C6C}" type="presParOf" srcId="{4620512D-B962-4820-B941-127A37169ADF}" destId="{FBB71799-4180-481C-9AF6-A28639E4B581}" srcOrd="0" destOrd="0" presId="urn:microsoft.com/office/officeart/2016/7/layout/RepeatingBendingProcessNew"/>
    <dgm:cxn modelId="{66DA9C63-74D4-4B44-BE09-99D8EE9AFFCA}" type="presParOf" srcId="{BF24B09D-426B-48A9-8361-40CF76466E65}" destId="{FD7BE6D3-CDDE-4E73-B6DB-5F2FFC095563}" srcOrd="4" destOrd="0" presId="urn:microsoft.com/office/officeart/2016/7/layout/RepeatingBendingProcessNew"/>
    <dgm:cxn modelId="{339E1F6A-E267-49BD-A83F-6C79762E69D4}" type="presParOf" srcId="{BF24B09D-426B-48A9-8361-40CF76466E65}" destId="{0EEB0ED2-38F5-4FF1-A757-BA08E17E042D}" srcOrd="5" destOrd="0" presId="urn:microsoft.com/office/officeart/2016/7/layout/RepeatingBendingProcessNew"/>
    <dgm:cxn modelId="{99D0D1EF-5440-41ED-AC7B-8BAAE1F8D2E2}" type="presParOf" srcId="{0EEB0ED2-38F5-4FF1-A757-BA08E17E042D}" destId="{D6E2B31A-9E51-42E5-84ED-38B85648F322}" srcOrd="0" destOrd="0" presId="urn:microsoft.com/office/officeart/2016/7/layout/RepeatingBendingProcessNew"/>
    <dgm:cxn modelId="{CDEB17DC-7A5C-4012-85BD-A1B2AB0AEA48}" type="presParOf" srcId="{BF24B09D-426B-48A9-8361-40CF76466E65}" destId="{34D59842-795C-4EB2-BE73-4639F2EC7DD2}" srcOrd="6" destOrd="0" presId="urn:microsoft.com/office/officeart/2016/7/layout/RepeatingBendingProcessNew"/>
    <dgm:cxn modelId="{1F630EA4-42DB-4F0F-A9AA-7ACF9B6F32DA}" type="presParOf" srcId="{BF24B09D-426B-48A9-8361-40CF76466E65}" destId="{35818A40-E8E1-44D0-B59A-8C5FC40F9C1D}" srcOrd="7" destOrd="0" presId="urn:microsoft.com/office/officeart/2016/7/layout/RepeatingBendingProcessNew"/>
    <dgm:cxn modelId="{54FFC861-3596-446A-ABDD-F0272EBC6F0E}" type="presParOf" srcId="{35818A40-E8E1-44D0-B59A-8C5FC40F9C1D}" destId="{EE2CD71F-7132-41A0-BD12-AA5793FD82DE}" srcOrd="0" destOrd="0" presId="urn:microsoft.com/office/officeart/2016/7/layout/RepeatingBendingProcessNew"/>
    <dgm:cxn modelId="{06B73895-9052-4325-82ED-71A16EEA9B2B}" type="presParOf" srcId="{BF24B09D-426B-48A9-8361-40CF76466E65}" destId="{1330B92F-B473-46F5-A5AF-784DFA2BAE1D}" srcOrd="8" destOrd="0" presId="urn:microsoft.com/office/officeart/2016/7/layout/RepeatingBendingProcessNew"/>
    <dgm:cxn modelId="{27C8A31F-09FE-4A8D-BD34-E1FC97BAEDCD}" type="presParOf" srcId="{BF24B09D-426B-48A9-8361-40CF76466E65}" destId="{C581FCA9-3E28-4A05-83A2-D1842B280719}" srcOrd="9" destOrd="0" presId="urn:microsoft.com/office/officeart/2016/7/layout/RepeatingBendingProcessNew"/>
    <dgm:cxn modelId="{E5501D99-72C8-4FF3-A892-82AC37846A32}" type="presParOf" srcId="{C581FCA9-3E28-4A05-83A2-D1842B280719}" destId="{AC17DA23-B7B4-4BCC-AFFD-D2295E1FE6FE}" srcOrd="0" destOrd="0" presId="urn:microsoft.com/office/officeart/2016/7/layout/RepeatingBendingProcessNew"/>
    <dgm:cxn modelId="{87644669-8E02-4360-BB84-7BAA6F8888B7}" type="presParOf" srcId="{BF24B09D-426B-48A9-8361-40CF76466E65}" destId="{C2AE57F5-E24F-485E-AD3F-167826165073}" srcOrd="10" destOrd="0" presId="urn:microsoft.com/office/officeart/2016/7/layout/RepeatingBendingProcessNew"/>
    <dgm:cxn modelId="{810E5880-E28D-4673-AF61-BDD4C79402A3}" type="presParOf" srcId="{BF24B09D-426B-48A9-8361-40CF76466E65}" destId="{78838019-E578-4140-9454-4DE2FEE540BE}" srcOrd="11" destOrd="0" presId="urn:microsoft.com/office/officeart/2016/7/layout/RepeatingBendingProcessNew"/>
    <dgm:cxn modelId="{811DFCA2-82CB-4FBF-B85D-7C1163FA4F6A}" type="presParOf" srcId="{78838019-E578-4140-9454-4DE2FEE540BE}" destId="{F950E501-A368-4C3E-8AA7-1C370F9F4448}" srcOrd="0" destOrd="0" presId="urn:microsoft.com/office/officeart/2016/7/layout/RepeatingBendingProcessNew"/>
    <dgm:cxn modelId="{225C2D29-ADF8-4889-9D8E-BC4EC9DBD4BF}" type="presParOf" srcId="{BF24B09D-426B-48A9-8361-40CF76466E65}" destId="{E572512A-92C3-4E06-870E-6704A11638B9}" srcOrd="12" destOrd="0" presId="urn:microsoft.com/office/officeart/2016/7/layout/RepeatingBendingProcessNew"/>
    <dgm:cxn modelId="{36331DE3-8C56-4CFE-82B1-9422F6B2DD19}" type="presParOf" srcId="{BF24B09D-426B-48A9-8361-40CF76466E65}" destId="{61FAE7C6-DFB0-423B-9139-7D3F2AFE9CF6}" srcOrd="13" destOrd="0" presId="urn:microsoft.com/office/officeart/2016/7/layout/RepeatingBendingProcessNew"/>
    <dgm:cxn modelId="{DEBD5D86-FE84-47D2-989B-A8B61AF1437E}" type="presParOf" srcId="{61FAE7C6-DFB0-423B-9139-7D3F2AFE9CF6}" destId="{739A5EE8-A58C-4508-9F1A-5565A7832186}" srcOrd="0" destOrd="0" presId="urn:microsoft.com/office/officeart/2016/7/layout/RepeatingBendingProcessNew"/>
    <dgm:cxn modelId="{959458A7-298C-40D9-B6AB-5186CA76AAF1}" type="presParOf" srcId="{BF24B09D-426B-48A9-8361-40CF76466E65}" destId="{F3D69CDD-0A5A-4189-91CB-A63030B3D58A}" srcOrd="14" destOrd="0" presId="urn:microsoft.com/office/officeart/2016/7/layout/RepeatingBendingProcessNew"/>
    <dgm:cxn modelId="{2C37FBD8-13E1-457F-9630-DBBEF64FF878}" type="presParOf" srcId="{BF24B09D-426B-48A9-8361-40CF76466E65}" destId="{DAB8A5AE-4688-4602-A935-7E2A7286D52C}" srcOrd="15" destOrd="0" presId="urn:microsoft.com/office/officeart/2016/7/layout/RepeatingBendingProcessNew"/>
    <dgm:cxn modelId="{F5978E31-4F6E-42FA-9EDE-B380F75A553D}" type="presParOf" srcId="{DAB8A5AE-4688-4602-A935-7E2A7286D52C}" destId="{DDFA8144-CACE-466D-A777-795278EABAA9}" srcOrd="0" destOrd="0" presId="urn:microsoft.com/office/officeart/2016/7/layout/RepeatingBendingProcessNew"/>
    <dgm:cxn modelId="{AEB6C1AC-073B-46DE-93CE-2AAC209628F4}" type="presParOf" srcId="{BF24B09D-426B-48A9-8361-40CF76466E65}" destId="{2BCC167E-DAC6-40C7-9FEB-2F9D6F0B5BA3}" srcOrd="16" destOrd="0" presId="urn:microsoft.com/office/officeart/2016/7/layout/RepeatingBendingProcessNew"/>
    <dgm:cxn modelId="{D6000C58-2EA5-4827-B8B9-74B212FD4F8C}" type="presParOf" srcId="{BF24B09D-426B-48A9-8361-40CF76466E65}" destId="{25E27538-AE46-4805-8135-93DDF1D272A5}" srcOrd="17" destOrd="0" presId="urn:microsoft.com/office/officeart/2016/7/layout/RepeatingBendingProcessNew"/>
    <dgm:cxn modelId="{45DAD4FA-8213-403A-A69B-477733FE888A}" type="presParOf" srcId="{25E27538-AE46-4805-8135-93DDF1D272A5}" destId="{D9EDF94A-F060-4EE4-959B-EC8CF68C964E}" srcOrd="0" destOrd="0" presId="urn:microsoft.com/office/officeart/2016/7/layout/RepeatingBendingProcessNew"/>
    <dgm:cxn modelId="{369EC879-A83F-469A-9C6A-BDC59BBBF292}" type="presParOf" srcId="{BF24B09D-426B-48A9-8361-40CF76466E65}" destId="{D3FB97D9-12B4-4D1B-90FA-32528722D83A}" srcOrd="18" destOrd="0" presId="urn:microsoft.com/office/officeart/2016/7/layout/RepeatingBendingProcessNew"/>
    <dgm:cxn modelId="{50E629CB-4A55-4301-96EA-13CCCD131B22}" type="presParOf" srcId="{BF24B09D-426B-48A9-8361-40CF76466E65}" destId="{4D6E5C79-FD7F-44BD-98D6-87D412FB8E23}" srcOrd="19" destOrd="0" presId="urn:microsoft.com/office/officeart/2016/7/layout/RepeatingBendingProcessNew"/>
    <dgm:cxn modelId="{90910AF6-E8EE-45B7-9B81-6B3AD5A56661}" type="presParOf" srcId="{4D6E5C79-FD7F-44BD-98D6-87D412FB8E23}" destId="{472F688B-C795-4C2F-A803-CFA50F68AD57}" srcOrd="0" destOrd="0" presId="urn:microsoft.com/office/officeart/2016/7/layout/RepeatingBendingProcessNew"/>
    <dgm:cxn modelId="{743289F9-F41C-4D2D-9464-6B2BB3B0FB66}" type="presParOf" srcId="{BF24B09D-426B-48A9-8361-40CF76466E65}" destId="{3250C8EA-6D86-40FC-B67A-79E990BE52C0}"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234420-ADF6-404F-8D9D-62C02C98D27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D3A5680F-8C0B-4CCC-B2D7-69B065C72928}">
      <dgm:prSet/>
      <dgm:spPr/>
      <dgm:t>
        <a:bodyPr/>
        <a:lstStyle/>
        <a:p>
          <a:r>
            <a:rPr lang="en-IN"/>
            <a:t>Click on profile.</a:t>
          </a:r>
          <a:endParaRPr lang="en-US"/>
        </a:p>
      </dgm:t>
    </dgm:pt>
    <dgm:pt modelId="{605D5101-DFF5-44FD-B156-8E877BCBEEFE}" type="parTrans" cxnId="{39E22630-A036-4C5A-BF5E-809F82B37648}">
      <dgm:prSet/>
      <dgm:spPr/>
      <dgm:t>
        <a:bodyPr/>
        <a:lstStyle/>
        <a:p>
          <a:endParaRPr lang="en-US"/>
        </a:p>
      </dgm:t>
    </dgm:pt>
    <dgm:pt modelId="{ADBD606D-EAF5-4739-91B8-5DFA3BB25CD1}" type="sibTrans" cxnId="{39E22630-A036-4C5A-BF5E-809F82B37648}">
      <dgm:prSet/>
      <dgm:spPr/>
      <dgm:t>
        <a:bodyPr/>
        <a:lstStyle/>
        <a:p>
          <a:endParaRPr lang="en-US"/>
        </a:p>
      </dgm:t>
    </dgm:pt>
    <dgm:pt modelId="{EC9E1CC8-89F0-4B09-9297-39E5B8341526}">
      <dgm:prSet/>
      <dgm:spPr/>
      <dgm:t>
        <a:bodyPr/>
        <a:lstStyle/>
        <a:p>
          <a:r>
            <a:rPr lang="en-IN"/>
            <a:t>Click on settings.</a:t>
          </a:r>
          <a:endParaRPr lang="en-US"/>
        </a:p>
      </dgm:t>
    </dgm:pt>
    <dgm:pt modelId="{32616AE6-5069-48D0-A1EC-703C042A9E08}" type="parTrans" cxnId="{FC56C1A0-8696-4638-A6CB-D5A1C826C994}">
      <dgm:prSet/>
      <dgm:spPr/>
      <dgm:t>
        <a:bodyPr/>
        <a:lstStyle/>
        <a:p>
          <a:endParaRPr lang="en-US"/>
        </a:p>
      </dgm:t>
    </dgm:pt>
    <dgm:pt modelId="{255ADF34-1D93-4542-9680-75C55E1AD90E}" type="sibTrans" cxnId="{FC56C1A0-8696-4638-A6CB-D5A1C826C994}">
      <dgm:prSet/>
      <dgm:spPr/>
      <dgm:t>
        <a:bodyPr/>
        <a:lstStyle/>
        <a:p>
          <a:endParaRPr lang="en-US"/>
        </a:p>
      </dgm:t>
    </dgm:pt>
    <dgm:pt modelId="{41E5AE27-4F6F-4567-A783-F3DAC814423C}">
      <dgm:prSet/>
      <dgm:spPr/>
      <dgm:t>
        <a:bodyPr/>
        <a:lstStyle/>
        <a:p>
          <a:r>
            <a:rPr lang="en-IN"/>
            <a:t>Click on Reset  My Security Token.</a:t>
          </a:r>
          <a:endParaRPr lang="en-US"/>
        </a:p>
      </dgm:t>
    </dgm:pt>
    <dgm:pt modelId="{0F5B6605-3B78-446F-BF54-CAA028630551}" type="parTrans" cxnId="{8B0580E2-138C-4A3F-801F-94F57F1722A5}">
      <dgm:prSet/>
      <dgm:spPr/>
      <dgm:t>
        <a:bodyPr/>
        <a:lstStyle/>
        <a:p>
          <a:endParaRPr lang="en-US"/>
        </a:p>
      </dgm:t>
    </dgm:pt>
    <dgm:pt modelId="{6D29403E-98ED-4A1E-9447-189F50DB0782}" type="sibTrans" cxnId="{8B0580E2-138C-4A3F-801F-94F57F1722A5}">
      <dgm:prSet/>
      <dgm:spPr/>
      <dgm:t>
        <a:bodyPr/>
        <a:lstStyle/>
        <a:p>
          <a:endParaRPr lang="en-US"/>
        </a:p>
      </dgm:t>
    </dgm:pt>
    <dgm:pt modelId="{F6C7B9AF-FD7F-4EE6-813F-13E207CE5797}">
      <dgm:prSet/>
      <dgm:spPr/>
      <dgm:t>
        <a:bodyPr/>
        <a:lstStyle/>
        <a:p>
          <a:r>
            <a:rPr lang="en-IN"/>
            <a:t>Click on Reset Security Token.</a:t>
          </a:r>
          <a:endParaRPr lang="en-US"/>
        </a:p>
      </dgm:t>
    </dgm:pt>
    <dgm:pt modelId="{B44D217D-992D-4962-B5FD-292D836E819F}" type="parTrans" cxnId="{8609E23B-25D2-43F8-AFA5-789A4D94BA2E}">
      <dgm:prSet/>
      <dgm:spPr/>
      <dgm:t>
        <a:bodyPr/>
        <a:lstStyle/>
        <a:p>
          <a:endParaRPr lang="en-US"/>
        </a:p>
      </dgm:t>
    </dgm:pt>
    <dgm:pt modelId="{4B338363-CD87-4C69-84C9-7CCEEC85683F}" type="sibTrans" cxnId="{8609E23B-25D2-43F8-AFA5-789A4D94BA2E}">
      <dgm:prSet/>
      <dgm:spPr/>
      <dgm:t>
        <a:bodyPr/>
        <a:lstStyle/>
        <a:p>
          <a:endParaRPr lang="en-US"/>
        </a:p>
      </dgm:t>
    </dgm:pt>
    <dgm:pt modelId="{0AFC07D3-2AFD-4AFD-8123-F005BFD8A791}">
      <dgm:prSet/>
      <dgm:spPr/>
      <dgm:t>
        <a:bodyPr/>
        <a:lstStyle/>
        <a:p>
          <a:r>
            <a:rPr lang="en-IN"/>
            <a:t>Automatic email will generate and send to your registered email id.</a:t>
          </a:r>
          <a:endParaRPr lang="en-US"/>
        </a:p>
      </dgm:t>
    </dgm:pt>
    <dgm:pt modelId="{6B42D321-D87A-4B92-AD9E-1DAAACD92DD4}" type="parTrans" cxnId="{513C0F1A-1463-46A5-ACA2-80085AC66EDB}">
      <dgm:prSet/>
      <dgm:spPr/>
      <dgm:t>
        <a:bodyPr/>
        <a:lstStyle/>
        <a:p>
          <a:endParaRPr lang="en-US"/>
        </a:p>
      </dgm:t>
    </dgm:pt>
    <dgm:pt modelId="{2352D414-054E-474D-AF5B-6292A2CDA06C}" type="sibTrans" cxnId="{513C0F1A-1463-46A5-ACA2-80085AC66EDB}">
      <dgm:prSet/>
      <dgm:spPr/>
      <dgm:t>
        <a:bodyPr/>
        <a:lstStyle/>
        <a:p>
          <a:endParaRPr lang="en-US"/>
        </a:p>
      </dgm:t>
    </dgm:pt>
    <dgm:pt modelId="{09483AF3-0DA3-4D9C-9E88-B40AB14886E5}" type="pres">
      <dgm:prSet presAssocID="{45234420-ADF6-404F-8D9D-62C02C98D270}" presName="Name0" presStyleCnt="0">
        <dgm:presLayoutVars>
          <dgm:dir/>
          <dgm:resizeHandles val="exact"/>
        </dgm:presLayoutVars>
      </dgm:prSet>
      <dgm:spPr/>
    </dgm:pt>
    <dgm:pt modelId="{702BD736-2EAD-4D6F-8F12-0E700308C7B3}" type="pres">
      <dgm:prSet presAssocID="{D3A5680F-8C0B-4CCC-B2D7-69B065C72928}" presName="node" presStyleLbl="node1" presStyleIdx="0" presStyleCnt="5">
        <dgm:presLayoutVars>
          <dgm:bulletEnabled val="1"/>
        </dgm:presLayoutVars>
      </dgm:prSet>
      <dgm:spPr/>
    </dgm:pt>
    <dgm:pt modelId="{C1AD9C94-D307-4497-895D-2148424D7D0A}" type="pres">
      <dgm:prSet presAssocID="{ADBD606D-EAF5-4739-91B8-5DFA3BB25CD1}" presName="sibTrans" presStyleLbl="sibTrans1D1" presStyleIdx="0" presStyleCnt="4"/>
      <dgm:spPr/>
    </dgm:pt>
    <dgm:pt modelId="{2C90B97E-F350-4C93-A16C-0078480F3B65}" type="pres">
      <dgm:prSet presAssocID="{ADBD606D-EAF5-4739-91B8-5DFA3BB25CD1}" presName="connectorText" presStyleLbl="sibTrans1D1" presStyleIdx="0" presStyleCnt="4"/>
      <dgm:spPr/>
    </dgm:pt>
    <dgm:pt modelId="{A3690C23-0A79-42CB-9F51-08B48B129C01}" type="pres">
      <dgm:prSet presAssocID="{EC9E1CC8-89F0-4B09-9297-39E5B8341526}" presName="node" presStyleLbl="node1" presStyleIdx="1" presStyleCnt="5">
        <dgm:presLayoutVars>
          <dgm:bulletEnabled val="1"/>
        </dgm:presLayoutVars>
      </dgm:prSet>
      <dgm:spPr/>
    </dgm:pt>
    <dgm:pt modelId="{38197EF7-4E76-4A64-9323-5995AD22B9A6}" type="pres">
      <dgm:prSet presAssocID="{255ADF34-1D93-4542-9680-75C55E1AD90E}" presName="sibTrans" presStyleLbl="sibTrans1D1" presStyleIdx="1" presStyleCnt="4"/>
      <dgm:spPr/>
    </dgm:pt>
    <dgm:pt modelId="{BA52C11E-C161-40B0-B327-0157D0DFFA83}" type="pres">
      <dgm:prSet presAssocID="{255ADF34-1D93-4542-9680-75C55E1AD90E}" presName="connectorText" presStyleLbl="sibTrans1D1" presStyleIdx="1" presStyleCnt="4"/>
      <dgm:spPr/>
    </dgm:pt>
    <dgm:pt modelId="{AD8C7FB7-1A01-4D86-B83A-B78AE8E3674D}" type="pres">
      <dgm:prSet presAssocID="{41E5AE27-4F6F-4567-A783-F3DAC814423C}" presName="node" presStyleLbl="node1" presStyleIdx="2" presStyleCnt="5">
        <dgm:presLayoutVars>
          <dgm:bulletEnabled val="1"/>
        </dgm:presLayoutVars>
      </dgm:prSet>
      <dgm:spPr/>
    </dgm:pt>
    <dgm:pt modelId="{198CB605-99ED-4727-B4DF-004A01B251DB}" type="pres">
      <dgm:prSet presAssocID="{6D29403E-98ED-4A1E-9447-189F50DB0782}" presName="sibTrans" presStyleLbl="sibTrans1D1" presStyleIdx="2" presStyleCnt="4"/>
      <dgm:spPr/>
    </dgm:pt>
    <dgm:pt modelId="{E0865F7A-AA0B-4C7B-B680-642B4F4CF60D}" type="pres">
      <dgm:prSet presAssocID="{6D29403E-98ED-4A1E-9447-189F50DB0782}" presName="connectorText" presStyleLbl="sibTrans1D1" presStyleIdx="2" presStyleCnt="4"/>
      <dgm:spPr/>
    </dgm:pt>
    <dgm:pt modelId="{E9CA5098-3057-44F0-8012-050390EC9347}" type="pres">
      <dgm:prSet presAssocID="{F6C7B9AF-FD7F-4EE6-813F-13E207CE5797}" presName="node" presStyleLbl="node1" presStyleIdx="3" presStyleCnt="5">
        <dgm:presLayoutVars>
          <dgm:bulletEnabled val="1"/>
        </dgm:presLayoutVars>
      </dgm:prSet>
      <dgm:spPr/>
    </dgm:pt>
    <dgm:pt modelId="{97C5AD55-7185-428D-85AA-5699536B0B43}" type="pres">
      <dgm:prSet presAssocID="{4B338363-CD87-4C69-84C9-7CCEEC85683F}" presName="sibTrans" presStyleLbl="sibTrans1D1" presStyleIdx="3" presStyleCnt="4"/>
      <dgm:spPr/>
    </dgm:pt>
    <dgm:pt modelId="{2A55A77E-8FAF-4894-8B67-362E0B7935FC}" type="pres">
      <dgm:prSet presAssocID="{4B338363-CD87-4C69-84C9-7CCEEC85683F}" presName="connectorText" presStyleLbl="sibTrans1D1" presStyleIdx="3" presStyleCnt="4"/>
      <dgm:spPr/>
    </dgm:pt>
    <dgm:pt modelId="{913B5A84-FC5A-4A3F-9ADC-F509052C886D}" type="pres">
      <dgm:prSet presAssocID="{0AFC07D3-2AFD-4AFD-8123-F005BFD8A791}" presName="node" presStyleLbl="node1" presStyleIdx="4" presStyleCnt="5">
        <dgm:presLayoutVars>
          <dgm:bulletEnabled val="1"/>
        </dgm:presLayoutVars>
      </dgm:prSet>
      <dgm:spPr/>
    </dgm:pt>
  </dgm:ptLst>
  <dgm:cxnLst>
    <dgm:cxn modelId="{91E9FB00-1B80-40DF-8FA9-1368EF1A1617}" type="presOf" srcId="{6D29403E-98ED-4A1E-9447-189F50DB0782}" destId="{198CB605-99ED-4727-B4DF-004A01B251DB}" srcOrd="0" destOrd="0" presId="urn:microsoft.com/office/officeart/2016/7/layout/RepeatingBendingProcessNew"/>
    <dgm:cxn modelId="{513C0F1A-1463-46A5-ACA2-80085AC66EDB}" srcId="{45234420-ADF6-404F-8D9D-62C02C98D270}" destId="{0AFC07D3-2AFD-4AFD-8123-F005BFD8A791}" srcOrd="4" destOrd="0" parTransId="{6B42D321-D87A-4B92-AD9E-1DAAACD92DD4}" sibTransId="{2352D414-054E-474D-AF5B-6292A2CDA06C}"/>
    <dgm:cxn modelId="{39E22630-A036-4C5A-BF5E-809F82B37648}" srcId="{45234420-ADF6-404F-8D9D-62C02C98D270}" destId="{D3A5680F-8C0B-4CCC-B2D7-69B065C72928}" srcOrd="0" destOrd="0" parTransId="{605D5101-DFF5-44FD-B156-8E877BCBEEFE}" sibTransId="{ADBD606D-EAF5-4739-91B8-5DFA3BB25CD1}"/>
    <dgm:cxn modelId="{8609E23B-25D2-43F8-AFA5-789A4D94BA2E}" srcId="{45234420-ADF6-404F-8D9D-62C02C98D270}" destId="{F6C7B9AF-FD7F-4EE6-813F-13E207CE5797}" srcOrd="3" destOrd="0" parTransId="{B44D217D-992D-4962-B5FD-292D836E819F}" sibTransId="{4B338363-CD87-4C69-84C9-7CCEEC85683F}"/>
    <dgm:cxn modelId="{C9AC965B-A977-4661-8B6C-5026E0B197F1}" type="presOf" srcId="{EC9E1CC8-89F0-4B09-9297-39E5B8341526}" destId="{A3690C23-0A79-42CB-9F51-08B48B129C01}" srcOrd="0" destOrd="0" presId="urn:microsoft.com/office/officeart/2016/7/layout/RepeatingBendingProcessNew"/>
    <dgm:cxn modelId="{1759AE61-C8DE-46F7-BFA8-F567BD24A367}" type="presOf" srcId="{F6C7B9AF-FD7F-4EE6-813F-13E207CE5797}" destId="{E9CA5098-3057-44F0-8012-050390EC9347}" srcOrd="0" destOrd="0" presId="urn:microsoft.com/office/officeart/2016/7/layout/RepeatingBendingProcessNew"/>
    <dgm:cxn modelId="{1283F947-2D97-4C14-A8F6-625319A6869A}" type="presOf" srcId="{255ADF34-1D93-4542-9680-75C55E1AD90E}" destId="{38197EF7-4E76-4A64-9323-5995AD22B9A6}" srcOrd="0" destOrd="0" presId="urn:microsoft.com/office/officeart/2016/7/layout/RepeatingBendingProcessNew"/>
    <dgm:cxn modelId="{1203DD6D-419F-4E10-A562-A2EA672CDEF5}" type="presOf" srcId="{D3A5680F-8C0B-4CCC-B2D7-69B065C72928}" destId="{702BD736-2EAD-4D6F-8F12-0E700308C7B3}" srcOrd="0" destOrd="0" presId="urn:microsoft.com/office/officeart/2016/7/layout/RepeatingBendingProcessNew"/>
    <dgm:cxn modelId="{80E7144F-EDA6-4136-9141-C3B92CBF360A}" type="presOf" srcId="{4B338363-CD87-4C69-84C9-7CCEEC85683F}" destId="{2A55A77E-8FAF-4894-8B67-362E0B7935FC}" srcOrd="1" destOrd="0" presId="urn:microsoft.com/office/officeart/2016/7/layout/RepeatingBendingProcessNew"/>
    <dgm:cxn modelId="{14E3A250-ED0F-4FBF-BEEB-26001EF0410B}" type="presOf" srcId="{41E5AE27-4F6F-4567-A783-F3DAC814423C}" destId="{AD8C7FB7-1A01-4D86-B83A-B78AE8E3674D}" srcOrd="0" destOrd="0" presId="urn:microsoft.com/office/officeart/2016/7/layout/RepeatingBendingProcessNew"/>
    <dgm:cxn modelId="{EE1C8F51-715D-4AA9-8DCD-C9A6FB786F23}" type="presOf" srcId="{4B338363-CD87-4C69-84C9-7CCEEC85683F}" destId="{97C5AD55-7185-428D-85AA-5699536B0B43}" srcOrd="0" destOrd="0" presId="urn:microsoft.com/office/officeart/2016/7/layout/RepeatingBendingProcessNew"/>
    <dgm:cxn modelId="{44717C80-2D5B-413D-84FE-8A13996A79FC}" type="presOf" srcId="{255ADF34-1D93-4542-9680-75C55E1AD90E}" destId="{BA52C11E-C161-40B0-B327-0157D0DFFA83}" srcOrd="1" destOrd="0" presId="urn:microsoft.com/office/officeart/2016/7/layout/RepeatingBendingProcessNew"/>
    <dgm:cxn modelId="{FC56C1A0-8696-4638-A6CB-D5A1C826C994}" srcId="{45234420-ADF6-404F-8D9D-62C02C98D270}" destId="{EC9E1CC8-89F0-4B09-9297-39E5B8341526}" srcOrd="1" destOrd="0" parTransId="{32616AE6-5069-48D0-A1EC-703C042A9E08}" sibTransId="{255ADF34-1D93-4542-9680-75C55E1AD90E}"/>
    <dgm:cxn modelId="{67B036A3-750B-4ACA-92E8-C62A9C17A588}" type="presOf" srcId="{6D29403E-98ED-4A1E-9447-189F50DB0782}" destId="{E0865F7A-AA0B-4C7B-B680-642B4F4CF60D}" srcOrd="1" destOrd="0" presId="urn:microsoft.com/office/officeart/2016/7/layout/RepeatingBendingProcessNew"/>
    <dgm:cxn modelId="{5881F4BD-D291-4EAF-BDC6-EE37F8BB4E77}" type="presOf" srcId="{ADBD606D-EAF5-4739-91B8-5DFA3BB25CD1}" destId="{2C90B97E-F350-4C93-A16C-0078480F3B65}" srcOrd="1" destOrd="0" presId="urn:microsoft.com/office/officeart/2016/7/layout/RepeatingBendingProcessNew"/>
    <dgm:cxn modelId="{45E5CAC7-982C-460A-BD9B-50421B52D697}" type="presOf" srcId="{0AFC07D3-2AFD-4AFD-8123-F005BFD8A791}" destId="{913B5A84-FC5A-4A3F-9ADC-F509052C886D}" srcOrd="0" destOrd="0" presId="urn:microsoft.com/office/officeart/2016/7/layout/RepeatingBendingProcessNew"/>
    <dgm:cxn modelId="{AA9A5DC8-BF32-40C3-9253-F506C3D5DFB7}" type="presOf" srcId="{ADBD606D-EAF5-4739-91B8-5DFA3BB25CD1}" destId="{C1AD9C94-D307-4497-895D-2148424D7D0A}" srcOrd="0" destOrd="0" presId="urn:microsoft.com/office/officeart/2016/7/layout/RepeatingBendingProcessNew"/>
    <dgm:cxn modelId="{967AA4D1-2E0F-4C9F-8A7A-A6C4756A0073}" type="presOf" srcId="{45234420-ADF6-404F-8D9D-62C02C98D270}" destId="{09483AF3-0DA3-4D9C-9E88-B40AB14886E5}" srcOrd="0" destOrd="0" presId="urn:microsoft.com/office/officeart/2016/7/layout/RepeatingBendingProcessNew"/>
    <dgm:cxn modelId="{8B0580E2-138C-4A3F-801F-94F57F1722A5}" srcId="{45234420-ADF6-404F-8D9D-62C02C98D270}" destId="{41E5AE27-4F6F-4567-A783-F3DAC814423C}" srcOrd="2" destOrd="0" parTransId="{0F5B6605-3B78-446F-BF54-CAA028630551}" sibTransId="{6D29403E-98ED-4A1E-9447-189F50DB0782}"/>
    <dgm:cxn modelId="{B51CB559-A432-450D-B23D-C96183056A6C}" type="presParOf" srcId="{09483AF3-0DA3-4D9C-9E88-B40AB14886E5}" destId="{702BD736-2EAD-4D6F-8F12-0E700308C7B3}" srcOrd="0" destOrd="0" presId="urn:microsoft.com/office/officeart/2016/7/layout/RepeatingBendingProcessNew"/>
    <dgm:cxn modelId="{7256743A-78C7-4543-AB43-F1AD8DF1F381}" type="presParOf" srcId="{09483AF3-0DA3-4D9C-9E88-B40AB14886E5}" destId="{C1AD9C94-D307-4497-895D-2148424D7D0A}" srcOrd="1" destOrd="0" presId="urn:microsoft.com/office/officeart/2016/7/layout/RepeatingBendingProcessNew"/>
    <dgm:cxn modelId="{0A5C4CCA-450C-44B5-A3D1-6673F27F6030}" type="presParOf" srcId="{C1AD9C94-D307-4497-895D-2148424D7D0A}" destId="{2C90B97E-F350-4C93-A16C-0078480F3B65}" srcOrd="0" destOrd="0" presId="urn:microsoft.com/office/officeart/2016/7/layout/RepeatingBendingProcessNew"/>
    <dgm:cxn modelId="{9B887535-6D48-48D1-A766-F255BE4518E3}" type="presParOf" srcId="{09483AF3-0DA3-4D9C-9E88-B40AB14886E5}" destId="{A3690C23-0A79-42CB-9F51-08B48B129C01}" srcOrd="2" destOrd="0" presId="urn:microsoft.com/office/officeart/2016/7/layout/RepeatingBendingProcessNew"/>
    <dgm:cxn modelId="{5F9F0C81-B908-44E1-9E04-A9F9887431AF}" type="presParOf" srcId="{09483AF3-0DA3-4D9C-9E88-B40AB14886E5}" destId="{38197EF7-4E76-4A64-9323-5995AD22B9A6}" srcOrd="3" destOrd="0" presId="urn:microsoft.com/office/officeart/2016/7/layout/RepeatingBendingProcessNew"/>
    <dgm:cxn modelId="{1F6028EB-9D3E-4864-AA3E-61612D2305B6}" type="presParOf" srcId="{38197EF7-4E76-4A64-9323-5995AD22B9A6}" destId="{BA52C11E-C161-40B0-B327-0157D0DFFA83}" srcOrd="0" destOrd="0" presId="urn:microsoft.com/office/officeart/2016/7/layout/RepeatingBendingProcessNew"/>
    <dgm:cxn modelId="{C3D49A52-D08A-408B-966C-8DD800157EFC}" type="presParOf" srcId="{09483AF3-0DA3-4D9C-9E88-B40AB14886E5}" destId="{AD8C7FB7-1A01-4D86-B83A-B78AE8E3674D}" srcOrd="4" destOrd="0" presId="urn:microsoft.com/office/officeart/2016/7/layout/RepeatingBendingProcessNew"/>
    <dgm:cxn modelId="{036B3ADA-B6E0-4F2E-BF31-1773A73F0E8E}" type="presParOf" srcId="{09483AF3-0DA3-4D9C-9E88-B40AB14886E5}" destId="{198CB605-99ED-4727-B4DF-004A01B251DB}" srcOrd="5" destOrd="0" presId="urn:microsoft.com/office/officeart/2016/7/layout/RepeatingBendingProcessNew"/>
    <dgm:cxn modelId="{C1D7E1C9-9E62-4DA2-B0F4-6931B388F73C}" type="presParOf" srcId="{198CB605-99ED-4727-B4DF-004A01B251DB}" destId="{E0865F7A-AA0B-4C7B-B680-642B4F4CF60D}" srcOrd="0" destOrd="0" presId="urn:microsoft.com/office/officeart/2016/7/layout/RepeatingBendingProcessNew"/>
    <dgm:cxn modelId="{8B1F95E8-83EA-46AE-B8AD-7A5B75FFA9C9}" type="presParOf" srcId="{09483AF3-0DA3-4D9C-9E88-B40AB14886E5}" destId="{E9CA5098-3057-44F0-8012-050390EC9347}" srcOrd="6" destOrd="0" presId="urn:microsoft.com/office/officeart/2016/7/layout/RepeatingBendingProcessNew"/>
    <dgm:cxn modelId="{C26FC363-4FB7-454F-9ECA-6686E033BDC6}" type="presParOf" srcId="{09483AF3-0DA3-4D9C-9E88-B40AB14886E5}" destId="{97C5AD55-7185-428D-85AA-5699536B0B43}" srcOrd="7" destOrd="0" presId="urn:microsoft.com/office/officeart/2016/7/layout/RepeatingBendingProcessNew"/>
    <dgm:cxn modelId="{8016BF2C-1717-44AA-AA98-09329BCAFC0F}" type="presParOf" srcId="{97C5AD55-7185-428D-85AA-5699536B0B43}" destId="{2A55A77E-8FAF-4894-8B67-362E0B7935FC}" srcOrd="0" destOrd="0" presId="urn:microsoft.com/office/officeart/2016/7/layout/RepeatingBendingProcessNew"/>
    <dgm:cxn modelId="{9061FE51-4C07-4651-86EF-EFDF952F5F29}" type="presParOf" srcId="{09483AF3-0DA3-4D9C-9E88-B40AB14886E5}" destId="{913B5A84-FC5A-4A3F-9ADC-F509052C886D}"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90D6D3-873D-48FA-A257-A884FE51208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A08ED26-9B58-4359-8053-A43CD210DB34}">
      <dgm:prSet/>
      <dgm:spPr/>
      <dgm:t>
        <a:bodyPr/>
        <a:lstStyle/>
        <a:p>
          <a:pPr>
            <a:lnSpc>
              <a:spcPct val="100000"/>
            </a:lnSpc>
          </a:pPr>
          <a:r>
            <a:rPr lang="en-IN"/>
            <a:t>Please reach out to </a:t>
          </a:r>
          <a:r>
            <a:rPr lang="en-IN">
              <a:hlinkClick xmlns:r="http://schemas.openxmlformats.org/officeDocument/2006/relationships" r:id="rId1"/>
            </a:rPr>
            <a:t>automationsqaudindia@gmail.com</a:t>
          </a:r>
          <a:endParaRPr lang="en-US"/>
        </a:p>
      </dgm:t>
    </dgm:pt>
    <dgm:pt modelId="{DAA2368B-3101-4435-A80C-9486B7FBDBCF}" type="parTrans" cxnId="{19E48CA5-4289-4B9E-A414-A242B3638CEC}">
      <dgm:prSet/>
      <dgm:spPr/>
      <dgm:t>
        <a:bodyPr/>
        <a:lstStyle/>
        <a:p>
          <a:endParaRPr lang="en-US"/>
        </a:p>
      </dgm:t>
    </dgm:pt>
    <dgm:pt modelId="{8D0CC1A3-E19E-4396-ABC6-B76C38C26435}" type="sibTrans" cxnId="{19E48CA5-4289-4B9E-A414-A242B3638CEC}">
      <dgm:prSet/>
      <dgm:spPr/>
      <dgm:t>
        <a:bodyPr/>
        <a:lstStyle/>
        <a:p>
          <a:endParaRPr lang="en-US"/>
        </a:p>
      </dgm:t>
    </dgm:pt>
    <dgm:pt modelId="{4C2A1DEF-B7CA-439B-8DE7-3F1556128E53}">
      <dgm:prSet/>
      <dgm:spPr/>
      <dgm:t>
        <a:bodyPr/>
        <a:lstStyle/>
        <a:p>
          <a:pPr>
            <a:lnSpc>
              <a:spcPct val="100000"/>
            </a:lnSpc>
          </a:pPr>
          <a:r>
            <a:rPr lang="en-IN"/>
            <a:t>For any Questions and Quieres..</a:t>
          </a:r>
          <a:endParaRPr lang="en-US"/>
        </a:p>
      </dgm:t>
    </dgm:pt>
    <dgm:pt modelId="{4355E2AA-FCA0-43BA-B56B-09CCFA1FDB05}" type="parTrans" cxnId="{A2C7194A-9A97-448B-81DE-4302FACE4435}">
      <dgm:prSet/>
      <dgm:spPr/>
      <dgm:t>
        <a:bodyPr/>
        <a:lstStyle/>
        <a:p>
          <a:endParaRPr lang="en-US"/>
        </a:p>
      </dgm:t>
    </dgm:pt>
    <dgm:pt modelId="{66CAC80B-B4D7-4FC2-AFEC-2F7F3F5725D4}" type="sibTrans" cxnId="{A2C7194A-9A97-448B-81DE-4302FACE4435}">
      <dgm:prSet/>
      <dgm:spPr/>
      <dgm:t>
        <a:bodyPr/>
        <a:lstStyle/>
        <a:p>
          <a:endParaRPr lang="en-US"/>
        </a:p>
      </dgm:t>
    </dgm:pt>
    <dgm:pt modelId="{133C6A0F-1BDB-4F53-969A-9313DCFFD9E4}" type="pres">
      <dgm:prSet presAssocID="{1390D6D3-873D-48FA-A257-A884FE512088}" presName="root" presStyleCnt="0">
        <dgm:presLayoutVars>
          <dgm:dir/>
          <dgm:resizeHandles val="exact"/>
        </dgm:presLayoutVars>
      </dgm:prSet>
      <dgm:spPr/>
    </dgm:pt>
    <dgm:pt modelId="{2B300558-7F8D-46EA-A4BA-3AEC3D50DED2}" type="pres">
      <dgm:prSet presAssocID="{BA08ED26-9B58-4359-8053-A43CD210DB34}" presName="compNode" presStyleCnt="0"/>
      <dgm:spPr/>
    </dgm:pt>
    <dgm:pt modelId="{D47BCA32-BAEA-43CC-80CC-2A4CC06C9274}" type="pres">
      <dgm:prSet presAssocID="{BA08ED26-9B58-4359-8053-A43CD210DB3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Envelope"/>
        </a:ext>
      </dgm:extLst>
    </dgm:pt>
    <dgm:pt modelId="{9C0EDB0F-CF90-4AD6-ACAB-DFE0F004863D}" type="pres">
      <dgm:prSet presAssocID="{BA08ED26-9B58-4359-8053-A43CD210DB34}" presName="spaceRect" presStyleCnt="0"/>
      <dgm:spPr/>
    </dgm:pt>
    <dgm:pt modelId="{F1951768-EF66-409A-8401-46177C0C087C}" type="pres">
      <dgm:prSet presAssocID="{BA08ED26-9B58-4359-8053-A43CD210DB34}" presName="textRect" presStyleLbl="revTx" presStyleIdx="0" presStyleCnt="2">
        <dgm:presLayoutVars>
          <dgm:chMax val="1"/>
          <dgm:chPref val="1"/>
        </dgm:presLayoutVars>
      </dgm:prSet>
      <dgm:spPr/>
    </dgm:pt>
    <dgm:pt modelId="{90EBACFB-0764-4B71-A5F7-370BD5B0EC46}" type="pres">
      <dgm:prSet presAssocID="{8D0CC1A3-E19E-4396-ABC6-B76C38C26435}" presName="sibTrans" presStyleCnt="0"/>
      <dgm:spPr/>
    </dgm:pt>
    <dgm:pt modelId="{40CD07BD-C095-4060-8234-8DE17923ED57}" type="pres">
      <dgm:prSet presAssocID="{4C2A1DEF-B7CA-439B-8DE7-3F1556128E53}" presName="compNode" presStyleCnt="0"/>
      <dgm:spPr/>
    </dgm:pt>
    <dgm:pt modelId="{E9454B44-422B-41FF-B75E-A17E4C5DB82A}" type="pres">
      <dgm:prSet presAssocID="{4C2A1DEF-B7CA-439B-8DE7-3F1556128E53}"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Call center"/>
        </a:ext>
      </dgm:extLst>
    </dgm:pt>
    <dgm:pt modelId="{846216F2-45CC-4AB1-B269-8CFE43E67134}" type="pres">
      <dgm:prSet presAssocID="{4C2A1DEF-B7CA-439B-8DE7-3F1556128E53}" presName="spaceRect" presStyleCnt="0"/>
      <dgm:spPr/>
    </dgm:pt>
    <dgm:pt modelId="{88CC4178-D1F9-4258-BAE7-C107B8BE2D62}" type="pres">
      <dgm:prSet presAssocID="{4C2A1DEF-B7CA-439B-8DE7-3F1556128E53}" presName="textRect" presStyleLbl="revTx" presStyleIdx="1" presStyleCnt="2">
        <dgm:presLayoutVars>
          <dgm:chMax val="1"/>
          <dgm:chPref val="1"/>
        </dgm:presLayoutVars>
      </dgm:prSet>
      <dgm:spPr/>
    </dgm:pt>
  </dgm:ptLst>
  <dgm:cxnLst>
    <dgm:cxn modelId="{A2C7194A-9A97-448B-81DE-4302FACE4435}" srcId="{1390D6D3-873D-48FA-A257-A884FE512088}" destId="{4C2A1DEF-B7CA-439B-8DE7-3F1556128E53}" srcOrd="1" destOrd="0" parTransId="{4355E2AA-FCA0-43BA-B56B-09CCFA1FDB05}" sibTransId="{66CAC80B-B4D7-4FC2-AFEC-2F7F3F5725D4}"/>
    <dgm:cxn modelId="{79248B79-D00B-4CF9-B175-B2D285607FCD}" type="presOf" srcId="{1390D6D3-873D-48FA-A257-A884FE512088}" destId="{133C6A0F-1BDB-4F53-969A-9313DCFFD9E4}" srcOrd="0" destOrd="0" presId="urn:microsoft.com/office/officeart/2018/2/layout/IconLabelList"/>
    <dgm:cxn modelId="{2063589D-5F70-42E9-B284-F439D96BC44D}" type="presOf" srcId="{4C2A1DEF-B7CA-439B-8DE7-3F1556128E53}" destId="{88CC4178-D1F9-4258-BAE7-C107B8BE2D62}" srcOrd="0" destOrd="0" presId="urn:microsoft.com/office/officeart/2018/2/layout/IconLabelList"/>
    <dgm:cxn modelId="{19E48CA5-4289-4B9E-A414-A242B3638CEC}" srcId="{1390D6D3-873D-48FA-A257-A884FE512088}" destId="{BA08ED26-9B58-4359-8053-A43CD210DB34}" srcOrd="0" destOrd="0" parTransId="{DAA2368B-3101-4435-A80C-9486B7FBDBCF}" sibTransId="{8D0CC1A3-E19E-4396-ABC6-B76C38C26435}"/>
    <dgm:cxn modelId="{AB1194C4-9758-4B91-A7B9-335D26906B4C}" type="presOf" srcId="{BA08ED26-9B58-4359-8053-A43CD210DB34}" destId="{F1951768-EF66-409A-8401-46177C0C087C}" srcOrd="0" destOrd="0" presId="urn:microsoft.com/office/officeart/2018/2/layout/IconLabelList"/>
    <dgm:cxn modelId="{EF00C16B-7632-4ACA-B246-A31BE9099740}" type="presParOf" srcId="{133C6A0F-1BDB-4F53-969A-9313DCFFD9E4}" destId="{2B300558-7F8D-46EA-A4BA-3AEC3D50DED2}" srcOrd="0" destOrd="0" presId="urn:microsoft.com/office/officeart/2018/2/layout/IconLabelList"/>
    <dgm:cxn modelId="{5807D956-DB19-467F-A619-DA30E302CE58}" type="presParOf" srcId="{2B300558-7F8D-46EA-A4BA-3AEC3D50DED2}" destId="{D47BCA32-BAEA-43CC-80CC-2A4CC06C9274}" srcOrd="0" destOrd="0" presId="urn:microsoft.com/office/officeart/2018/2/layout/IconLabelList"/>
    <dgm:cxn modelId="{90147920-EF7D-4AF1-A640-7819F7580FBB}" type="presParOf" srcId="{2B300558-7F8D-46EA-A4BA-3AEC3D50DED2}" destId="{9C0EDB0F-CF90-4AD6-ACAB-DFE0F004863D}" srcOrd="1" destOrd="0" presId="urn:microsoft.com/office/officeart/2018/2/layout/IconLabelList"/>
    <dgm:cxn modelId="{3C8332F1-EBA5-4AA0-905F-0E804AFBCFBF}" type="presParOf" srcId="{2B300558-7F8D-46EA-A4BA-3AEC3D50DED2}" destId="{F1951768-EF66-409A-8401-46177C0C087C}" srcOrd="2" destOrd="0" presId="urn:microsoft.com/office/officeart/2018/2/layout/IconLabelList"/>
    <dgm:cxn modelId="{FF7656C7-C972-4A31-93B7-497EBA2B2084}" type="presParOf" srcId="{133C6A0F-1BDB-4F53-969A-9313DCFFD9E4}" destId="{90EBACFB-0764-4B71-A5F7-370BD5B0EC46}" srcOrd="1" destOrd="0" presId="urn:microsoft.com/office/officeart/2018/2/layout/IconLabelList"/>
    <dgm:cxn modelId="{5D9529A2-411D-4BAC-A3B4-6B375CB2339E}" type="presParOf" srcId="{133C6A0F-1BDB-4F53-969A-9313DCFFD9E4}" destId="{40CD07BD-C095-4060-8234-8DE17923ED57}" srcOrd="2" destOrd="0" presId="urn:microsoft.com/office/officeart/2018/2/layout/IconLabelList"/>
    <dgm:cxn modelId="{D4F88AFD-51C9-480E-8E56-8437D68C09B4}" type="presParOf" srcId="{40CD07BD-C095-4060-8234-8DE17923ED57}" destId="{E9454B44-422B-41FF-B75E-A17E4C5DB82A}" srcOrd="0" destOrd="0" presId="urn:microsoft.com/office/officeart/2018/2/layout/IconLabelList"/>
    <dgm:cxn modelId="{AFF4D8C1-3691-42D3-8DD8-2488149DF942}" type="presParOf" srcId="{40CD07BD-C095-4060-8234-8DE17923ED57}" destId="{846216F2-45CC-4AB1-B269-8CFE43E67134}" srcOrd="1" destOrd="0" presId="urn:microsoft.com/office/officeart/2018/2/layout/IconLabelList"/>
    <dgm:cxn modelId="{7588C11F-8588-4CC6-A45B-6319A992D27F}" type="presParOf" srcId="{40CD07BD-C095-4060-8234-8DE17923ED57}" destId="{88CC4178-D1F9-4258-BAE7-C107B8BE2D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E0013-F321-405E-884B-2630383D2EEA}">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8974F9-958F-44B7-9C4C-0F166E008C44}">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41493D-DD35-4FD2-9382-3EB6679D533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dirty="0"/>
            <a:t>A </a:t>
          </a:r>
          <a:r>
            <a:rPr lang="en-US" sz="1700" b="1" i="0" kern="1200" dirty="0"/>
            <a:t>Salesforce account</a:t>
          </a:r>
          <a:r>
            <a:rPr lang="en-US" sz="1700" b="0" i="0" kern="1200" dirty="0"/>
            <a:t> as well as a </a:t>
          </a:r>
          <a:r>
            <a:rPr lang="en-US" sz="1700" b="1" i="0" kern="1200" dirty="0"/>
            <a:t>Salesforce Connected App</a:t>
          </a:r>
          <a:r>
            <a:rPr lang="en-US" sz="1700" b="0" i="0" kern="1200" dirty="0"/>
            <a:t> are both required to use the Salesforce activities. These can be acquired from your Salesforce Administrator.</a:t>
          </a:r>
          <a:endParaRPr lang="en-US" sz="1700" kern="1200" dirty="0"/>
        </a:p>
      </dsp:txBody>
      <dsp:txXfrm>
        <a:off x="1834517" y="1507711"/>
        <a:ext cx="3148942" cy="1335915"/>
      </dsp:txXfrm>
    </dsp:sp>
    <dsp:sp modelId="{20027D45-950A-4BB2-B73F-909CE3D88A25}">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DA5ADA-52C9-4654-B688-FE88C8C76284}">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03B358-F8CA-4141-B1D5-8A22816350DD}">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a:t>Alternatively, RPA Developers can use a </a:t>
          </a:r>
          <a:r>
            <a:rPr lang="en-US" sz="1700" b="1" i="0" u="sng" kern="1200">
              <a:hlinkClick xmlns:r="http://schemas.openxmlformats.org/officeDocument/2006/relationships" r:id="rId5"/>
            </a:rPr>
            <a:t>Salesforce Developer</a:t>
          </a:r>
          <a:r>
            <a:rPr lang="en-US" sz="1700" b="0" i="0" kern="1200"/>
            <a:t> account for automating processes in Salesforce.</a:t>
          </a:r>
          <a:endParaRPr lang="en-US" sz="1700" kern="1200"/>
        </a:p>
      </dsp:txBody>
      <dsp:txXfrm>
        <a:off x="7154322" y="1507711"/>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2CE24-0A9D-4A30-A989-79DBF186D1F7}">
      <dsp:nvSpPr>
        <dsp:cNvPr id="0" name=""/>
        <dsp:cNvSpPr/>
      </dsp:nvSpPr>
      <dsp:spPr>
        <a:xfrm>
          <a:off x="672615" y="889441"/>
          <a:ext cx="631230" cy="631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3D60D8-E8E7-4AC2-9742-284BBBA7AA1C}">
      <dsp:nvSpPr>
        <dsp:cNvPr id="0" name=""/>
        <dsp:cNvSpPr/>
      </dsp:nvSpPr>
      <dsp:spPr>
        <a:xfrm>
          <a:off x="678" y="1731148"/>
          <a:ext cx="1975106"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solidFill>
                <a:srgbClr val="92D050"/>
              </a:solidFill>
            </a:rPr>
            <a:t>Open </a:t>
          </a:r>
          <a:r>
            <a:rPr lang="en-IN" sz="1100" kern="1200" dirty="0">
              <a:solidFill>
                <a:srgbClr val="92D050"/>
              </a:solidFill>
              <a:hlinkClick xmlns:r="http://schemas.openxmlformats.org/officeDocument/2006/relationships" r:id="rId3">
                <a:extLst>
                  <a:ext uri="{A12FA001-AC4F-418D-AE19-62706E023703}">
                    <ahyp:hlinkClr xmlns:ahyp="http://schemas.microsoft.com/office/drawing/2018/hyperlinkcolor" val="tx"/>
                  </a:ext>
                </a:extLst>
              </a:hlinkClick>
            </a:rPr>
            <a:t>https://developer.salesforce.com/</a:t>
          </a:r>
          <a:endParaRPr lang="en-US" sz="1100" kern="1200" dirty="0">
            <a:solidFill>
              <a:srgbClr val="92D050"/>
            </a:solidFill>
          </a:endParaRPr>
        </a:p>
      </dsp:txBody>
      <dsp:txXfrm>
        <a:off x="678" y="1731148"/>
        <a:ext cx="1975106" cy="561093"/>
      </dsp:txXfrm>
    </dsp:sp>
    <dsp:sp modelId="{E12109A0-B407-4919-B8A5-3B6E70ED525F}">
      <dsp:nvSpPr>
        <dsp:cNvPr id="0" name=""/>
        <dsp:cNvSpPr/>
      </dsp:nvSpPr>
      <dsp:spPr>
        <a:xfrm>
          <a:off x="2607014" y="889441"/>
          <a:ext cx="631230" cy="63123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7CF51-6A47-4EF4-8AAB-B37BE3025D58}">
      <dsp:nvSpPr>
        <dsp:cNvPr id="0" name=""/>
        <dsp:cNvSpPr/>
      </dsp:nvSpPr>
      <dsp:spPr>
        <a:xfrm>
          <a:off x="2221262" y="1731148"/>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solidFill>
                <a:srgbClr val="92D050"/>
              </a:solidFill>
            </a:rPr>
            <a:t>Click on sign-up </a:t>
          </a:r>
          <a:endParaRPr lang="en-US" sz="1600" kern="1200" dirty="0">
            <a:solidFill>
              <a:srgbClr val="92D050"/>
            </a:solidFill>
          </a:endParaRPr>
        </a:p>
      </dsp:txBody>
      <dsp:txXfrm>
        <a:off x="2221262" y="1731148"/>
        <a:ext cx="1402734" cy="561093"/>
      </dsp:txXfrm>
    </dsp:sp>
    <dsp:sp modelId="{D52E6A32-93AA-4BD3-A2F0-571733578E61}">
      <dsp:nvSpPr>
        <dsp:cNvPr id="0" name=""/>
        <dsp:cNvSpPr/>
      </dsp:nvSpPr>
      <dsp:spPr>
        <a:xfrm>
          <a:off x="4255227" y="889441"/>
          <a:ext cx="631230" cy="63123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B2C74B-EFEE-480F-A86E-62A7D9B364B8}">
      <dsp:nvSpPr>
        <dsp:cNvPr id="0" name=""/>
        <dsp:cNvSpPr/>
      </dsp:nvSpPr>
      <dsp:spPr>
        <a:xfrm>
          <a:off x="3869475" y="1731148"/>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solidFill>
                <a:srgbClr val="92D050"/>
              </a:solidFill>
            </a:rPr>
            <a:t>Fill up the form </a:t>
          </a:r>
          <a:endParaRPr lang="en-US" sz="1600" kern="1200" dirty="0">
            <a:solidFill>
              <a:srgbClr val="92D050"/>
            </a:solidFill>
          </a:endParaRPr>
        </a:p>
      </dsp:txBody>
      <dsp:txXfrm>
        <a:off x="3869475" y="1731148"/>
        <a:ext cx="1402734" cy="5610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E26D8-79BB-480A-A57C-23D5BCFF9B4F}">
      <dsp:nvSpPr>
        <dsp:cNvPr id="0" name=""/>
        <dsp:cNvSpPr/>
      </dsp:nvSpPr>
      <dsp:spPr>
        <a:xfrm>
          <a:off x="2047565" y="519275"/>
          <a:ext cx="399037" cy="91440"/>
        </a:xfrm>
        <a:custGeom>
          <a:avLst/>
          <a:gdLst/>
          <a:ahLst/>
          <a:cxnLst/>
          <a:rect l="0" t="0" r="0" b="0"/>
          <a:pathLst>
            <a:path>
              <a:moveTo>
                <a:pt x="0" y="45720"/>
              </a:moveTo>
              <a:lnTo>
                <a:pt x="39903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36343" y="562844"/>
        <a:ext cx="21481" cy="4300"/>
      </dsp:txXfrm>
    </dsp:sp>
    <dsp:sp modelId="{45B9EA70-274D-4CD0-BAB3-9BDDB8D86530}">
      <dsp:nvSpPr>
        <dsp:cNvPr id="0" name=""/>
        <dsp:cNvSpPr/>
      </dsp:nvSpPr>
      <dsp:spPr>
        <a:xfrm>
          <a:off x="181374" y="4597"/>
          <a:ext cx="1867990" cy="11207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533400">
            <a:lnSpc>
              <a:spcPct val="90000"/>
            </a:lnSpc>
            <a:spcBef>
              <a:spcPct val="0"/>
            </a:spcBef>
            <a:spcAft>
              <a:spcPct val="35000"/>
            </a:spcAft>
            <a:buNone/>
          </a:pPr>
          <a:r>
            <a:rPr lang="en-IN" sz="1200" b="1" kern="1200" dirty="0"/>
            <a:t>Open </a:t>
          </a:r>
          <a:r>
            <a:rPr lang="en-IN" sz="1200" b="1" kern="1200" dirty="0">
              <a:hlinkClick xmlns:r="http://schemas.openxmlformats.org/officeDocument/2006/relationships" r:id="rId1"/>
            </a:rPr>
            <a:t>https://www.salesforce.com/</a:t>
          </a:r>
          <a:endParaRPr lang="en-US" sz="1200" b="1" kern="1200" dirty="0"/>
        </a:p>
      </dsp:txBody>
      <dsp:txXfrm>
        <a:off x="181374" y="4597"/>
        <a:ext cx="1867990" cy="1120794"/>
      </dsp:txXfrm>
    </dsp:sp>
    <dsp:sp modelId="{4620512D-B962-4820-B941-127A37169ADF}">
      <dsp:nvSpPr>
        <dsp:cNvPr id="0" name=""/>
        <dsp:cNvSpPr/>
      </dsp:nvSpPr>
      <dsp:spPr>
        <a:xfrm>
          <a:off x="4345193" y="519275"/>
          <a:ext cx="399037" cy="91440"/>
        </a:xfrm>
        <a:custGeom>
          <a:avLst/>
          <a:gdLst/>
          <a:ahLst/>
          <a:cxnLst/>
          <a:rect l="0" t="0" r="0" b="0"/>
          <a:pathLst>
            <a:path>
              <a:moveTo>
                <a:pt x="0" y="45720"/>
              </a:moveTo>
              <a:lnTo>
                <a:pt x="39903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3971" y="562844"/>
        <a:ext cx="21481" cy="4300"/>
      </dsp:txXfrm>
    </dsp:sp>
    <dsp:sp modelId="{9FDFEAE5-D9D6-4E60-BC72-779C80D8AECD}">
      <dsp:nvSpPr>
        <dsp:cNvPr id="0" name=""/>
        <dsp:cNvSpPr/>
      </dsp:nvSpPr>
      <dsp:spPr>
        <a:xfrm>
          <a:off x="2479002" y="4597"/>
          <a:ext cx="1867990" cy="11207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Login</a:t>
          </a:r>
          <a:r>
            <a:rPr lang="en-IN" sz="1200" kern="1200"/>
            <a:t> </a:t>
          </a:r>
          <a:endParaRPr lang="en-US" sz="1200" kern="1200" dirty="0"/>
        </a:p>
      </dsp:txBody>
      <dsp:txXfrm>
        <a:off x="2479002" y="4597"/>
        <a:ext cx="1867990" cy="1120794"/>
      </dsp:txXfrm>
    </dsp:sp>
    <dsp:sp modelId="{0EEB0ED2-38F5-4FF1-A757-BA08E17E042D}">
      <dsp:nvSpPr>
        <dsp:cNvPr id="0" name=""/>
        <dsp:cNvSpPr/>
      </dsp:nvSpPr>
      <dsp:spPr>
        <a:xfrm>
          <a:off x="1115369" y="1123592"/>
          <a:ext cx="4595256" cy="399037"/>
        </a:xfrm>
        <a:custGeom>
          <a:avLst/>
          <a:gdLst/>
          <a:ahLst/>
          <a:cxnLst/>
          <a:rect l="0" t="0" r="0" b="0"/>
          <a:pathLst>
            <a:path>
              <a:moveTo>
                <a:pt x="4595256" y="0"/>
              </a:moveTo>
              <a:lnTo>
                <a:pt x="4595256" y="216618"/>
              </a:lnTo>
              <a:lnTo>
                <a:pt x="0" y="216618"/>
              </a:lnTo>
              <a:lnTo>
                <a:pt x="0" y="399037"/>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7615" y="1320960"/>
        <a:ext cx="230764" cy="4300"/>
      </dsp:txXfrm>
    </dsp:sp>
    <dsp:sp modelId="{FD7BE6D3-CDDE-4E73-B6DB-5F2FFC095563}">
      <dsp:nvSpPr>
        <dsp:cNvPr id="0" name=""/>
        <dsp:cNvSpPr/>
      </dsp:nvSpPr>
      <dsp:spPr>
        <a:xfrm>
          <a:off x="4776630" y="4597"/>
          <a:ext cx="1867990" cy="11207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Click on setup </a:t>
          </a:r>
          <a:endParaRPr lang="en-US" sz="1400" b="1" kern="1200" dirty="0"/>
        </a:p>
      </dsp:txBody>
      <dsp:txXfrm>
        <a:off x="4776630" y="4597"/>
        <a:ext cx="1867990" cy="1120794"/>
      </dsp:txXfrm>
    </dsp:sp>
    <dsp:sp modelId="{35818A40-E8E1-44D0-B59A-8C5FC40F9C1D}">
      <dsp:nvSpPr>
        <dsp:cNvPr id="0" name=""/>
        <dsp:cNvSpPr/>
      </dsp:nvSpPr>
      <dsp:spPr>
        <a:xfrm>
          <a:off x="2047565" y="2069707"/>
          <a:ext cx="399037" cy="91440"/>
        </a:xfrm>
        <a:custGeom>
          <a:avLst/>
          <a:gdLst/>
          <a:ahLst/>
          <a:cxnLst/>
          <a:rect l="0" t="0" r="0" b="0"/>
          <a:pathLst>
            <a:path>
              <a:moveTo>
                <a:pt x="0" y="45720"/>
              </a:moveTo>
              <a:lnTo>
                <a:pt x="399037"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36343" y="2113276"/>
        <a:ext cx="21481" cy="4300"/>
      </dsp:txXfrm>
    </dsp:sp>
    <dsp:sp modelId="{34D59842-795C-4EB2-BE73-4639F2EC7DD2}">
      <dsp:nvSpPr>
        <dsp:cNvPr id="0" name=""/>
        <dsp:cNvSpPr/>
      </dsp:nvSpPr>
      <dsp:spPr>
        <a:xfrm>
          <a:off x="181374" y="1555029"/>
          <a:ext cx="1867990" cy="11207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In a Quick Find search for App Manager.</a:t>
          </a:r>
          <a:endParaRPr lang="en-US" sz="1400" b="1" kern="1200" dirty="0"/>
        </a:p>
      </dsp:txBody>
      <dsp:txXfrm>
        <a:off x="181374" y="1555029"/>
        <a:ext cx="1867990" cy="1120794"/>
      </dsp:txXfrm>
    </dsp:sp>
    <dsp:sp modelId="{C581FCA9-3E28-4A05-83A2-D1842B280719}">
      <dsp:nvSpPr>
        <dsp:cNvPr id="0" name=""/>
        <dsp:cNvSpPr/>
      </dsp:nvSpPr>
      <dsp:spPr>
        <a:xfrm>
          <a:off x="4345193" y="2069707"/>
          <a:ext cx="399037" cy="91440"/>
        </a:xfrm>
        <a:custGeom>
          <a:avLst/>
          <a:gdLst/>
          <a:ahLst/>
          <a:cxnLst/>
          <a:rect l="0" t="0" r="0" b="0"/>
          <a:pathLst>
            <a:path>
              <a:moveTo>
                <a:pt x="0" y="45720"/>
              </a:moveTo>
              <a:lnTo>
                <a:pt x="399037"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3971" y="2113276"/>
        <a:ext cx="21481" cy="4300"/>
      </dsp:txXfrm>
    </dsp:sp>
    <dsp:sp modelId="{1330B92F-B473-46F5-A5AF-784DFA2BAE1D}">
      <dsp:nvSpPr>
        <dsp:cNvPr id="0" name=""/>
        <dsp:cNvSpPr/>
      </dsp:nvSpPr>
      <dsp:spPr>
        <a:xfrm>
          <a:off x="2479002" y="1555029"/>
          <a:ext cx="1867990" cy="11207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Click on New Connected App</a:t>
          </a:r>
          <a:endParaRPr lang="en-US" sz="1400" b="1" kern="1200" dirty="0"/>
        </a:p>
      </dsp:txBody>
      <dsp:txXfrm>
        <a:off x="2479002" y="1555029"/>
        <a:ext cx="1867990" cy="1120794"/>
      </dsp:txXfrm>
    </dsp:sp>
    <dsp:sp modelId="{78838019-E578-4140-9454-4DE2FEE540BE}">
      <dsp:nvSpPr>
        <dsp:cNvPr id="0" name=""/>
        <dsp:cNvSpPr/>
      </dsp:nvSpPr>
      <dsp:spPr>
        <a:xfrm>
          <a:off x="1115369" y="2674024"/>
          <a:ext cx="4595256" cy="399037"/>
        </a:xfrm>
        <a:custGeom>
          <a:avLst/>
          <a:gdLst/>
          <a:ahLst/>
          <a:cxnLst/>
          <a:rect l="0" t="0" r="0" b="0"/>
          <a:pathLst>
            <a:path>
              <a:moveTo>
                <a:pt x="4595256" y="0"/>
              </a:moveTo>
              <a:lnTo>
                <a:pt x="4595256" y="216618"/>
              </a:lnTo>
              <a:lnTo>
                <a:pt x="0" y="216618"/>
              </a:lnTo>
              <a:lnTo>
                <a:pt x="0" y="399037"/>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7615" y="2871392"/>
        <a:ext cx="230764" cy="4300"/>
      </dsp:txXfrm>
    </dsp:sp>
    <dsp:sp modelId="{C2AE57F5-E24F-485E-AD3F-167826165073}">
      <dsp:nvSpPr>
        <dsp:cNvPr id="0" name=""/>
        <dsp:cNvSpPr/>
      </dsp:nvSpPr>
      <dsp:spPr>
        <a:xfrm>
          <a:off x="4776630" y="1555029"/>
          <a:ext cx="1867990" cy="11207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Enter Connected App Name e.g., as UiPath API</a:t>
          </a:r>
          <a:endParaRPr lang="en-US" sz="1400" b="1" kern="1200" dirty="0"/>
        </a:p>
      </dsp:txBody>
      <dsp:txXfrm>
        <a:off x="4776630" y="1555029"/>
        <a:ext cx="1867990" cy="1120794"/>
      </dsp:txXfrm>
    </dsp:sp>
    <dsp:sp modelId="{61FAE7C6-DFB0-423B-9139-7D3F2AFE9CF6}">
      <dsp:nvSpPr>
        <dsp:cNvPr id="0" name=""/>
        <dsp:cNvSpPr/>
      </dsp:nvSpPr>
      <dsp:spPr>
        <a:xfrm>
          <a:off x="2047565" y="3620138"/>
          <a:ext cx="399037" cy="91440"/>
        </a:xfrm>
        <a:custGeom>
          <a:avLst/>
          <a:gdLst/>
          <a:ahLst/>
          <a:cxnLst/>
          <a:rect l="0" t="0" r="0" b="0"/>
          <a:pathLst>
            <a:path>
              <a:moveTo>
                <a:pt x="0" y="45720"/>
              </a:moveTo>
              <a:lnTo>
                <a:pt x="39903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36343" y="3663708"/>
        <a:ext cx="21481" cy="4300"/>
      </dsp:txXfrm>
    </dsp:sp>
    <dsp:sp modelId="{E572512A-92C3-4E06-870E-6704A11638B9}">
      <dsp:nvSpPr>
        <dsp:cNvPr id="0" name=""/>
        <dsp:cNvSpPr/>
      </dsp:nvSpPr>
      <dsp:spPr>
        <a:xfrm>
          <a:off x="181374" y="3105461"/>
          <a:ext cx="1867990" cy="11207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Enter API Name e.g., as Test API</a:t>
          </a:r>
          <a:endParaRPr lang="en-US" sz="1400" b="1" kern="1200" dirty="0"/>
        </a:p>
      </dsp:txBody>
      <dsp:txXfrm>
        <a:off x="181374" y="3105461"/>
        <a:ext cx="1867990" cy="1120794"/>
      </dsp:txXfrm>
    </dsp:sp>
    <dsp:sp modelId="{DAB8A5AE-4688-4602-A935-7E2A7286D52C}">
      <dsp:nvSpPr>
        <dsp:cNvPr id="0" name=""/>
        <dsp:cNvSpPr/>
      </dsp:nvSpPr>
      <dsp:spPr>
        <a:xfrm>
          <a:off x="4345193" y="3620138"/>
          <a:ext cx="399037" cy="91440"/>
        </a:xfrm>
        <a:custGeom>
          <a:avLst/>
          <a:gdLst/>
          <a:ahLst/>
          <a:cxnLst/>
          <a:rect l="0" t="0" r="0" b="0"/>
          <a:pathLst>
            <a:path>
              <a:moveTo>
                <a:pt x="0" y="45720"/>
              </a:moveTo>
              <a:lnTo>
                <a:pt x="399037"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3971" y="3663708"/>
        <a:ext cx="21481" cy="4300"/>
      </dsp:txXfrm>
    </dsp:sp>
    <dsp:sp modelId="{F3D69CDD-0A5A-4189-91CB-A63030B3D58A}">
      <dsp:nvSpPr>
        <dsp:cNvPr id="0" name=""/>
        <dsp:cNvSpPr/>
      </dsp:nvSpPr>
      <dsp:spPr>
        <a:xfrm>
          <a:off x="2479002" y="3105461"/>
          <a:ext cx="1867990" cy="11207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Check Enable OAuth Settings</a:t>
          </a:r>
          <a:endParaRPr lang="en-US" sz="1400" b="1" kern="1200" dirty="0"/>
        </a:p>
      </dsp:txBody>
      <dsp:txXfrm>
        <a:off x="2479002" y="3105461"/>
        <a:ext cx="1867990" cy="1120794"/>
      </dsp:txXfrm>
    </dsp:sp>
    <dsp:sp modelId="{25E27538-AE46-4805-8135-93DDF1D272A5}">
      <dsp:nvSpPr>
        <dsp:cNvPr id="0" name=""/>
        <dsp:cNvSpPr/>
      </dsp:nvSpPr>
      <dsp:spPr>
        <a:xfrm>
          <a:off x="1115369" y="4224456"/>
          <a:ext cx="4595256" cy="399037"/>
        </a:xfrm>
        <a:custGeom>
          <a:avLst/>
          <a:gdLst/>
          <a:ahLst/>
          <a:cxnLst/>
          <a:rect l="0" t="0" r="0" b="0"/>
          <a:pathLst>
            <a:path>
              <a:moveTo>
                <a:pt x="4595256" y="0"/>
              </a:moveTo>
              <a:lnTo>
                <a:pt x="4595256" y="216618"/>
              </a:lnTo>
              <a:lnTo>
                <a:pt x="0" y="216618"/>
              </a:lnTo>
              <a:lnTo>
                <a:pt x="0" y="399037"/>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7615" y="4421824"/>
        <a:ext cx="230764" cy="4300"/>
      </dsp:txXfrm>
    </dsp:sp>
    <dsp:sp modelId="{2BCC167E-DAC6-40C7-9FEB-2F9D6F0B5BA3}">
      <dsp:nvSpPr>
        <dsp:cNvPr id="0" name=""/>
        <dsp:cNvSpPr/>
      </dsp:nvSpPr>
      <dsp:spPr>
        <a:xfrm>
          <a:off x="4776630" y="3105461"/>
          <a:ext cx="1867990" cy="11207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Enter Call-back URL as </a:t>
          </a:r>
          <a:r>
            <a:rPr lang="en-IN" sz="1400" b="1" kern="1200">
              <a:hlinkClick xmlns:r="http://schemas.openxmlformats.org/officeDocument/2006/relationships" r:id="rId2"/>
            </a:rPr>
            <a:t>https://localhost:8080</a:t>
          </a:r>
          <a:endParaRPr lang="en-US" sz="1400" b="1" kern="1200" dirty="0"/>
        </a:p>
      </dsp:txBody>
      <dsp:txXfrm>
        <a:off x="4776630" y="3105461"/>
        <a:ext cx="1867990" cy="1120794"/>
      </dsp:txXfrm>
    </dsp:sp>
    <dsp:sp modelId="{4D6E5C79-FD7F-44BD-98D6-87D412FB8E23}">
      <dsp:nvSpPr>
        <dsp:cNvPr id="0" name=""/>
        <dsp:cNvSpPr/>
      </dsp:nvSpPr>
      <dsp:spPr>
        <a:xfrm>
          <a:off x="2047565" y="5170570"/>
          <a:ext cx="399037" cy="91440"/>
        </a:xfrm>
        <a:custGeom>
          <a:avLst/>
          <a:gdLst/>
          <a:ahLst/>
          <a:cxnLst/>
          <a:rect l="0" t="0" r="0" b="0"/>
          <a:pathLst>
            <a:path>
              <a:moveTo>
                <a:pt x="0" y="45720"/>
              </a:moveTo>
              <a:lnTo>
                <a:pt x="399037"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36343" y="5214140"/>
        <a:ext cx="21481" cy="4300"/>
      </dsp:txXfrm>
    </dsp:sp>
    <dsp:sp modelId="{D3FB97D9-12B4-4D1B-90FA-32528722D83A}">
      <dsp:nvSpPr>
        <dsp:cNvPr id="0" name=""/>
        <dsp:cNvSpPr/>
      </dsp:nvSpPr>
      <dsp:spPr>
        <a:xfrm>
          <a:off x="181374" y="4655893"/>
          <a:ext cx="1867990" cy="11207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a:t>Select OAuth Scopes as Full Access</a:t>
          </a:r>
          <a:endParaRPr lang="en-US" sz="1400" b="1" kern="1200" dirty="0"/>
        </a:p>
      </dsp:txBody>
      <dsp:txXfrm>
        <a:off x="181374" y="4655893"/>
        <a:ext cx="1867990" cy="1120794"/>
      </dsp:txXfrm>
    </dsp:sp>
    <dsp:sp modelId="{3250C8EA-6D86-40FC-B67A-79E990BE52C0}">
      <dsp:nvSpPr>
        <dsp:cNvPr id="0" name=""/>
        <dsp:cNvSpPr/>
      </dsp:nvSpPr>
      <dsp:spPr>
        <a:xfrm>
          <a:off x="2479002" y="4655893"/>
          <a:ext cx="1867990" cy="11207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33" tIns="96080" rIns="91533" bIns="96080" numCol="1" spcCol="1270" anchor="ctr" anchorCtr="0">
          <a:noAutofit/>
        </a:bodyPr>
        <a:lstStyle/>
        <a:p>
          <a:pPr marL="0" lvl="0" indent="0" algn="ctr" defTabSz="622300">
            <a:lnSpc>
              <a:spcPct val="90000"/>
            </a:lnSpc>
            <a:spcBef>
              <a:spcPct val="0"/>
            </a:spcBef>
            <a:spcAft>
              <a:spcPct val="35000"/>
            </a:spcAft>
            <a:buNone/>
          </a:pPr>
          <a:r>
            <a:rPr lang="en-IN" sz="1400" b="1" kern="1200" dirty="0"/>
            <a:t>Click on save</a:t>
          </a:r>
          <a:endParaRPr lang="en-US" sz="1400" b="1" kern="1200" dirty="0"/>
        </a:p>
      </dsp:txBody>
      <dsp:txXfrm>
        <a:off x="2479002" y="4655893"/>
        <a:ext cx="1867990" cy="11207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D9C94-D307-4497-895D-2148424D7D0A}">
      <dsp:nvSpPr>
        <dsp:cNvPr id="0" name=""/>
        <dsp:cNvSpPr/>
      </dsp:nvSpPr>
      <dsp:spPr>
        <a:xfrm>
          <a:off x="3550459" y="628630"/>
          <a:ext cx="485154" cy="91440"/>
        </a:xfrm>
        <a:custGeom>
          <a:avLst/>
          <a:gdLst/>
          <a:ahLst/>
          <a:cxnLst/>
          <a:rect l="0" t="0" r="0" b="0"/>
          <a:pathLst>
            <a:path>
              <a:moveTo>
                <a:pt x="0" y="45720"/>
              </a:moveTo>
              <a:lnTo>
                <a:pt x="48515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0142" y="671771"/>
        <a:ext cx="25787" cy="5157"/>
      </dsp:txXfrm>
    </dsp:sp>
    <dsp:sp modelId="{702BD736-2EAD-4D6F-8F12-0E700308C7B3}">
      <dsp:nvSpPr>
        <dsp:cNvPr id="0" name=""/>
        <dsp:cNvSpPr/>
      </dsp:nvSpPr>
      <dsp:spPr>
        <a:xfrm>
          <a:off x="1309847" y="1626"/>
          <a:ext cx="2242411" cy="134544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844550">
            <a:lnSpc>
              <a:spcPct val="90000"/>
            </a:lnSpc>
            <a:spcBef>
              <a:spcPct val="0"/>
            </a:spcBef>
            <a:spcAft>
              <a:spcPct val="35000"/>
            </a:spcAft>
            <a:buNone/>
          </a:pPr>
          <a:r>
            <a:rPr lang="en-IN" sz="1900" kern="1200"/>
            <a:t>Click on profile.</a:t>
          </a:r>
          <a:endParaRPr lang="en-US" sz="1900" kern="1200"/>
        </a:p>
      </dsp:txBody>
      <dsp:txXfrm>
        <a:off x="1309847" y="1626"/>
        <a:ext cx="2242411" cy="1345447"/>
      </dsp:txXfrm>
    </dsp:sp>
    <dsp:sp modelId="{38197EF7-4E76-4A64-9323-5995AD22B9A6}">
      <dsp:nvSpPr>
        <dsp:cNvPr id="0" name=""/>
        <dsp:cNvSpPr/>
      </dsp:nvSpPr>
      <dsp:spPr>
        <a:xfrm>
          <a:off x="6308625" y="628630"/>
          <a:ext cx="485154" cy="91440"/>
        </a:xfrm>
        <a:custGeom>
          <a:avLst/>
          <a:gdLst/>
          <a:ahLst/>
          <a:cxnLst/>
          <a:rect l="0" t="0" r="0" b="0"/>
          <a:pathLst>
            <a:path>
              <a:moveTo>
                <a:pt x="0" y="45720"/>
              </a:moveTo>
              <a:lnTo>
                <a:pt x="485154" y="45720"/>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38309" y="671771"/>
        <a:ext cx="25787" cy="5157"/>
      </dsp:txXfrm>
    </dsp:sp>
    <dsp:sp modelId="{A3690C23-0A79-42CB-9F51-08B48B129C01}">
      <dsp:nvSpPr>
        <dsp:cNvPr id="0" name=""/>
        <dsp:cNvSpPr/>
      </dsp:nvSpPr>
      <dsp:spPr>
        <a:xfrm>
          <a:off x="4068014" y="1626"/>
          <a:ext cx="2242411" cy="1345447"/>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844550">
            <a:lnSpc>
              <a:spcPct val="90000"/>
            </a:lnSpc>
            <a:spcBef>
              <a:spcPct val="0"/>
            </a:spcBef>
            <a:spcAft>
              <a:spcPct val="35000"/>
            </a:spcAft>
            <a:buNone/>
          </a:pPr>
          <a:r>
            <a:rPr lang="en-IN" sz="1900" kern="1200"/>
            <a:t>Click on settings.</a:t>
          </a:r>
          <a:endParaRPr lang="en-US" sz="1900" kern="1200"/>
        </a:p>
      </dsp:txBody>
      <dsp:txXfrm>
        <a:off x="4068014" y="1626"/>
        <a:ext cx="2242411" cy="1345447"/>
      </dsp:txXfrm>
    </dsp:sp>
    <dsp:sp modelId="{198CB605-99ED-4727-B4DF-004A01B251DB}">
      <dsp:nvSpPr>
        <dsp:cNvPr id="0" name=""/>
        <dsp:cNvSpPr/>
      </dsp:nvSpPr>
      <dsp:spPr>
        <a:xfrm>
          <a:off x="2431053" y="1345273"/>
          <a:ext cx="5516333" cy="485154"/>
        </a:xfrm>
        <a:custGeom>
          <a:avLst/>
          <a:gdLst/>
          <a:ahLst/>
          <a:cxnLst/>
          <a:rect l="0" t="0" r="0" b="0"/>
          <a:pathLst>
            <a:path>
              <a:moveTo>
                <a:pt x="5516333" y="0"/>
              </a:moveTo>
              <a:lnTo>
                <a:pt x="5516333" y="259677"/>
              </a:lnTo>
              <a:lnTo>
                <a:pt x="0" y="259677"/>
              </a:lnTo>
              <a:lnTo>
                <a:pt x="0" y="485154"/>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710" y="1585272"/>
        <a:ext cx="277019" cy="5157"/>
      </dsp:txXfrm>
    </dsp:sp>
    <dsp:sp modelId="{AD8C7FB7-1A01-4D86-B83A-B78AE8E3674D}">
      <dsp:nvSpPr>
        <dsp:cNvPr id="0" name=""/>
        <dsp:cNvSpPr/>
      </dsp:nvSpPr>
      <dsp:spPr>
        <a:xfrm>
          <a:off x="6826180" y="1626"/>
          <a:ext cx="2242411" cy="134544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844550">
            <a:lnSpc>
              <a:spcPct val="90000"/>
            </a:lnSpc>
            <a:spcBef>
              <a:spcPct val="0"/>
            </a:spcBef>
            <a:spcAft>
              <a:spcPct val="35000"/>
            </a:spcAft>
            <a:buNone/>
          </a:pPr>
          <a:r>
            <a:rPr lang="en-IN" sz="1900" kern="1200"/>
            <a:t>Click on Reset  My Security Token.</a:t>
          </a:r>
          <a:endParaRPr lang="en-US" sz="1900" kern="1200"/>
        </a:p>
      </dsp:txBody>
      <dsp:txXfrm>
        <a:off x="6826180" y="1626"/>
        <a:ext cx="2242411" cy="1345447"/>
      </dsp:txXfrm>
    </dsp:sp>
    <dsp:sp modelId="{97C5AD55-7185-428D-85AA-5699536B0B43}">
      <dsp:nvSpPr>
        <dsp:cNvPr id="0" name=""/>
        <dsp:cNvSpPr/>
      </dsp:nvSpPr>
      <dsp:spPr>
        <a:xfrm>
          <a:off x="3550459" y="2489831"/>
          <a:ext cx="485154" cy="91440"/>
        </a:xfrm>
        <a:custGeom>
          <a:avLst/>
          <a:gdLst/>
          <a:ahLst/>
          <a:cxnLst/>
          <a:rect l="0" t="0" r="0" b="0"/>
          <a:pathLst>
            <a:path>
              <a:moveTo>
                <a:pt x="0" y="45720"/>
              </a:moveTo>
              <a:lnTo>
                <a:pt x="48515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0142" y="2532973"/>
        <a:ext cx="25787" cy="5157"/>
      </dsp:txXfrm>
    </dsp:sp>
    <dsp:sp modelId="{E9CA5098-3057-44F0-8012-050390EC9347}">
      <dsp:nvSpPr>
        <dsp:cNvPr id="0" name=""/>
        <dsp:cNvSpPr/>
      </dsp:nvSpPr>
      <dsp:spPr>
        <a:xfrm>
          <a:off x="1309847" y="1862828"/>
          <a:ext cx="2242411" cy="1345447"/>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844550">
            <a:lnSpc>
              <a:spcPct val="90000"/>
            </a:lnSpc>
            <a:spcBef>
              <a:spcPct val="0"/>
            </a:spcBef>
            <a:spcAft>
              <a:spcPct val="35000"/>
            </a:spcAft>
            <a:buNone/>
          </a:pPr>
          <a:r>
            <a:rPr lang="en-IN" sz="1900" kern="1200"/>
            <a:t>Click on Reset Security Token.</a:t>
          </a:r>
          <a:endParaRPr lang="en-US" sz="1900" kern="1200"/>
        </a:p>
      </dsp:txBody>
      <dsp:txXfrm>
        <a:off x="1309847" y="1862828"/>
        <a:ext cx="2242411" cy="1345447"/>
      </dsp:txXfrm>
    </dsp:sp>
    <dsp:sp modelId="{913B5A84-FC5A-4A3F-9ADC-F509052C886D}">
      <dsp:nvSpPr>
        <dsp:cNvPr id="0" name=""/>
        <dsp:cNvSpPr/>
      </dsp:nvSpPr>
      <dsp:spPr>
        <a:xfrm>
          <a:off x="4068014" y="1862828"/>
          <a:ext cx="2242411" cy="134544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844550">
            <a:lnSpc>
              <a:spcPct val="90000"/>
            </a:lnSpc>
            <a:spcBef>
              <a:spcPct val="0"/>
            </a:spcBef>
            <a:spcAft>
              <a:spcPct val="35000"/>
            </a:spcAft>
            <a:buNone/>
          </a:pPr>
          <a:r>
            <a:rPr lang="en-IN" sz="1900" kern="1200"/>
            <a:t>Automatic email will generate and send to your registered email id.</a:t>
          </a:r>
          <a:endParaRPr lang="en-US" sz="1900" kern="1200"/>
        </a:p>
      </dsp:txBody>
      <dsp:txXfrm>
        <a:off x="4068014" y="1862828"/>
        <a:ext cx="2242411" cy="13454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BCA32-BAEA-43CC-80CC-2A4CC06C9274}">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951768-EF66-409A-8401-46177C0C087C}">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Please reach out to </a:t>
          </a:r>
          <a:r>
            <a:rPr lang="en-IN" sz="2300" kern="1200">
              <a:hlinkClick xmlns:r="http://schemas.openxmlformats.org/officeDocument/2006/relationships" r:id="rId3"/>
            </a:rPr>
            <a:t>automationsqaudindia@gmail.com</a:t>
          </a:r>
          <a:endParaRPr lang="en-US" sz="2300" kern="1200"/>
        </a:p>
      </dsp:txBody>
      <dsp:txXfrm>
        <a:off x="559800" y="3022743"/>
        <a:ext cx="4320000" cy="720000"/>
      </dsp:txXfrm>
    </dsp:sp>
    <dsp:sp modelId="{E9454B44-422B-41FF-B75E-A17E4C5DB82A}">
      <dsp:nvSpPr>
        <dsp:cNvPr id="0" name=""/>
        <dsp:cNvSpPr/>
      </dsp:nvSpPr>
      <dsp:spPr>
        <a:xfrm>
          <a:off x="6823800" y="608594"/>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CC4178-D1F9-4258-BAE7-C107B8BE2D62}">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For any Questions and Quieres..</a:t>
          </a:r>
          <a:endParaRPr lang="en-US" sz="2300" kern="120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325B-A469-4896-BD35-5B80FA3A1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E95EAF-B258-434B-BE17-5208A9376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436343-6132-4BF7-BC92-05347AA745EE}"/>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5" name="Footer Placeholder 4">
            <a:extLst>
              <a:ext uri="{FF2B5EF4-FFF2-40B4-BE49-F238E27FC236}">
                <a16:creationId xmlns:a16="http://schemas.microsoft.com/office/drawing/2014/main" id="{5C6CB5A2-D879-4B6D-8FAF-BAE85554E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97CFC-7EB4-4FEC-A048-F590FD2D71FA}"/>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251071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622B-AF74-4492-B8D4-01900A4E1F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558FC2-CDA7-4CA3-8A10-DA76A64714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88F01-0095-4CC3-87A7-D63C994798B6}"/>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5" name="Footer Placeholder 4">
            <a:extLst>
              <a:ext uri="{FF2B5EF4-FFF2-40B4-BE49-F238E27FC236}">
                <a16:creationId xmlns:a16="http://schemas.microsoft.com/office/drawing/2014/main" id="{89459981-FF54-4826-92D1-E7C254683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F7762D-FE85-4634-A8B4-BDDCBA08A5AB}"/>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249691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4CD59-5EA7-4912-A296-1A7AC3218B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6161EF-C9B5-4233-9364-06F58CF51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20BC3A-9BF8-4C38-9AB9-C11BB291D78D}"/>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5" name="Footer Placeholder 4">
            <a:extLst>
              <a:ext uri="{FF2B5EF4-FFF2-40B4-BE49-F238E27FC236}">
                <a16:creationId xmlns:a16="http://schemas.microsoft.com/office/drawing/2014/main" id="{CBC6424D-BD92-4447-92F2-41BA7FEC9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0A057-EC2A-4FE8-A80F-AD5FA8953AC8}"/>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19969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87C3-8D45-48A3-94B2-04BE33D1CA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DB48A6-DBD8-43E0-A6E1-0C60EE23F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83972E-7CA9-463F-A87E-5F42ECDE5A76}"/>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5" name="Footer Placeholder 4">
            <a:extLst>
              <a:ext uri="{FF2B5EF4-FFF2-40B4-BE49-F238E27FC236}">
                <a16:creationId xmlns:a16="http://schemas.microsoft.com/office/drawing/2014/main" id="{49A6F357-917A-4776-8F3E-7A80F01B8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CF91FA-6212-4852-9598-2A402E3714F4}"/>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253164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0C9F-5EE9-49BC-BA24-AF13913A7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1DBF25-656B-45EB-B3D2-21262E00D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6EC7A-5B5B-4AFD-8297-AD6833ED5CCB}"/>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5" name="Footer Placeholder 4">
            <a:extLst>
              <a:ext uri="{FF2B5EF4-FFF2-40B4-BE49-F238E27FC236}">
                <a16:creationId xmlns:a16="http://schemas.microsoft.com/office/drawing/2014/main" id="{FAD3C4C1-ED69-4AD8-B710-8D9BE1C72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7186C-88D4-40DC-8BA9-66D30EA86BA3}"/>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35368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49B4-AA6C-4512-AE5F-9B1B4041AF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BA6232-9583-476B-8CEC-CB0E614922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C27F7C-1EF6-4DF2-B72B-752ED953F7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650ADE-5D0F-4386-9DF3-1247067B5290}"/>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6" name="Footer Placeholder 5">
            <a:extLst>
              <a:ext uri="{FF2B5EF4-FFF2-40B4-BE49-F238E27FC236}">
                <a16:creationId xmlns:a16="http://schemas.microsoft.com/office/drawing/2014/main" id="{A5BFD3FE-D2F4-45E9-91B9-0D999C9C55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02BEFF-BE1A-4A23-AE76-2AE32D2727A5}"/>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63258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721E-0EC6-4952-9AC0-3A05317724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198EB-988A-41BB-A098-6A48325C8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CA02E6-B625-48AF-8C4E-47BD436068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DC61A4-C22B-4886-ACDD-9940612AA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702E41-4D5C-415A-93DC-7446DEC54C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B4C26F-91FF-45C7-9F46-87DE24B48D7D}"/>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8" name="Footer Placeholder 7">
            <a:extLst>
              <a:ext uri="{FF2B5EF4-FFF2-40B4-BE49-F238E27FC236}">
                <a16:creationId xmlns:a16="http://schemas.microsoft.com/office/drawing/2014/main" id="{C090AC47-EC5A-4387-A7B4-B7EA372B06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2089C3-F185-41F6-9F1E-58D7071F360E}"/>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388207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9EB0-D97C-4451-8B3A-B354DF7AD8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F482E6-943D-49BA-9123-E0F6DF51381A}"/>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4" name="Footer Placeholder 3">
            <a:extLst>
              <a:ext uri="{FF2B5EF4-FFF2-40B4-BE49-F238E27FC236}">
                <a16:creationId xmlns:a16="http://schemas.microsoft.com/office/drawing/2014/main" id="{B576B161-FB87-44F5-9116-4D82C42E41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ED3FEC-5EB9-4CCA-83E2-185BE4D350F6}"/>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42068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7E6397-DB0D-4287-B8E3-C1995CCFE462}"/>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3" name="Footer Placeholder 2">
            <a:extLst>
              <a:ext uri="{FF2B5EF4-FFF2-40B4-BE49-F238E27FC236}">
                <a16:creationId xmlns:a16="http://schemas.microsoft.com/office/drawing/2014/main" id="{2925A452-B50D-4D07-8BD7-93DE590201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27196D-91A9-4703-9314-72FD10CF822F}"/>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94871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B8FA-90FC-4912-94D1-7585C2C98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5AE063-CFD9-4546-ACDE-B9E3FFB8D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209479-83FB-4316-9233-641FA56D3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05CDF-E859-410D-97B2-F6D9CACB8096}"/>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6" name="Footer Placeholder 5">
            <a:extLst>
              <a:ext uri="{FF2B5EF4-FFF2-40B4-BE49-F238E27FC236}">
                <a16:creationId xmlns:a16="http://schemas.microsoft.com/office/drawing/2014/main" id="{30636CE8-E626-4E8D-B7B1-C46A81A0D6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36484D-90B1-4925-9A53-BC37C032BE9D}"/>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295868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2295-D76C-410F-8107-C25343463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3BACC3-1B1D-4EB4-ADF0-B9D3C637F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578BFC-9FBB-4214-B2D8-BFCEC56BD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4935B-BB08-4141-B165-7C43C4761DE6}"/>
              </a:ext>
            </a:extLst>
          </p:cNvPr>
          <p:cNvSpPr>
            <a:spLocks noGrp="1"/>
          </p:cNvSpPr>
          <p:nvPr>
            <p:ph type="dt" sz="half" idx="10"/>
          </p:nvPr>
        </p:nvSpPr>
        <p:spPr/>
        <p:txBody>
          <a:bodyPr/>
          <a:lstStyle/>
          <a:p>
            <a:fld id="{66049635-AF7F-4A92-9E3A-76B25D8FA080}" type="datetimeFigureOut">
              <a:rPr lang="en-IN" smtClean="0"/>
              <a:t>13-07-2021</a:t>
            </a:fld>
            <a:endParaRPr lang="en-IN"/>
          </a:p>
        </p:txBody>
      </p:sp>
      <p:sp>
        <p:nvSpPr>
          <p:cNvPr id="6" name="Footer Placeholder 5">
            <a:extLst>
              <a:ext uri="{FF2B5EF4-FFF2-40B4-BE49-F238E27FC236}">
                <a16:creationId xmlns:a16="http://schemas.microsoft.com/office/drawing/2014/main" id="{B61BF1A2-DD31-4A82-9D6F-261AF3944E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2ACFF9-2661-4DB9-BF1E-92A6A58A7AF7}"/>
              </a:ext>
            </a:extLst>
          </p:cNvPr>
          <p:cNvSpPr>
            <a:spLocks noGrp="1"/>
          </p:cNvSpPr>
          <p:nvPr>
            <p:ph type="sldNum" sz="quarter" idx="12"/>
          </p:nvPr>
        </p:nvSpPr>
        <p:spPr/>
        <p:txBody>
          <a:bodyPr/>
          <a:lstStyle/>
          <a:p>
            <a:fld id="{0ADCAF85-891F-4F58-BC27-FE191008C40C}" type="slidenum">
              <a:rPr lang="en-IN" smtClean="0"/>
              <a:t>‹#›</a:t>
            </a:fld>
            <a:endParaRPr lang="en-IN"/>
          </a:p>
        </p:txBody>
      </p:sp>
    </p:spTree>
    <p:extLst>
      <p:ext uri="{BB962C8B-B14F-4D97-AF65-F5344CB8AC3E}">
        <p14:creationId xmlns:p14="http://schemas.microsoft.com/office/powerpoint/2010/main" val="115243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A93AB-17D0-4BCE-848A-BAEF41AA1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A28AA-236F-4E94-AB9D-D1D38E4DA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0749E-CCE1-49C9-952F-CFB85C923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49635-AF7F-4A92-9E3A-76B25D8FA080}" type="datetimeFigureOut">
              <a:rPr lang="en-IN" smtClean="0"/>
              <a:t>13-07-2021</a:t>
            </a:fld>
            <a:endParaRPr lang="en-IN"/>
          </a:p>
        </p:txBody>
      </p:sp>
      <p:sp>
        <p:nvSpPr>
          <p:cNvPr id="5" name="Footer Placeholder 4">
            <a:extLst>
              <a:ext uri="{FF2B5EF4-FFF2-40B4-BE49-F238E27FC236}">
                <a16:creationId xmlns:a16="http://schemas.microsoft.com/office/drawing/2014/main" id="{3C17F300-F0D5-450D-AFD7-48D254979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C6DC08-74B5-407B-8667-976D0F8EBA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CAF85-891F-4F58-BC27-FE191008C40C}" type="slidenum">
              <a:rPr lang="en-IN" smtClean="0"/>
              <a:t>‹#›</a:t>
            </a:fld>
            <a:endParaRPr lang="en-IN"/>
          </a:p>
        </p:txBody>
      </p:sp>
    </p:spTree>
    <p:extLst>
      <p:ext uri="{BB962C8B-B14F-4D97-AF65-F5344CB8AC3E}">
        <p14:creationId xmlns:p14="http://schemas.microsoft.com/office/powerpoint/2010/main" val="222424775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forceworkbench/forceworkbench" TargetMode="External"/><Relationship Id="rId2" Type="http://schemas.openxmlformats.org/officeDocument/2006/relationships/hyperlink" Target="https://salesforce.stackexchange.com/questions/tagged/workbenc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FA483E2-64FF-4632-9B41-5A604D74FFCF}"/>
              </a:ext>
            </a:extLst>
          </p:cNvPr>
          <p:cNvSpPr>
            <a:spLocks noGrp="1"/>
          </p:cNvSpPr>
          <p:nvPr>
            <p:ph type="ctrTitle"/>
          </p:nvPr>
        </p:nvSpPr>
        <p:spPr>
          <a:xfrm>
            <a:off x="2399234" y="2073715"/>
            <a:ext cx="6935759" cy="2993042"/>
          </a:xfrm>
        </p:spPr>
        <p:txBody>
          <a:bodyPr anchor="ctr">
            <a:normAutofit/>
          </a:bodyPr>
          <a:lstStyle/>
          <a:p>
            <a:r>
              <a:rPr lang="en-IN" sz="8800" i="1">
                <a:solidFill>
                  <a:schemeClr val="bg1"/>
                </a:solidFill>
              </a:rPr>
              <a:t>Salesforce &amp;&amp; UiPath</a:t>
            </a:r>
          </a:p>
        </p:txBody>
      </p:sp>
      <p:sp>
        <p:nvSpPr>
          <p:cNvPr id="3" name="Subtitle 2">
            <a:extLst>
              <a:ext uri="{FF2B5EF4-FFF2-40B4-BE49-F238E27FC236}">
                <a16:creationId xmlns:a16="http://schemas.microsoft.com/office/drawing/2014/main" id="{3101AD7B-8847-4C90-9AF1-3386C15A1563}"/>
              </a:ext>
            </a:extLst>
          </p:cNvPr>
          <p:cNvSpPr>
            <a:spLocks noGrp="1"/>
          </p:cNvSpPr>
          <p:nvPr>
            <p:ph type="subTitle" idx="1"/>
          </p:nvPr>
        </p:nvSpPr>
        <p:spPr>
          <a:xfrm>
            <a:off x="2399234" y="1369077"/>
            <a:ext cx="6935759" cy="2201159"/>
          </a:xfrm>
        </p:spPr>
        <p:txBody>
          <a:bodyPr>
            <a:normAutofit/>
          </a:bodyPr>
          <a:lstStyle/>
          <a:p>
            <a:r>
              <a:rPr lang="en-IN" sz="2000">
                <a:solidFill>
                  <a:schemeClr val="bg1"/>
                </a:solidFill>
              </a:rPr>
              <a:t>Integration</a:t>
            </a:r>
          </a:p>
        </p:txBody>
      </p:sp>
      <p:sp>
        <p:nvSpPr>
          <p:cNvPr id="51"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4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30">
            <a:extLst>
              <a:ext uri="{FF2B5EF4-FFF2-40B4-BE49-F238E27FC236}">
                <a16:creationId xmlns:a16="http://schemas.microsoft.com/office/drawing/2014/main" id="{14FB2BD5-6AAB-46F7-A8D1-665DAE973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3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75145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90AB5C5-51DC-4C8F-A794-0593EB58DDF2}"/>
              </a:ext>
            </a:extLst>
          </p:cNvPr>
          <p:cNvSpPr>
            <a:spLocks noGrp="1"/>
          </p:cNvSpPr>
          <p:nvPr>
            <p:ph type="title"/>
          </p:nvPr>
        </p:nvSpPr>
        <p:spPr>
          <a:xfrm>
            <a:off x="1036685" y="1152144"/>
            <a:ext cx="6611024" cy="4666765"/>
          </a:xfrm>
        </p:spPr>
        <p:txBody>
          <a:bodyPr vert="horz" lIns="91440" tIns="45720" rIns="91440" bIns="45720" rtlCol="0" anchor="ctr">
            <a:normAutofit/>
          </a:bodyPr>
          <a:lstStyle/>
          <a:p>
            <a:r>
              <a:rPr lang="en-US" sz="2000" kern="1200" dirty="0">
                <a:solidFill>
                  <a:schemeClr val="tx1"/>
                </a:solidFill>
                <a:latin typeface="+mj-lt"/>
                <a:ea typeface="+mj-ea"/>
                <a:cs typeface="+mj-cs"/>
              </a:rPr>
              <a:t>SOQL uses the SELECT statement combined with filtering statements to return sets of data, which can optionally be ordered:</a:t>
            </a: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r>
              <a:rPr lang="en-US" sz="2000" i="1" kern="1200" dirty="0">
                <a:solidFill>
                  <a:schemeClr val="tx1"/>
                </a:solidFill>
                <a:latin typeface="+mj-lt"/>
                <a:ea typeface="+mj-ea"/>
                <a:cs typeface="+mj-cs"/>
              </a:rPr>
              <a:t>SELECT one or more fields </a:t>
            </a:r>
            <a:br>
              <a:rPr lang="en-US" sz="2000" i="1" kern="1200" dirty="0">
                <a:solidFill>
                  <a:schemeClr val="tx1"/>
                </a:solidFill>
                <a:latin typeface="+mj-lt"/>
                <a:ea typeface="+mj-ea"/>
                <a:cs typeface="+mj-cs"/>
              </a:rPr>
            </a:br>
            <a:r>
              <a:rPr lang="en-US" sz="2000" i="1" kern="1200" dirty="0">
                <a:solidFill>
                  <a:schemeClr val="tx1"/>
                </a:solidFill>
                <a:latin typeface="+mj-lt"/>
                <a:ea typeface="+mj-ea"/>
                <a:cs typeface="+mj-cs"/>
              </a:rPr>
              <a:t>FROM an object </a:t>
            </a:r>
            <a:br>
              <a:rPr lang="en-US" sz="2000" i="1" kern="1200" dirty="0">
                <a:solidFill>
                  <a:schemeClr val="tx1"/>
                </a:solidFill>
                <a:latin typeface="+mj-lt"/>
                <a:ea typeface="+mj-ea"/>
                <a:cs typeface="+mj-cs"/>
              </a:rPr>
            </a:br>
            <a:r>
              <a:rPr lang="en-US" sz="2000" i="1" kern="1200" dirty="0">
                <a:solidFill>
                  <a:schemeClr val="tx1"/>
                </a:solidFill>
                <a:latin typeface="+mj-lt"/>
                <a:ea typeface="+mj-ea"/>
                <a:cs typeface="+mj-cs"/>
              </a:rPr>
              <a:t>WHERE filter statements and, optionally, results are ordered </a:t>
            </a: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r>
              <a:rPr lang="en-US" sz="2000" kern="1200" dirty="0">
                <a:solidFill>
                  <a:schemeClr val="tx1"/>
                </a:solidFill>
                <a:latin typeface="+mj-lt"/>
                <a:ea typeface="+mj-ea"/>
                <a:cs typeface="+mj-cs"/>
              </a:rPr>
              <a:t>For example, the following SOQL query returns the value of the Id and Name field for all Account records if the value of Name is Sandy:</a:t>
            </a:r>
            <a:br>
              <a:rPr lang="en-US" sz="2000" kern="1200" dirty="0">
                <a:solidFill>
                  <a:schemeClr val="tx1"/>
                </a:solidFill>
                <a:latin typeface="+mj-lt"/>
                <a:ea typeface="+mj-ea"/>
                <a:cs typeface="+mj-cs"/>
              </a:rPr>
            </a:br>
            <a:br>
              <a:rPr lang="en-US" sz="2000" kern="1200" dirty="0">
                <a:solidFill>
                  <a:schemeClr val="tx1"/>
                </a:solidFill>
                <a:latin typeface="+mj-lt"/>
                <a:ea typeface="+mj-ea"/>
                <a:cs typeface="+mj-cs"/>
              </a:rPr>
            </a:br>
            <a:r>
              <a:rPr lang="en-US" sz="2000" i="1" kern="1200" dirty="0">
                <a:solidFill>
                  <a:schemeClr val="tx1"/>
                </a:solidFill>
                <a:latin typeface="+mj-lt"/>
                <a:ea typeface="+mj-ea"/>
                <a:cs typeface="+mj-cs"/>
              </a:rPr>
              <a:t>SELECT Id, Name</a:t>
            </a:r>
            <a:br>
              <a:rPr lang="en-US" sz="2000" i="1" kern="1200" dirty="0">
                <a:solidFill>
                  <a:schemeClr val="tx1"/>
                </a:solidFill>
                <a:latin typeface="+mj-lt"/>
                <a:ea typeface="+mj-ea"/>
                <a:cs typeface="+mj-cs"/>
              </a:rPr>
            </a:br>
            <a:r>
              <a:rPr lang="en-US" sz="2000" i="1" kern="1200" dirty="0">
                <a:solidFill>
                  <a:schemeClr val="tx1"/>
                </a:solidFill>
                <a:latin typeface="+mj-lt"/>
                <a:ea typeface="+mj-ea"/>
                <a:cs typeface="+mj-cs"/>
              </a:rPr>
              <a:t>FROM Account</a:t>
            </a:r>
            <a:br>
              <a:rPr lang="en-US" sz="2000" i="1" kern="1200" dirty="0">
                <a:solidFill>
                  <a:schemeClr val="tx1"/>
                </a:solidFill>
                <a:latin typeface="+mj-lt"/>
                <a:ea typeface="+mj-ea"/>
                <a:cs typeface="+mj-cs"/>
              </a:rPr>
            </a:br>
            <a:r>
              <a:rPr lang="en-US" sz="2000" i="1" kern="1200" dirty="0">
                <a:solidFill>
                  <a:schemeClr val="tx1"/>
                </a:solidFill>
                <a:latin typeface="+mj-lt"/>
                <a:ea typeface="+mj-ea"/>
                <a:cs typeface="+mj-cs"/>
              </a:rPr>
              <a:t>WHERE Name = 'Sandy'</a:t>
            </a:r>
          </a:p>
        </p:txBody>
      </p:sp>
      <p:sp>
        <p:nvSpPr>
          <p:cNvPr id="3" name="Text Placeholder 2">
            <a:extLst>
              <a:ext uri="{FF2B5EF4-FFF2-40B4-BE49-F238E27FC236}">
                <a16:creationId xmlns:a16="http://schemas.microsoft.com/office/drawing/2014/main" id="{4F65189F-A723-47A6-A796-1BFCA4A46D3C}"/>
              </a:ext>
            </a:extLst>
          </p:cNvPr>
          <p:cNvSpPr>
            <a:spLocks noGrp="1"/>
          </p:cNvSpPr>
          <p:nvPr>
            <p:ph type="body" idx="1"/>
          </p:nvPr>
        </p:nvSpPr>
        <p:spPr>
          <a:xfrm>
            <a:off x="8678487" y="1152143"/>
            <a:ext cx="3044207" cy="4663440"/>
          </a:xfrm>
        </p:spPr>
        <p:txBody>
          <a:bodyPr vert="horz" lIns="91440" tIns="45720" rIns="91440" bIns="45720" rtlCol="0" anchor="ctr">
            <a:normAutofit/>
          </a:bodyPr>
          <a:lstStyle/>
          <a:p>
            <a:r>
              <a:rPr lang="en-US" sz="2500" b="0" i="0" kern="1200">
                <a:solidFill>
                  <a:schemeClr val="tx1"/>
                </a:solidFill>
                <a:effectLst/>
                <a:highlight>
                  <a:srgbClr val="FFFF00"/>
                </a:highlight>
                <a:latin typeface="+mn-lt"/>
                <a:ea typeface="+mn-ea"/>
                <a:cs typeface="+mn-cs"/>
              </a:rPr>
              <a:t>SOQL doesn’t support all advanced features of the SQL SELECT command. For example, you can’t use SOQL to perform arbitrary join operations, use wildcards in field lists, or use calculation expressions.</a:t>
            </a:r>
            <a:endParaRPr lang="en-US" sz="2500" kern="1200">
              <a:solidFill>
                <a:schemeClr val="tx1"/>
              </a:solidFill>
              <a:highlight>
                <a:srgbClr val="FFFF00"/>
              </a:highlight>
              <a:latin typeface="+mn-lt"/>
              <a:ea typeface="+mn-ea"/>
              <a:cs typeface="+mn-cs"/>
            </a:endParaRPr>
          </a:p>
        </p:txBody>
      </p:sp>
      <p:grpSp>
        <p:nvGrpSpPr>
          <p:cNvPr id="39" name="Group 38">
            <a:extLst>
              <a:ext uri="{FF2B5EF4-FFF2-40B4-BE49-F238E27FC236}">
                <a16:creationId xmlns:a16="http://schemas.microsoft.com/office/drawing/2014/main" id="{31D279A5-A726-4EB1-8C82-5DCAD7206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84" name="Rectangle 64">
              <a:extLst>
                <a:ext uri="{FF2B5EF4-FFF2-40B4-BE49-F238E27FC236}">
                  <a16:creationId xmlns:a16="http://schemas.microsoft.com/office/drawing/2014/main" id="{1CE5924F-E0EC-42CC-8DEC-805AA13DE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8E307F87-8A04-4995-972E-FDA64B90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B4F94FEB-6437-4F82-8162-102CD0F5A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AA0E57C3-AF35-4479-921A-4DE8AEE16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D90A8767-9020-4331-B099-51AE678E5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0E99A61B-8C5D-495B-B1E3-EDE182F2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F8091840-442B-48FC-B52B-A30A33D1B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ABA7ECAD-216B-44A5-B7A8-F01B7A61E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7C542924-4C61-497C-823F-6DABE94F3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DA58E6AB-0D24-4203-BB36-23C46E1D4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1786210C-FC2B-42A8-B9AD-B59D7BC74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631C158-3987-4246-A8F0-A446381D3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7F89EDD3-5511-4A57-AAD1-2D188E9C4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1D993D38-1E01-4DFD-A5D0-0A3781CD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D6FE807E-293A-446E-9F8F-3B87D763B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4AC0B35E-8639-4057-9E0B-8109D67F8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1892F8C1-D3BE-441F-BAB0-F3F7D6CA4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EF068311-5A24-4E53-9104-6C62EE555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5EC9C299-85CB-409E-80B2-F3F1E3149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E56E79AE-691C-4BA9-A736-A35E5BF52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224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DA2F4-AA81-4CF3-986D-DC65F6533138}"/>
              </a:ext>
            </a:extLst>
          </p:cNvPr>
          <p:cNvSpPr>
            <a:spLocks noGrp="1"/>
          </p:cNvSpPr>
          <p:nvPr>
            <p:ph type="title"/>
          </p:nvPr>
        </p:nvSpPr>
        <p:spPr>
          <a:xfrm>
            <a:off x="1285239" y="1090535"/>
            <a:ext cx="8074815" cy="1618489"/>
          </a:xfrm>
        </p:spPr>
        <p:txBody>
          <a:bodyPr anchor="ctr">
            <a:normAutofit/>
          </a:bodyPr>
          <a:lstStyle/>
          <a:p>
            <a:r>
              <a:rPr lang="en-IN" sz="7200" dirty="0"/>
              <a:t>Workbench</a:t>
            </a:r>
            <a:br>
              <a:rPr lang="en-IN" sz="7200" dirty="0"/>
            </a:br>
            <a:r>
              <a:rPr lang="en-IN" sz="2700" dirty="0">
                <a:highlight>
                  <a:srgbClr val="FFFF00"/>
                </a:highlight>
              </a:rPr>
              <a:t>https://workbench.developerforce.com/ </a:t>
            </a:r>
          </a:p>
        </p:txBody>
      </p:sp>
      <p:sp>
        <p:nvSpPr>
          <p:cNvPr id="3" name="Content Placeholder 2">
            <a:extLst>
              <a:ext uri="{FF2B5EF4-FFF2-40B4-BE49-F238E27FC236}">
                <a16:creationId xmlns:a16="http://schemas.microsoft.com/office/drawing/2014/main" id="{C142DB4E-9AB3-43A3-B57E-7B28C96A7CB2}"/>
              </a:ext>
            </a:extLst>
          </p:cNvPr>
          <p:cNvSpPr>
            <a:spLocks noGrp="1"/>
          </p:cNvSpPr>
          <p:nvPr>
            <p:ph idx="1"/>
          </p:nvPr>
        </p:nvSpPr>
        <p:spPr>
          <a:xfrm>
            <a:off x="1285239" y="3068937"/>
            <a:ext cx="8074815" cy="2800395"/>
          </a:xfrm>
        </p:spPr>
        <p:txBody>
          <a:bodyPr anchor="t">
            <a:normAutofit/>
          </a:bodyPr>
          <a:lstStyle/>
          <a:p>
            <a:r>
              <a:rPr lang="en-US" sz="1700" b="1" i="0" dirty="0">
                <a:effectLst/>
              </a:rPr>
              <a:t>Workbench is free to use but is not an official salesforce.com product.</a:t>
            </a:r>
            <a:r>
              <a:rPr lang="en-US" sz="1700" b="0" i="0" dirty="0">
                <a:effectLst/>
              </a:rPr>
              <a:t> Workbench has not been officially tested or documented. salesforce.com support is not available for Workbench. Support requests for Workbench should be directed to </a:t>
            </a:r>
            <a:r>
              <a:rPr lang="en-US" sz="1700" b="0" i="0" dirty="0" err="1">
                <a:effectLst/>
              </a:rPr>
              <a:t>Stackoverflow</a:t>
            </a:r>
            <a:r>
              <a:rPr lang="en-US" sz="1700" b="0" i="0" dirty="0">
                <a:effectLst/>
              </a:rPr>
              <a:t> at </a:t>
            </a:r>
            <a:r>
              <a:rPr lang="en-US" sz="1700" b="0" i="0" dirty="0">
                <a:effectLst/>
                <a:hlinkClick r:id="rId2"/>
              </a:rPr>
              <a:t>https://salesforce.stackexchange.com/questions/tagged/workbench</a:t>
            </a:r>
            <a:r>
              <a:rPr lang="en-US" sz="1700" b="0" i="0" dirty="0">
                <a:effectLst/>
              </a:rPr>
              <a:t>. Source code for Workbench can be found at </a:t>
            </a:r>
            <a:r>
              <a:rPr lang="en-US" sz="1700" b="0" i="0" dirty="0">
                <a:effectLst/>
                <a:hlinkClick r:id="rId3"/>
              </a:rPr>
              <a:t>https://github.com/forceworkbench/forceworkbench</a:t>
            </a:r>
            <a:r>
              <a:rPr lang="en-US" sz="1700" b="0" i="0" dirty="0">
                <a:effectLst/>
              </a:rPr>
              <a:t> under separate and different license terms.</a:t>
            </a:r>
          </a:p>
          <a:p>
            <a:pPr marL="0" indent="0">
              <a:buNone/>
            </a:pPr>
            <a:br>
              <a:rPr lang="en-US" sz="1700" dirty="0"/>
            </a:br>
            <a:endParaRPr lang="en-IN" sz="1700" dirty="0"/>
          </a:p>
        </p:txBody>
      </p:sp>
    </p:spTree>
    <p:extLst>
      <p:ext uri="{BB962C8B-B14F-4D97-AF65-F5344CB8AC3E}">
        <p14:creationId xmlns:p14="http://schemas.microsoft.com/office/powerpoint/2010/main" val="115327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2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27">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22BD48-425F-4132-9566-1B86C0C6A641}"/>
              </a:ext>
            </a:extLst>
          </p:cNvPr>
          <p:cNvSpPr>
            <a:spLocks noGrp="1"/>
          </p:cNvSpPr>
          <p:nvPr>
            <p:ph type="title"/>
          </p:nvPr>
        </p:nvSpPr>
        <p:spPr>
          <a:xfrm>
            <a:off x="1137036" y="548640"/>
            <a:ext cx="9543405" cy="1188720"/>
          </a:xfrm>
        </p:spPr>
        <p:txBody>
          <a:bodyPr>
            <a:normAutofit/>
          </a:bodyPr>
          <a:lstStyle/>
          <a:p>
            <a:r>
              <a:rPr lang="en-IN" sz="3700" b="1" dirty="0">
                <a:solidFill>
                  <a:schemeClr val="tx1">
                    <a:lumMod val="85000"/>
                    <a:lumOff val="15000"/>
                  </a:schemeClr>
                </a:solidFill>
              </a:rPr>
              <a:t>Execute SOQL </a:t>
            </a:r>
            <a:br>
              <a:rPr lang="en-IN" sz="3700" dirty="0">
                <a:solidFill>
                  <a:schemeClr val="tx1">
                    <a:lumMod val="85000"/>
                    <a:lumOff val="15000"/>
                  </a:schemeClr>
                </a:solidFill>
              </a:rPr>
            </a:br>
            <a:r>
              <a:rPr lang="en-IN" sz="3700" b="0" i="0" dirty="0">
                <a:solidFill>
                  <a:schemeClr val="tx1">
                    <a:lumMod val="85000"/>
                    <a:lumOff val="15000"/>
                  </a:schemeClr>
                </a:solidFill>
                <a:effectLst/>
                <a:latin typeface="SFMono-Regular"/>
              </a:rPr>
              <a:t>UiPath.Salesforce.Activities.ExecuteSoql</a:t>
            </a:r>
            <a:endParaRPr lang="en-IN" sz="3700" dirty="0">
              <a:solidFill>
                <a:schemeClr val="tx1">
                  <a:lumMod val="85000"/>
                  <a:lumOff val="15000"/>
                </a:schemeClr>
              </a:solidFill>
            </a:endParaRPr>
          </a:p>
        </p:txBody>
      </p:sp>
      <p:sp>
        <p:nvSpPr>
          <p:cNvPr id="56" name="Content Placeholder 2">
            <a:extLst>
              <a:ext uri="{FF2B5EF4-FFF2-40B4-BE49-F238E27FC236}">
                <a16:creationId xmlns:a16="http://schemas.microsoft.com/office/drawing/2014/main" id="{5B5DDE51-C358-4864-AF8A-8D40B0A1E742}"/>
              </a:ext>
            </a:extLst>
          </p:cNvPr>
          <p:cNvSpPr>
            <a:spLocks noGrp="1"/>
          </p:cNvSpPr>
          <p:nvPr>
            <p:ph idx="1"/>
          </p:nvPr>
        </p:nvSpPr>
        <p:spPr>
          <a:xfrm>
            <a:off x="1957987" y="2431765"/>
            <a:ext cx="8276026" cy="3320031"/>
          </a:xfrm>
        </p:spPr>
        <p:txBody>
          <a:bodyPr anchor="ctr">
            <a:normAutofit/>
          </a:bodyPr>
          <a:lstStyle/>
          <a:p>
            <a:r>
              <a:rPr lang="en-US" sz="1900" dirty="0">
                <a:solidFill>
                  <a:schemeClr val="tx1">
                    <a:lumMod val="85000"/>
                    <a:lumOff val="15000"/>
                  </a:schemeClr>
                </a:solidFill>
              </a:rPr>
              <a:t>Executes a Salesforce Object Query Language (SOQL) command in Salesforce and returns the query results in a </a:t>
            </a:r>
            <a:r>
              <a:rPr lang="en-US" sz="1900" dirty="0" err="1">
                <a:solidFill>
                  <a:schemeClr val="tx1">
                    <a:lumMod val="85000"/>
                    <a:lumOff val="15000"/>
                  </a:schemeClr>
                </a:solidFill>
              </a:rPr>
              <a:t>DataTable</a:t>
            </a:r>
            <a:r>
              <a:rPr lang="en-US" sz="1900" dirty="0">
                <a:solidFill>
                  <a:schemeClr val="tx1">
                    <a:lumMod val="85000"/>
                    <a:lumOff val="15000"/>
                  </a:schemeClr>
                </a:solidFill>
              </a:rPr>
              <a:t>. This activity only functions inside a Salesforce Application Scope activity.</a:t>
            </a:r>
          </a:p>
          <a:p>
            <a:endParaRPr lang="en-US" sz="1900" dirty="0">
              <a:solidFill>
                <a:schemeClr val="tx1">
                  <a:lumMod val="85000"/>
                  <a:lumOff val="15000"/>
                </a:schemeClr>
              </a:solidFill>
            </a:endParaRPr>
          </a:p>
          <a:p>
            <a:r>
              <a:rPr lang="en-US" sz="1900" dirty="0">
                <a:solidFill>
                  <a:schemeClr val="tx1">
                    <a:lumMod val="85000"/>
                    <a:lumOff val="15000"/>
                  </a:schemeClr>
                </a:solidFill>
              </a:rPr>
              <a:t>Output</a:t>
            </a:r>
          </a:p>
          <a:p>
            <a:r>
              <a:rPr lang="en-US" sz="1900" dirty="0">
                <a:solidFill>
                  <a:schemeClr val="tx1">
                    <a:lumMod val="85000"/>
                    <a:lumOff val="15000"/>
                  </a:schemeClr>
                </a:solidFill>
              </a:rPr>
              <a:t>Result - The result of running the SOQL command in Salesforce, stored in a </a:t>
            </a:r>
            <a:r>
              <a:rPr lang="en-US" sz="1900" dirty="0" err="1">
                <a:solidFill>
                  <a:schemeClr val="tx1">
                    <a:lumMod val="85000"/>
                    <a:lumOff val="15000"/>
                  </a:schemeClr>
                </a:solidFill>
              </a:rPr>
              <a:t>DataTable</a:t>
            </a:r>
            <a:r>
              <a:rPr lang="en-US" sz="1900" dirty="0">
                <a:solidFill>
                  <a:schemeClr val="tx1">
                    <a:lumMod val="85000"/>
                    <a:lumOff val="15000"/>
                  </a:schemeClr>
                </a:solidFill>
              </a:rPr>
              <a:t> variable. This field supports only </a:t>
            </a:r>
            <a:r>
              <a:rPr lang="en-US" sz="1900" dirty="0" err="1">
                <a:solidFill>
                  <a:schemeClr val="tx1">
                    <a:lumMod val="85000"/>
                    <a:lumOff val="15000"/>
                  </a:schemeClr>
                </a:solidFill>
              </a:rPr>
              <a:t>DataTable</a:t>
            </a:r>
            <a:r>
              <a:rPr lang="en-US" sz="1900" dirty="0">
                <a:solidFill>
                  <a:schemeClr val="tx1">
                    <a:lumMod val="85000"/>
                    <a:lumOff val="15000"/>
                  </a:schemeClr>
                </a:solidFill>
              </a:rPr>
              <a:t> variables.</a:t>
            </a:r>
          </a:p>
          <a:p>
            <a:r>
              <a:rPr lang="en-US" sz="1900" dirty="0" err="1">
                <a:solidFill>
                  <a:schemeClr val="tx1">
                    <a:lumMod val="85000"/>
                    <a:lumOff val="15000"/>
                  </a:schemeClr>
                </a:solidFill>
              </a:rPr>
              <a:t>SalesforceStatus</a:t>
            </a:r>
            <a:r>
              <a:rPr lang="en-US" sz="1900" dirty="0">
                <a:solidFill>
                  <a:schemeClr val="tx1">
                    <a:lumMod val="85000"/>
                    <a:lumOff val="15000"/>
                  </a:schemeClr>
                </a:solidFill>
              </a:rPr>
              <a:t> - The status that is returned from Salesforce once the action is completed, stored in a </a:t>
            </a:r>
            <a:r>
              <a:rPr lang="en-US" sz="1900" dirty="0" err="1">
                <a:solidFill>
                  <a:schemeClr val="tx1">
                    <a:lumMod val="85000"/>
                    <a:lumOff val="15000"/>
                  </a:schemeClr>
                </a:solidFill>
              </a:rPr>
              <a:t>SalesforceStatus</a:t>
            </a:r>
            <a:r>
              <a:rPr lang="en-US" sz="1900" dirty="0">
                <a:solidFill>
                  <a:schemeClr val="tx1">
                    <a:lumMod val="85000"/>
                    <a:lumOff val="15000"/>
                  </a:schemeClr>
                </a:solidFill>
              </a:rPr>
              <a:t> variable. This field supports only </a:t>
            </a:r>
            <a:r>
              <a:rPr lang="en-US" sz="1900" dirty="0" err="1">
                <a:solidFill>
                  <a:schemeClr val="tx1">
                    <a:lumMod val="85000"/>
                    <a:lumOff val="15000"/>
                  </a:schemeClr>
                </a:solidFill>
              </a:rPr>
              <a:t>SalesforceStatus</a:t>
            </a:r>
            <a:r>
              <a:rPr lang="en-US" sz="1900" dirty="0">
                <a:solidFill>
                  <a:schemeClr val="tx1">
                    <a:lumMod val="85000"/>
                    <a:lumOff val="15000"/>
                  </a:schemeClr>
                </a:solidFill>
              </a:rPr>
              <a:t> variables.</a:t>
            </a:r>
          </a:p>
          <a:p>
            <a:endParaRPr lang="en-IN" sz="1900" dirty="0">
              <a:solidFill>
                <a:schemeClr val="tx1">
                  <a:lumMod val="85000"/>
                  <a:lumOff val="15000"/>
                </a:schemeClr>
              </a:solidFill>
            </a:endParaRPr>
          </a:p>
        </p:txBody>
      </p:sp>
      <p:sp>
        <p:nvSpPr>
          <p:cNvPr id="57" name="Freeform: Shape 2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A9BF-A3FD-4A15-9E35-13181263A7C5}"/>
              </a:ext>
            </a:extLst>
          </p:cNvPr>
          <p:cNvSpPr>
            <a:spLocks noGrp="1"/>
          </p:cNvSpPr>
          <p:nvPr>
            <p:ph type="title"/>
          </p:nvPr>
        </p:nvSpPr>
        <p:spPr/>
        <p:txBody>
          <a:bodyPr/>
          <a:lstStyle/>
          <a:p>
            <a:r>
              <a:rPr lang="en-IN">
                <a:latin typeface="STHupo" panose="02010800040101010101" pitchFamily="2" charset="-122"/>
                <a:ea typeface="STHupo" panose="02010800040101010101" pitchFamily="2" charset="-122"/>
              </a:rPr>
              <a:t>Thank you !!</a:t>
            </a:r>
            <a:endParaRPr lang="en-IN" dirty="0">
              <a:latin typeface="STHupo" panose="02010800040101010101" pitchFamily="2" charset="-122"/>
              <a:ea typeface="STHupo" panose="02010800040101010101" pitchFamily="2" charset="-122"/>
            </a:endParaRPr>
          </a:p>
        </p:txBody>
      </p:sp>
      <p:graphicFrame>
        <p:nvGraphicFramePr>
          <p:cNvPr id="7" name="Content Placeholder 2">
            <a:extLst>
              <a:ext uri="{FF2B5EF4-FFF2-40B4-BE49-F238E27FC236}">
                <a16:creationId xmlns:a16="http://schemas.microsoft.com/office/drawing/2014/main" id="{3298ABA4-9F99-43DA-AACF-B33A73E4BA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74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183A1-2001-4AA0-A9AD-CCA8252EDBBF}"/>
              </a:ext>
            </a:extLst>
          </p:cNvPr>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US" sz="5400" kern="1200">
                <a:solidFill>
                  <a:schemeClr val="tx1"/>
                </a:solidFill>
                <a:latin typeface="+mj-lt"/>
                <a:ea typeface="+mj-ea"/>
                <a:cs typeface="+mj-cs"/>
              </a:rPr>
              <a:t>Salesforce</a:t>
            </a:r>
          </a:p>
        </p:txBody>
      </p:sp>
      <p:grpSp>
        <p:nvGrpSpPr>
          <p:cNvPr id="41"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2"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DBB9615C-9D28-42A0-B8C7-0CF183C21879}"/>
              </a:ext>
            </a:extLst>
          </p:cNvPr>
          <p:cNvSpPr>
            <a:spLocks noGrp="1"/>
          </p:cNvSpPr>
          <p:nvPr>
            <p:ph type="subTitle" idx="1"/>
          </p:nvPr>
        </p:nvSpPr>
        <p:spPr>
          <a:xfrm>
            <a:off x="6421120" y="499833"/>
            <a:ext cx="5100320" cy="5581226"/>
          </a:xfrm>
        </p:spPr>
        <p:txBody>
          <a:bodyPr vert="horz" lIns="91440" tIns="45720" rIns="91440" bIns="45720" rtlCol="0" anchor="ctr">
            <a:normAutofit/>
          </a:bodyPr>
          <a:lstStyle/>
          <a:p>
            <a:pPr algn="l"/>
            <a:r>
              <a:rPr lang="en-US" sz="2200" i="1" dirty="0">
                <a:effectLst/>
                <a:latin typeface="Avenir Next LT Pro" panose="020B0504020202020204" pitchFamily="34" charset="0"/>
              </a:rPr>
              <a:t>Salesforce is a </a:t>
            </a:r>
            <a:r>
              <a:rPr lang="en-US" sz="2200" i="1" u="none" strike="noStrike" dirty="0">
                <a:effectLst/>
                <a:latin typeface="Avenir Next LT Pro" panose="020B0504020202020204" pitchFamily="34" charset="0"/>
              </a:rPr>
              <a:t>customer relationship management</a:t>
            </a:r>
            <a:r>
              <a:rPr lang="en-US" sz="2200" i="1" dirty="0">
                <a:effectLst/>
                <a:latin typeface="Avenir Next LT Pro" panose="020B0504020202020204" pitchFamily="34" charset="0"/>
              </a:rPr>
              <a:t> solution that brings companies and customers together. It's one integrated CRM platform that gives all your departments — including marketing, sales, commerce, and service — a single, shared view of every customer.</a:t>
            </a:r>
          </a:p>
          <a:p>
            <a:pPr algn="l"/>
            <a:br>
              <a:rPr lang="en-US" sz="2200" dirty="0"/>
            </a:br>
            <a:endParaRPr lang="en-US" sz="2200" dirty="0"/>
          </a:p>
        </p:txBody>
      </p:sp>
    </p:spTree>
    <p:extLst>
      <p:ext uri="{BB962C8B-B14F-4D97-AF65-F5344CB8AC3E}">
        <p14:creationId xmlns:p14="http://schemas.microsoft.com/office/powerpoint/2010/main" val="127992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35956-1C4A-4487-B8B2-81C90BCA9E61}"/>
              </a:ext>
            </a:extLst>
          </p:cNvPr>
          <p:cNvSpPr>
            <a:spLocks noGrp="1"/>
          </p:cNvSpPr>
          <p:nvPr>
            <p:ph type="title"/>
          </p:nvPr>
        </p:nvSpPr>
        <p:spPr>
          <a:xfrm>
            <a:off x="1156851" y="637762"/>
            <a:ext cx="9888496" cy="900131"/>
          </a:xfrm>
        </p:spPr>
        <p:txBody>
          <a:bodyPr anchor="t">
            <a:normAutofit/>
          </a:bodyPr>
          <a:lstStyle/>
          <a:p>
            <a:r>
              <a:rPr lang="en-US" sz="2800" b="1" i="0">
                <a:solidFill>
                  <a:schemeClr val="bg1"/>
                </a:solidFill>
                <a:effectLst/>
                <a:latin typeface="proxima nova"/>
              </a:rPr>
              <a:t>About the Salesforce Activities Pack</a:t>
            </a:r>
            <a:br>
              <a:rPr lang="en-US" sz="2800" b="1" i="0">
                <a:solidFill>
                  <a:schemeClr val="bg1"/>
                </a:solidFill>
                <a:effectLst/>
                <a:latin typeface="proxima nova"/>
              </a:rPr>
            </a:br>
            <a:endParaRPr lang="en-IN" sz="2800">
              <a:solidFill>
                <a:schemeClr val="bg1"/>
              </a:solidFill>
            </a:endParaRPr>
          </a:p>
        </p:txBody>
      </p:sp>
      <p:sp>
        <p:nvSpPr>
          <p:cNvPr id="31" name="Rectangle 1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05438351-E376-4656-A879-50E4D1CED238}"/>
              </a:ext>
            </a:extLst>
          </p:cNvPr>
          <p:cNvSpPr>
            <a:spLocks noGrp="1" noChangeArrowheads="1"/>
          </p:cNvSpPr>
          <p:nvPr>
            <p:ph idx="1"/>
          </p:nvPr>
        </p:nvSpPr>
        <p:spPr bwMode="auto">
          <a:xfrm>
            <a:off x="1155548" y="2646552"/>
            <a:ext cx="9880893" cy="307498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900" b="0" i="0" u="none" strike="noStrike" cap="none" normalizeH="0" baseline="0" dirty="0">
                <a:ln>
                  <a:noFill/>
                </a:ln>
                <a:effectLst/>
                <a:latin typeface="proxima nova"/>
              </a:rPr>
              <a:t>The </a:t>
            </a:r>
            <a:r>
              <a:rPr kumimoji="0" lang="en-US" altLang="en-US" sz="1900" b="1" i="0" u="none" strike="noStrike" cap="none" normalizeH="0" baseline="0" dirty="0">
                <a:ln>
                  <a:noFill/>
                </a:ln>
                <a:effectLst/>
                <a:latin typeface="proxima nova"/>
              </a:rPr>
              <a:t>UiPath.Salesforce.Activities</a:t>
            </a:r>
            <a:r>
              <a:rPr kumimoji="0" lang="en-US" altLang="en-US" sz="1900" b="0" i="0" u="none" strike="noStrike" cap="none" normalizeH="0" baseline="0" dirty="0">
                <a:ln>
                  <a:noFill/>
                </a:ln>
                <a:effectLst/>
                <a:latin typeface="proxima nova"/>
              </a:rPr>
              <a:t> pack enables you to automate Salesforce processes. </a:t>
            </a:r>
          </a:p>
          <a:p>
            <a:pPr>
              <a:spcAft>
                <a:spcPts val="600"/>
              </a:spcAft>
            </a:pPr>
            <a:endParaRPr kumimoji="0" lang="en-US" altLang="en-US" sz="1900" b="0" i="0" u="none" strike="noStrike" cap="none" normalizeH="0" baseline="0" dirty="0">
              <a:ln>
                <a:noFill/>
              </a:ln>
              <a:effectLst/>
              <a:latin typeface="proxima nova"/>
            </a:endParaRPr>
          </a:p>
          <a:p>
            <a:pPr>
              <a:spcAft>
                <a:spcPts val="600"/>
              </a:spcAft>
            </a:pPr>
            <a:r>
              <a:rPr kumimoji="0" lang="en-US" altLang="en-US" sz="1900" b="0" i="0" u="none" strike="noStrike" cap="none" normalizeH="0" baseline="0" dirty="0">
                <a:ln>
                  <a:noFill/>
                </a:ln>
                <a:effectLst/>
                <a:latin typeface="proxima nova"/>
              </a:rPr>
              <a:t>It can connect to a Salesforce Org via the </a:t>
            </a:r>
            <a:r>
              <a:rPr kumimoji="0" lang="en-US" altLang="en-US" sz="1900" b="1" i="0" u="sng" strike="noStrike" cap="none" normalizeH="0" baseline="0" dirty="0">
                <a:ln>
                  <a:noFill/>
                </a:ln>
                <a:effectLst/>
                <a:latin typeface="proxima nova"/>
              </a:rPr>
              <a:t>Salesforce Application Scope</a:t>
            </a:r>
            <a:r>
              <a:rPr kumimoji="0" lang="en-US" altLang="en-US" sz="1900" b="0" i="0" u="none" strike="noStrike" cap="none" normalizeH="0" baseline="0" dirty="0">
                <a:ln>
                  <a:noFill/>
                </a:ln>
                <a:effectLst/>
                <a:latin typeface="proxima nova"/>
              </a:rPr>
              <a:t> and, alongside the rest of the activities, enable you to perform actions such as file manipulation, record manipulation, report execution, and SOQL commands execution.</a:t>
            </a:r>
          </a:p>
          <a:p>
            <a:pPr>
              <a:spcAft>
                <a:spcPts val="600"/>
              </a:spcAft>
            </a:pPr>
            <a:endParaRPr kumimoji="0" lang="en-US" altLang="en-US" sz="1900" b="0" i="0" u="none" strike="noStrike" cap="none" normalizeH="0" baseline="0" dirty="0">
              <a:ln>
                <a:noFill/>
              </a:ln>
              <a:effectLst/>
            </a:endParaRPr>
          </a:p>
          <a:p>
            <a:pPr>
              <a:spcAft>
                <a:spcPts val="600"/>
              </a:spcAft>
            </a:pPr>
            <a:r>
              <a:rPr kumimoji="0" lang="en-US" altLang="en-US" sz="1900" b="0" i="0" u="none" strike="noStrike" cap="none" normalizeH="0" baseline="0" dirty="0">
                <a:ln>
                  <a:noFill/>
                </a:ln>
                <a:effectLst/>
                <a:latin typeface="proxima nova"/>
              </a:rPr>
              <a:t>Once established, the connection to the Salesforce Org can be stored into a </a:t>
            </a:r>
            <a:r>
              <a:rPr kumimoji="0" lang="en-US" altLang="en-US" sz="1900" b="0" i="0" u="none" strike="noStrike" cap="none" normalizeH="0" baseline="0" dirty="0">
                <a:ln>
                  <a:noFill/>
                </a:ln>
                <a:effectLst/>
                <a:latin typeface="var(--md-code-font,SFMono-Regular,Consolas,Liberation Mono,Menlo,Courier,monospace)"/>
              </a:rPr>
              <a:t>IConnectionService</a:t>
            </a:r>
            <a:r>
              <a:rPr kumimoji="0" lang="en-US" altLang="en-US" sz="1900" b="0" i="0" u="none" strike="noStrike" cap="none" normalizeH="0" baseline="0" dirty="0">
                <a:ln>
                  <a:noFill/>
                </a:ln>
                <a:effectLst/>
                <a:latin typeface="proxima nova"/>
              </a:rPr>
              <a:t> object and easily reused in all subsequent child Scope activities. </a:t>
            </a:r>
          </a:p>
          <a:p>
            <a:pPr>
              <a:spcAft>
                <a:spcPts val="600"/>
              </a:spcAft>
            </a:pPr>
            <a:endParaRPr kumimoji="0" lang="en-US" altLang="en-US" sz="1900" b="0" i="0" u="none" strike="noStrike" cap="none" normalizeH="0" baseline="0" dirty="0">
              <a:ln>
                <a:noFill/>
              </a:ln>
              <a:effectLst/>
              <a:latin typeface="proxima nova"/>
            </a:endParaRPr>
          </a:p>
        </p:txBody>
      </p:sp>
    </p:spTree>
    <p:extLst>
      <p:ext uri="{BB962C8B-B14F-4D97-AF65-F5344CB8AC3E}">
        <p14:creationId xmlns:p14="http://schemas.microsoft.com/office/powerpoint/2010/main" val="176353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Oval 28">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0">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25ADD4-3061-4521-98B4-BCE02D231113}"/>
              </a:ext>
            </a:extLst>
          </p:cNvPr>
          <p:cNvSpPr>
            <a:spLocks noGrp="1"/>
          </p:cNvSpPr>
          <p:nvPr>
            <p:ph type="title"/>
          </p:nvPr>
        </p:nvSpPr>
        <p:spPr>
          <a:xfrm>
            <a:off x="6978316" y="1431042"/>
            <a:ext cx="4055899" cy="3995916"/>
          </a:xfrm>
        </p:spPr>
        <p:txBody>
          <a:bodyPr anchor="ctr">
            <a:normAutofit/>
          </a:bodyPr>
          <a:lstStyle/>
          <a:p>
            <a:r>
              <a:rPr lang="en-IN">
                <a:solidFill>
                  <a:schemeClr val="tx1">
                    <a:lumMod val="95000"/>
                    <a:lumOff val="5000"/>
                  </a:schemeClr>
                </a:solidFill>
              </a:rPr>
              <a:t>Salesforce Application Scope</a:t>
            </a:r>
          </a:p>
        </p:txBody>
      </p:sp>
      <p:sp>
        <p:nvSpPr>
          <p:cNvPr id="3" name="Content Placeholder 2">
            <a:extLst>
              <a:ext uri="{FF2B5EF4-FFF2-40B4-BE49-F238E27FC236}">
                <a16:creationId xmlns:a16="http://schemas.microsoft.com/office/drawing/2014/main" id="{4AD91219-FB73-4BFB-B91A-EB76CBF950EF}"/>
              </a:ext>
            </a:extLst>
          </p:cNvPr>
          <p:cNvSpPr>
            <a:spLocks noGrp="1"/>
          </p:cNvSpPr>
          <p:nvPr>
            <p:ph idx="1"/>
          </p:nvPr>
        </p:nvSpPr>
        <p:spPr>
          <a:xfrm>
            <a:off x="1463040" y="1085850"/>
            <a:ext cx="4363536" cy="4341108"/>
          </a:xfrm>
        </p:spPr>
        <p:txBody>
          <a:bodyPr anchor="ctr">
            <a:normAutofit/>
          </a:bodyPr>
          <a:lstStyle/>
          <a:p>
            <a:pPr marL="3200400" lvl="7" indent="0">
              <a:buNone/>
            </a:pPr>
            <a:endParaRPr lang="en-IN" dirty="0">
              <a:solidFill>
                <a:schemeClr val="tx1">
                  <a:lumMod val="85000"/>
                  <a:lumOff val="15000"/>
                </a:schemeClr>
              </a:solidFill>
              <a:latin typeface="Verdana Pro" panose="020B0604020202020204" pitchFamily="34" charset="0"/>
            </a:endParaRPr>
          </a:p>
          <a:p>
            <a:r>
              <a:rPr lang="en-IN" sz="1800" dirty="0">
                <a:solidFill>
                  <a:schemeClr val="tx1">
                    <a:lumMod val="85000"/>
                    <a:lumOff val="15000"/>
                  </a:schemeClr>
                </a:solidFill>
                <a:latin typeface="Verdana Pro" panose="020B0604020202020204" pitchFamily="34" charset="0"/>
                <a:ea typeface="GungsuhChe" panose="02030609000101010101" pitchFamily="49" charset="-127"/>
              </a:rPr>
              <a:t>Username(String)</a:t>
            </a:r>
          </a:p>
          <a:p>
            <a:r>
              <a:rPr lang="en-IN" sz="1800" dirty="0">
                <a:solidFill>
                  <a:schemeClr val="tx1">
                    <a:lumMod val="85000"/>
                    <a:lumOff val="15000"/>
                  </a:schemeClr>
                </a:solidFill>
                <a:latin typeface="Verdana Pro" panose="020B0604020202020204" pitchFamily="34" charset="0"/>
                <a:ea typeface="GungsuhChe" panose="02030609000101010101" pitchFamily="49" charset="-127"/>
              </a:rPr>
              <a:t>Password(Secure String)</a:t>
            </a:r>
          </a:p>
          <a:p>
            <a:r>
              <a:rPr lang="en-IN" sz="1800" dirty="0">
                <a:solidFill>
                  <a:schemeClr val="tx1">
                    <a:lumMod val="85000"/>
                    <a:lumOff val="15000"/>
                  </a:schemeClr>
                </a:solidFill>
                <a:latin typeface="Verdana Pro" panose="020B0604020202020204" pitchFamily="34" charset="0"/>
                <a:ea typeface="GungsuhChe" panose="02030609000101010101" pitchFamily="49" charset="-127"/>
              </a:rPr>
              <a:t>Security Token(Secure String)</a:t>
            </a:r>
          </a:p>
          <a:p>
            <a:r>
              <a:rPr lang="en-IN" sz="1800" dirty="0">
                <a:solidFill>
                  <a:schemeClr val="tx1">
                    <a:lumMod val="85000"/>
                    <a:lumOff val="15000"/>
                  </a:schemeClr>
                </a:solidFill>
                <a:latin typeface="Verdana Pro" panose="020B0604020202020204" pitchFamily="34" charset="0"/>
                <a:ea typeface="GungsuhChe" panose="02030609000101010101" pitchFamily="49" charset="-127"/>
              </a:rPr>
              <a:t>Consumer Key(String)</a:t>
            </a:r>
          </a:p>
          <a:p>
            <a:r>
              <a:rPr lang="en-IN" sz="1800" dirty="0">
                <a:solidFill>
                  <a:schemeClr val="tx1">
                    <a:lumMod val="85000"/>
                    <a:lumOff val="15000"/>
                  </a:schemeClr>
                </a:solidFill>
                <a:latin typeface="Verdana Pro" panose="020B0604020202020204" pitchFamily="34" charset="0"/>
                <a:ea typeface="GungsuhChe" panose="02030609000101010101" pitchFamily="49" charset="-127"/>
              </a:rPr>
              <a:t>Consumer Secret(Secure String)</a:t>
            </a:r>
          </a:p>
        </p:txBody>
      </p:sp>
    </p:spTree>
    <p:extLst>
      <p:ext uri="{BB962C8B-B14F-4D97-AF65-F5344CB8AC3E}">
        <p14:creationId xmlns:p14="http://schemas.microsoft.com/office/powerpoint/2010/main" val="290825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3FAF-0F77-4677-9A1B-155525DB2604}"/>
              </a:ext>
            </a:extLst>
          </p:cNvPr>
          <p:cNvSpPr>
            <a:spLocks noGrp="1"/>
          </p:cNvSpPr>
          <p:nvPr>
            <p:ph type="title"/>
          </p:nvPr>
        </p:nvSpPr>
        <p:spPr/>
        <p:txBody>
          <a:bodyPr/>
          <a:lstStyle/>
          <a:p>
            <a:r>
              <a:rPr lang="en-IN" b="1" i="0">
                <a:solidFill>
                  <a:srgbClr val="4C555A"/>
                </a:solidFill>
                <a:effectLst/>
                <a:latin typeface="proxima nova"/>
              </a:rPr>
              <a:t>Prerequisites</a:t>
            </a:r>
            <a:endParaRPr lang="en-IN" dirty="0"/>
          </a:p>
        </p:txBody>
      </p:sp>
      <p:graphicFrame>
        <p:nvGraphicFramePr>
          <p:cNvPr id="5" name="Content Placeholder 2">
            <a:extLst>
              <a:ext uri="{FF2B5EF4-FFF2-40B4-BE49-F238E27FC236}">
                <a16:creationId xmlns:a16="http://schemas.microsoft.com/office/drawing/2014/main" id="{29896BD5-80FB-4BF0-AAE2-AE1D2E93A0E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88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694E-50E3-4511-8C35-719C1D676B4D}"/>
              </a:ext>
            </a:extLst>
          </p:cNvPr>
          <p:cNvSpPr>
            <a:spLocks noGrp="1"/>
          </p:cNvSpPr>
          <p:nvPr>
            <p:ph type="title"/>
          </p:nvPr>
        </p:nvSpPr>
        <p:spPr>
          <a:xfrm>
            <a:off x="6354468" y="1396289"/>
            <a:ext cx="5277333" cy="1325563"/>
          </a:xfrm>
        </p:spPr>
        <p:txBody>
          <a:bodyPr>
            <a:normAutofit/>
          </a:bodyPr>
          <a:lstStyle/>
          <a:p>
            <a:r>
              <a:rPr lang="en-IN" dirty="0"/>
              <a:t>Steps to create Developer account</a:t>
            </a:r>
          </a:p>
        </p:txBody>
      </p:sp>
      <p:sp>
        <p:nvSpPr>
          <p:cNvPr id="42" name="Freeform: Shape 41">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705"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47311653-CA1C-4366-AF7B-2E9767F18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4297"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low confidence">
            <a:extLst>
              <a:ext uri="{FF2B5EF4-FFF2-40B4-BE49-F238E27FC236}">
                <a16:creationId xmlns:a16="http://schemas.microsoft.com/office/drawing/2014/main" id="{8EDDF88B-A8EE-424D-99C1-4D6EA70DF952}"/>
              </a:ext>
            </a:extLst>
          </p:cNvPr>
          <p:cNvPicPr>
            <a:picLocks noChangeAspect="1"/>
          </p:cNvPicPr>
          <p:nvPr/>
        </p:nvPicPr>
        <p:blipFill>
          <a:blip r:embed="rId2"/>
          <a:stretch>
            <a:fillRect/>
          </a:stretch>
        </p:blipFill>
        <p:spPr>
          <a:xfrm>
            <a:off x="2248114" y="368366"/>
            <a:ext cx="2267712" cy="1229227"/>
          </a:xfrm>
          <a:prstGeom prst="rect">
            <a:avLst/>
          </a:prstGeom>
        </p:spPr>
      </p:pic>
      <p:sp>
        <p:nvSpPr>
          <p:cNvPr id="46" name="Freeform: Shape 45">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2CABF795-F18F-494E-BBDE-C1415B786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075259"/>
            <a:ext cx="4801088" cy="3782741"/>
          </a:xfrm>
          <a:custGeom>
            <a:avLst/>
            <a:gdLst>
              <a:gd name="connsiteX0" fmla="*/ 2583180 w 4801088"/>
              <a:gd name="connsiteY0" fmla="*/ 0 h 3782741"/>
              <a:gd name="connsiteX1" fmla="*/ 4725194 w 4801088"/>
              <a:gd name="connsiteY1" fmla="*/ 1138900 h 3782741"/>
              <a:gd name="connsiteX2" fmla="*/ 4801088 w 4801088"/>
              <a:gd name="connsiteY2" fmla="*/ 1263826 h 3782741"/>
              <a:gd name="connsiteX3" fmla="*/ 4801088 w 4801088"/>
              <a:gd name="connsiteY3" fmla="*/ 3782741 h 3782741"/>
              <a:gd name="connsiteX4" fmla="*/ 296488 w 4801088"/>
              <a:gd name="connsiteY4" fmla="*/ 3782741 h 3782741"/>
              <a:gd name="connsiteX5" fmla="*/ 202999 w 4801088"/>
              <a:gd name="connsiteY5" fmla="*/ 3588671 h 3782741"/>
              <a:gd name="connsiteX6" fmla="*/ 0 w 4801088"/>
              <a:gd name="connsiteY6" fmla="*/ 2583180 h 3782741"/>
              <a:gd name="connsiteX7" fmla="*/ 2583180 w 4801088"/>
              <a:gd name="connsiteY7" fmla="*/ 0 h 378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ical user interface, application&#10;&#10;Description automatically generated">
            <a:extLst>
              <a:ext uri="{FF2B5EF4-FFF2-40B4-BE49-F238E27FC236}">
                <a16:creationId xmlns:a16="http://schemas.microsoft.com/office/drawing/2014/main" id="{07C18DA0-3733-4735-861F-1A5A7BA70E02}"/>
              </a:ext>
            </a:extLst>
          </p:cNvPr>
          <p:cNvPicPr>
            <a:picLocks noChangeAspect="1"/>
          </p:cNvPicPr>
          <p:nvPr/>
        </p:nvPicPr>
        <p:blipFill>
          <a:blip r:embed="rId3"/>
          <a:stretch>
            <a:fillRect/>
          </a:stretch>
        </p:blipFill>
        <p:spPr>
          <a:xfrm>
            <a:off x="948610" y="3362325"/>
            <a:ext cx="2366090" cy="3584986"/>
          </a:xfrm>
          <a:prstGeom prst="rect">
            <a:avLst/>
          </a:prstGeom>
        </p:spPr>
      </p:pic>
      <p:graphicFrame>
        <p:nvGraphicFramePr>
          <p:cNvPr id="50" name="Content Placeholder 2">
            <a:extLst>
              <a:ext uri="{FF2B5EF4-FFF2-40B4-BE49-F238E27FC236}">
                <a16:creationId xmlns:a16="http://schemas.microsoft.com/office/drawing/2014/main" id="{F59A5B4D-1F8A-4EA4-9E84-E11863DFE536}"/>
              </a:ext>
            </a:extLst>
          </p:cNvPr>
          <p:cNvGraphicFramePr>
            <a:graphicFrameLocks noGrp="1"/>
          </p:cNvGraphicFramePr>
          <p:nvPr>
            <p:ph idx="1"/>
            <p:extLst>
              <p:ext uri="{D42A27DB-BD31-4B8C-83A1-F6EECF244321}">
                <p14:modId xmlns:p14="http://schemas.microsoft.com/office/powerpoint/2010/main" val="1513041059"/>
              </p:ext>
            </p:extLst>
          </p:nvPr>
        </p:nvGraphicFramePr>
        <p:xfrm>
          <a:off x="6358913" y="2871982"/>
          <a:ext cx="5272888" cy="31816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039248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5C6D0-C05D-4816-9307-6F1CF03CD4D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Consumer Key And Consumer Secret</a:t>
            </a:r>
          </a:p>
        </p:txBody>
      </p:sp>
      <p:graphicFrame>
        <p:nvGraphicFramePr>
          <p:cNvPr id="19" name="Content Placeholder 2">
            <a:extLst>
              <a:ext uri="{FF2B5EF4-FFF2-40B4-BE49-F238E27FC236}">
                <a16:creationId xmlns:a16="http://schemas.microsoft.com/office/drawing/2014/main" id="{2A08D452-1DC3-4CF3-9407-88FFF42D247F}"/>
              </a:ext>
            </a:extLst>
          </p:cNvPr>
          <p:cNvGraphicFramePr>
            <a:graphicFrameLocks noGrp="1"/>
          </p:cNvGraphicFramePr>
          <p:nvPr>
            <p:ph idx="1"/>
            <p:extLst>
              <p:ext uri="{D42A27DB-BD31-4B8C-83A1-F6EECF244321}">
                <p14:modId xmlns:p14="http://schemas.microsoft.com/office/powerpoint/2010/main" val="3695810430"/>
              </p:ext>
            </p:extLst>
          </p:nvPr>
        </p:nvGraphicFramePr>
        <p:xfrm>
          <a:off x="4527804" y="438540"/>
          <a:ext cx="6825996" cy="5781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88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35FB4-47B5-41F1-B5F3-EADBDD9FC7E5}"/>
              </a:ext>
            </a:extLst>
          </p:cNvPr>
          <p:cNvSpPr>
            <a:spLocks noGrp="1"/>
          </p:cNvSpPr>
          <p:nvPr>
            <p:ph type="title"/>
          </p:nvPr>
        </p:nvSpPr>
        <p:spPr>
          <a:xfrm>
            <a:off x="1043631" y="809898"/>
            <a:ext cx="10173010" cy="1554480"/>
          </a:xfrm>
        </p:spPr>
        <p:txBody>
          <a:bodyPr anchor="ctr">
            <a:normAutofit/>
          </a:bodyPr>
          <a:lstStyle/>
          <a:p>
            <a:r>
              <a:rPr lang="en-IN" sz="4800"/>
              <a:t>Security Token</a:t>
            </a:r>
          </a:p>
        </p:txBody>
      </p:sp>
      <p:cxnSp>
        <p:nvCxnSpPr>
          <p:cNvPr id="31"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CDABD86-1F4D-40D8-B505-59585B9443EF}"/>
              </a:ext>
            </a:extLst>
          </p:cNvPr>
          <p:cNvGraphicFramePr>
            <a:graphicFrameLocks noGrp="1"/>
          </p:cNvGraphicFramePr>
          <p:nvPr>
            <p:ph idx="1"/>
            <p:extLst>
              <p:ext uri="{D42A27DB-BD31-4B8C-83A1-F6EECF244321}">
                <p14:modId xmlns:p14="http://schemas.microsoft.com/office/powerpoint/2010/main" val="41210247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396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25BED0-ADAA-4797-ADB5-1900B2C93E0B}"/>
              </a:ext>
            </a:extLst>
          </p:cNvPr>
          <p:cNvSpPr>
            <a:spLocks noGrp="1"/>
          </p:cNvSpPr>
          <p:nvPr>
            <p:ph type="ctrTitle"/>
          </p:nvPr>
        </p:nvSpPr>
        <p:spPr>
          <a:xfrm>
            <a:off x="1314824" y="735106"/>
            <a:ext cx="10053763" cy="2928470"/>
          </a:xfrm>
        </p:spPr>
        <p:txBody>
          <a:bodyPr anchor="b">
            <a:normAutofit/>
          </a:bodyPr>
          <a:lstStyle/>
          <a:p>
            <a:pPr algn="l"/>
            <a:r>
              <a:rPr lang="en-IN" sz="4800" b="1" i="0">
                <a:solidFill>
                  <a:srgbClr val="FFFFFF"/>
                </a:solidFill>
                <a:effectLst/>
                <a:latin typeface="ProximaNovaLight"/>
              </a:rPr>
              <a:t>Salesforce Object Query Language (SOQL)</a:t>
            </a:r>
            <a:endParaRPr lang="en-IN" sz="4800" b="1" i="0">
              <a:solidFill>
                <a:srgbClr val="FFFFFF"/>
              </a:solidFill>
              <a:effectLst/>
              <a:latin typeface="DSCDefaultFontRegular"/>
            </a:endParaRPr>
          </a:p>
        </p:txBody>
      </p:sp>
      <p:sp>
        <p:nvSpPr>
          <p:cNvPr id="3" name="Subtitle 2">
            <a:extLst>
              <a:ext uri="{FF2B5EF4-FFF2-40B4-BE49-F238E27FC236}">
                <a16:creationId xmlns:a16="http://schemas.microsoft.com/office/drawing/2014/main" id="{35CD1424-EA08-4D69-9FE5-1089FDF6DE3E}"/>
              </a:ext>
            </a:extLst>
          </p:cNvPr>
          <p:cNvSpPr>
            <a:spLocks noGrp="1"/>
          </p:cNvSpPr>
          <p:nvPr>
            <p:ph type="subTitle" idx="1"/>
          </p:nvPr>
        </p:nvSpPr>
        <p:spPr>
          <a:xfrm>
            <a:off x="1201392" y="4664635"/>
            <a:ext cx="10779114" cy="1754825"/>
          </a:xfrm>
        </p:spPr>
        <p:txBody>
          <a:bodyPr anchor="ctr">
            <a:normAutofit/>
          </a:bodyPr>
          <a:lstStyle/>
          <a:p>
            <a:pPr algn="l"/>
            <a:r>
              <a:rPr lang="en-US" b="0" i="0" dirty="0">
                <a:effectLst/>
                <a:latin typeface="DSCDefaultFontRegular"/>
              </a:rPr>
              <a:t>Salesforce Object Query Language (SOQL) to is to  search your organization’s Salesforce data for specific information. SOQL is like the SELECT statement in the widely used Structured Query Language (SQL) but is designed specifically for Salesforce data.</a:t>
            </a:r>
            <a:endParaRPr lang="en-IN" dirty="0"/>
          </a:p>
        </p:txBody>
      </p:sp>
    </p:spTree>
    <p:extLst>
      <p:ext uri="{BB962C8B-B14F-4D97-AF65-F5344CB8AC3E}">
        <p14:creationId xmlns:p14="http://schemas.microsoft.com/office/powerpoint/2010/main" val="245197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724</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STHupo</vt:lpstr>
      <vt:lpstr>Arial</vt:lpstr>
      <vt:lpstr>Avenir Next LT Pro</vt:lpstr>
      <vt:lpstr>Calibri</vt:lpstr>
      <vt:lpstr>Calibri Light</vt:lpstr>
      <vt:lpstr>DSCDefaultFontRegular</vt:lpstr>
      <vt:lpstr>proxima nova</vt:lpstr>
      <vt:lpstr>ProximaNovaLight</vt:lpstr>
      <vt:lpstr>SFMono-Regular</vt:lpstr>
      <vt:lpstr>var(--md-code-font,SFMono-Regular,Consolas,Liberation Mono,Menlo,Courier,monospace)</vt:lpstr>
      <vt:lpstr>Verdana Pro</vt:lpstr>
      <vt:lpstr>Office Theme</vt:lpstr>
      <vt:lpstr>Salesforce &amp;&amp; UiPath</vt:lpstr>
      <vt:lpstr>Salesforce</vt:lpstr>
      <vt:lpstr>About the Salesforce Activities Pack </vt:lpstr>
      <vt:lpstr>Salesforce Application Scope</vt:lpstr>
      <vt:lpstr>Prerequisites</vt:lpstr>
      <vt:lpstr>Steps to create Developer account</vt:lpstr>
      <vt:lpstr>Consumer Key And Consumer Secret</vt:lpstr>
      <vt:lpstr>Security Token</vt:lpstr>
      <vt:lpstr>Salesforce Object Query Language (SOQL)</vt:lpstr>
      <vt:lpstr>SOQL uses the SELECT statement combined with filtering statements to return sets of data, which can optionally be ordered:  SELECT one or more fields  FROM an object  WHERE filter statements and, optionally, results are ordered   For example, the following SOQL query returns the value of the Id and Name field for all Account records if the value of Name is Sandy:  SELECT Id, Name FROM Account WHERE Name = 'Sandy'</vt:lpstr>
      <vt:lpstr>Workbench https://workbench.developerforce.com/ </vt:lpstr>
      <vt:lpstr>Execute SOQL  UiPath.Salesforce.Activities.ExecuteSoql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&amp;&amp; UiPath</dc:title>
  <dc:creator>Prashant Gabhane (c)</dc:creator>
  <cp:lastModifiedBy>Prashant Gabhane (c)</cp:lastModifiedBy>
  <cp:revision>13</cp:revision>
  <dcterms:created xsi:type="dcterms:W3CDTF">2021-07-13T09:28:49Z</dcterms:created>
  <dcterms:modified xsi:type="dcterms:W3CDTF">2021-07-13T16:49:43Z</dcterms:modified>
</cp:coreProperties>
</file>