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19B0-8176-4E41-8AE2-8526214B1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2EED6-9C38-4EE7-AED3-788699FC0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FB23-6A77-41D4-8D95-BFBEBF2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FB75-B371-4646-9139-DD1FC541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5D80-C653-451C-BB23-72E0FE03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3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D2B5-A76F-4F68-9267-AC6247C0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5FB1A-F3CB-46A6-A936-1D5D21161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8F61-54FB-4401-8FE6-2C8EBF36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5171-03B6-4C1E-9FB8-5CF5C7C4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6116-AECF-4515-8E86-6729F88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A2473-A046-4366-9E0B-104C365A5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9F55-717B-4DCC-9022-557873ECF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EF7F-AD63-4F3D-A57F-F1ABB8D0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E969-8793-441C-B9C3-4D09E27F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336F-31CF-4568-B928-1D54AA67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CEDC-29FE-45E7-A698-A6B2A370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E2BB-990F-4184-9C81-E7D6C699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D850-675F-43BA-9C6A-8B301360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CDDC-A28A-4A95-95BD-5F936343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A742-3291-415C-AEBE-AA0BF731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406-BFBA-40BC-A294-08A12C7B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5D1D2-0A71-41D2-9418-46EE8F2B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CC1E-40BE-4E91-8418-44A33676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05B4-4A1B-4D4E-A49D-E5790EF4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A53D-9726-4B20-BDCA-0ACECFF6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A884-8B38-4795-8A54-D81E8BBC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A9ED-FC45-478F-A5FF-144F036A3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C7157-C272-4E81-A0AE-86CC50A13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BE76-D533-41AE-8308-B2881882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01B07-0BFC-4803-AAE9-4000C675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3570-3F11-4094-8E05-02ABE848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7767-08A0-4603-9FDF-0BD8D285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24B4F-C935-43D8-99C7-350534149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5BC98-BB5C-41D0-86ED-8AA27275F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688D1-D56D-43B9-923B-83A62B25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62026-9751-401E-903F-6A0158707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EE1FE-313A-4A31-9963-80F37CD3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3FE4D-82DE-4DB2-B260-952BD277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7FD07-C848-4559-B478-C1CAEA54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1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955D-241B-4576-91CE-9FF7A148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7E2BB-4CA5-4089-9DD4-938281B9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901D0-DB1B-44BD-ACBD-629BD303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B70E0-38F9-4C08-BC53-59AA732E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14776-DF56-4B57-B7B8-86D461BD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5EE7D-F0A7-4F83-AB7A-0E272490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368AB-449A-4694-B3EB-F057C0FE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1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861C-19A3-41AE-B638-29268246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5BDC-5199-4010-AF64-E5F2AED3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A935F-4B92-40DE-8C85-933AF0610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4D307-4DE9-465D-9956-3DD21238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E3D5D-C07B-4248-8B3A-F9938A77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EAE32-947D-47EA-8341-F5B8F290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7C65-F43C-4D06-A7FF-7737BA03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201EB-58F6-4430-B025-725D42EB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B02AA-8D94-4704-BDE5-6617A49CE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E55A-1826-47B1-A3FC-EA877292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C262-75F9-4C74-8679-B5ADA5C0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43CB2-A5CC-4CBB-BED8-0B59A73E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4BCFF-0577-4CBA-A483-CD7BEC25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633FA-0528-4449-82E9-677542FC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06C5-CB79-4C87-A756-34FE8CB5B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B7C4-8103-4098-A862-50A43F72651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CD9B3-07E4-462B-A443-1C2772518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A93A-9831-4CD1-B9DE-BF7BB0835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521B-D581-4ED0-A2F5-E11772273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8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4787-C2DC-4425-8AE9-582313750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771" y="505420"/>
            <a:ext cx="6838613" cy="1720025"/>
          </a:xfrm>
        </p:spPr>
        <p:txBody>
          <a:bodyPr anchor="ctr">
            <a:normAutofit/>
          </a:bodyPr>
          <a:lstStyle/>
          <a:p>
            <a:r>
              <a:rPr lang="en-IN" sz="40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 WITH </a:t>
            </a:r>
            <a:r>
              <a:rPr lang="en-IN" sz="4000" b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USING UIPATH</a:t>
            </a:r>
            <a:endParaRPr lang="en-IN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3988526" y="3352800"/>
            <a:ext cx="3544389" cy="13802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885509" y="3581279"/>
            <a:ext cx="1889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JSON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645" y="2415469"/>
            <a:ext cx="3337487" cy="3254949"/>
          </a:xfrm>
        </p:spPr>
        <p:txBody>
          <a:bodyPr anchor="ctr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endParaRPr lang="en-GB" sz="40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algn="l"/>
            <a:endParaRPr lang="en-GB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 txBox="1">
            <a:spLocks/>
          </p:cNvSpPr>
          <p:nvPr/>
        </p:nvSpPr>
        <p:spPr>
          <a:xfrm>
            <a:off x="7731117" y="2391265"/>
            <a:ext cx="3337487" cy="325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DataTable</a:t>
            </a:r>
            <a:endParaRPr lang="en-GB" sz="40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algn="l"/>
            <a:endParaRPr lang="en-GB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4787-C2DC-4425-8AE9-582313750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1" y="111227"/>
            <a:ext cx="6158760" cy="2667484"/>
          </a:xfrm>
        </p:spPr>
        <p:txBody>
          <a:bodyPr anchor="ctr">
            <a:normAutofit/>
          </a:bodyPr>
          <a:lstStyle/>
          <a:p>
            <a:r>
              <a:rPr lang="en-IN" sz="48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JSON?</a:t>
            </a:r>
            <a:endParaRPr lang="en-IN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267" y="2370788"/>
            <a:ext cx="9078628" cy="3026835"/>
          </a:xfrm>
        </p:spPr>
        <p:txBody>
          <a:bodyPr anchor="ctr">
            <a:normAutofit fontScale="77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for </a:t>
            </a:r>
            <a:r>
              <a:rPr lang="en-GB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</a:t>
            </a:r>
            <a:r>
              <a:rPr lang="en-GB" sz="4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type (*.</a:t>
            </a:r>
            <a:r>
              <a:rPr lang="en-GB" sz="40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endParaRPr lang="en-GB" sz="40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"Family": </a:t>
            </a: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[“Mother", “Father", “Adult1</a:t>
            </a:r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“Adult2</a:t>
            </a:r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</a:p>
          <a:p>
            <a:pPr algn="l"/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{ "Family": ["Me", "Wife", "Kid1", "Kid2"] }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4787-C2DC-4425-8AE9-582313750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1" y="111227"/>
            <a:ext cx="6158760" cy="2667484"/>
          </a:xfrm>
        </p:spPr>
        <p:txBody>
          <a:bodyPr anchor="ctr">
            <a:normAutofit/>
          </a:bodyPr>
          <a:lstStyle/>
          <a:p>
            <a:r>
              <a:rPr lang="en-IN" sz="48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JSON?</a:t>
            </a:r>
            <a:endParaRPr lang="en-IN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267" y="2370788"/>
            <a:ext cx="9078628" cy="3026835"/>
          </a:xfrm>
        </p:spPr>
        <p:txBody>
          <a:bodyPr anchor="ctr">
            <a:normAutofit lnSpcReduction="1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is a lightweight text based format for storing and transporting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create and manipulate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endParaRPr lang="en-GB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4787-C2DC-4425-8AE9-582313750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4" y="30600"/>
            <a:ext cx="7380833" cy="2135584"/>
          </a:xfrm>
        </p:spPr>
        <p:txBody>
          <a:bodyPr anchor="ctr">
            <a:normAutofit/>
          </a:bodyPr>
          <a:lstStyle/>
          <a:p>
            <a:r>
              <a:rPr lang="en-IN" sz="48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in JSON</a:t>
            </a:r>
            <a:endParaRPr lang="en-IN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41" y="1700089"/>
            <a:ext cx="4565396" cy="1669989"/>
          </a:xfrm>
        </p:spPr>
        <p:txBody>
          <a:bodyPr anchor="ctr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l"/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"name":"</a:t>
            </a:r>
            <a:r>
              <a:rPr lang="en-GB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</a:t>
            </a:r>
            <a:r>
              <a:rPr lang="en-GB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 "name":"Vivek" }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 txBox="1">
            <a:spLocks/>
          </p:cNvSpPr>
          <p:nvPr/>
        </p:nvSpPr>
        <p:spPr>
          <a:xfrm>
            <a:off x="441608" y="3152282"/>
            <a:ext cx="4565396" cy="166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8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(</a:t>
            </a:r>
            <a:r>
              <a:rPr lang="en-GB" sz="3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floating value as well)</a:t>
            </a:r>
            <a:endParaRPr lang="en-GB" sz="3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"age": 20 }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 txBox="1">
            <a:spLocks/>
          </p:cNvSpPr>
          <p:nvPr/>
        </p:nvSpPr>
        <p:spPr>
          <a:xfrm>
            <a:off x="450741" y="4678276"/>
            <a:ext cx="4565396" cy="166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GB" sz="40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"result" : true }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 txBox="1">
            <a:spLocks/>
          </p:cNvSpPr>
          <p:nvPr/>
        </p:nvSpPr>
        <p:spPr>
          <a:xfrm>
            <a:off x="5236109" y="1652182"/>
            <a:ext cx="4565396" cy="166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GB" sz="4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{"grade" : </a:t>
            </a:r>
            <a:r>
              <a:rPr lang="en-GB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null}</a:t>
            </a:r>
            <a:endParaRPr lang="en-GB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 txBox="1">
            <a:spLocks/>
          </p:cNvSpPr>
          <p:nvPr/>
        </p:nvSpPr>
        <p:spPr>
          <a:xfrm>
            <a:off x="5094513" y="3008573"/>
            <a:ext cx="5773783" cy="166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algn="l"/>
            <a:r>
              <a:rPr lang="en-GB" sz="4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{“name":[ </a:t>
            </a:r>
            <a:r>
              <a:rPr lang="en-GB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Sahil</a:t>
            </a:r>
            <a:r>
              <a:rPr lang="en-GB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GB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</a:t>
            </a:r>
            <a:r>
              <a:rPr lang="en-GB" sz="4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"]}</a:t>
            </a:r>
            <a:endParaRPr lang="en-GB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 txBox="1">
            <a:spLocks/>
          </p:cNvSpPr>
          <p:nvPr/>
        </p:nvSpPr>
        <p:spPr>
          <a:xfrm>
            <a:off x="5025268" y="4550132"/>
            <a:ext cx="6661634" cy="166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l"/>
            <a:r>
              <a:rPr lang="en-GB" sz="3200" dirty="0" smtClean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{“Person":{ </a:t>
            </a:r>
            <a:r>
              <a:rPr lang="en-GB" sz="32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"name</a:t>
            </a:r>
            <a:r>
              <a:rPr lang="en-GB" sz="3200" dirty="0" smtClean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</a:t>
            </a:r>
            <a:r>
              <a:rPr lang="en-GB" sz="3200" dirty="0" err="1" smtClean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lang="en-GB" sz="3200" dirty="0" smtClean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GB" sz="32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"age":</a:t>
            </a:r>
            <a:r>
              <a:rPr lang="en-GB" sz="3200" dirty="0" smtClean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20}}</a:t>
            </a:r>
            <a:endParaRPr lang="en-GB" sz="3200" dirty="0">
              <a:solidFill>
                <a:srgbClr val="FF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4787-C2DC-4425-8AE9-582313750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03" y="109204"/>
            <a:ext cx="9094827" cy="2259560"/>
          </a:xfrm>
        </p:spPr>
        <p:txBody>
          <a:bodyPr anchor="ctr">
            <a:normAutofit/>
          </a:bodyPr>
          <a:lstStyle/>
          <a:p>
            <a:r>
              <a:rPr lang="en-IN" sz="44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and Deserialization</a:t>
            </a:r>
            <a:endParaRPr lang="en-IN"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267" y="2370788"/>
            <a:ext cx="9078628" cy="3026835"/>
          </a:xfrm>
        </p:spPr>
        <p:txBody>
          <a:bodyPr anchor="ctr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:- </a:t>
            </a:r>
            <a:r>
              <a:rPr lang="en-I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 </a:t>
            </a:r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 an object into that </a:t>
            </a:r>
            <a:r>
              <a:rPr lang="en-GB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Deserialization :- </a:t>
            </a:r>
            <a:r>
              <a:rPr lang="en-GB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operation </a:t>
            </a:r>
            <a:r>
              <a:rPr lang="en-GB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GB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object</a:t>
            </a:r>
            <a:endParaRPr lang="en-GB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9EF5E-0ED2-473C-9089-2CCC2CCC7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487680"/>
            <a:ext cx="9111358" cy="5773783"/>
          </a:xfrm>
        </p:spPr>
        <p:txBody>
          <a:bodyPr anchor="ctr">
            <a:normAutofit/>
          </a:bodyPr>
          <a:lstStyle/>
          <a:p>
            <a:r>
              <a:rPr lang="en-IN" sz="4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credits goes to </a:t>
            </a:r>
            <a:r>
              <a:rPr lang="en-IN" sz="40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Ishmeet</a:t>
            </a:r>
            <a:r>
              <a:rPr lang="en-IN" sz="4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IN" sz="4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Cristian </a:t>
            </a:r>
            <a:r>
              <a:rPr lang="en-IN" sz="40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Negulescu</a:t>
            </a:r>
            <a:r>
              <a:rPr lang="en-IN" sz="4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i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any Queries or Question </a:t>
            </a:r>
          </a:p>
          <a:p>
            <a:r>
              <a:rPr lang="en-IN" sz="4000" i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IN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post/contact</a:t>
            </a:r>
          </a:p>
          <a:p>
            <a:r>
              <a:rPr lang="en-IN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automationsquadindia@gmail.com</a:t>
            </a:r>
          </a:p>
          <a:p>
            <a:endParaRPr lang="en-GB" sz="4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40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 TO HELP !! </a:t>
            </a:r>
            <a:endParaRPr lang="en-IN" sz="4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207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inherit</vt:lpstr>
      <vt:lpstr>Times New Roman</vt:lpstr>
      <vt:lpstr>Office Theme</vt:lpstr>
      <vt:lpstr>PLAY WITH JSON USING UIPATH</vt:lpstr>
      <vt:lpstr>What is JSON?</vt:lpstr>
      <vt:lpstr>Why JSON?</vt:lpstr>
      <vt:lpstr>Data Type in JSON</vt:lpstr>
      <vt:lpstr>Serialization and Deserialization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 EXTRACTION FROM EXCEL</dc:title>
  <dc:creator>Divyanshu Kumar (c)</dc:creator>
  <cp:lastModifiedBy>Divyanshu</cp:lastModifiedBy>
  <cp:revision>21</cp:revision>
  <dcterms:created xsi:type="dcterms:W3CDTF">2021-05-26T13:21:32Z</dcterms:created>
  <dcterms:modified xsi:type="dcterms:W3CDTF">2021-06-09T10:37:43Z</dcterms:modified>
</cp:coreProperties>
</file>