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0CFD-B471-49D5-9199-873DFFD6FBB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F85B4E1-D013-4DE9-9B93-E6188D473B9A}">
      <dgm:prSet phldrT="[Текст]"/>
      <dgm:spPr/>
      <dgm:t>
        <a:bodyPr/>
        <a:lstStyle/>
        <a:p>
          <a:pPr algn="ctr"/>
          <a:r>
            <a:rPr lang="ru-RU"/>
            <a:t>Директор</a:t>
          </a:r>
        </a:p>
      </dgm:t>
    </dgm:pt>
    <dgm:pt modelId="{306D857D-4ACF-4FA9-BB83-907577065402}" type="parTrans" cxnId="{605F46F7-D178-4378-A491-669BC5DCA5CF}">
      <dgm:prSet/>
      <dgm:spPr/>
      <dgm:t>
        <a:bodyPr/>
        <a:lstStyle/>
        <a:p>
          <a:pPr algn="ctr"/>
          <a:endParaRPr lang="ru-RU"/>
        </a:p>
      </dgm:t>
    </dgm:pt>
    <dgm:pt modelId="{2DB7BF86-B00D-441E-8F61-FCB4B43D0A5A}" type="sibTrans" cxnId="{605F46F7-D178-4378-A491-669BC5DCA5CF}">
      <dgm:prSet/>
      <dgm:spPr/>
      <dgm:t>
        <a:bodyPr/>
        <a:lstStyle/>
        <a:p>
          <a:pPr algn="ctr"/>
          <a:endParaRPr lang="ru-RU"/>
        </a:p>
      </dgm:t>
    </dgm:pt>
    <dgm:pt modelId="{29E85F7D-E2A6-48EC-9E99-F0B4BEEBF809}">
      <dgm:prSet phldrT="[Текст]"/>
      <dgm:spPr/>
      <dgm:t>
        <a:bodyPr/>
        <a:lstStyle/>
        <a:p>
          <a:pPr algn="ctr"/>
          <a:r>
            <a:rPr lang="ru-RU"/>
            <a:t>Заместитель дирестора</a:t>
          </a:r>
        </a:p>
      </dgm:t>
    </dgm:pt>
    <dgm:pt modelId="{8F7C8C63-971D-4C48-B5CF-34C4E42B6059}" type="parTrans" cxnId="{98726E27-C3E3-4F7A-BD08-83D8416AEB01}">
      <dgm:prSet/>
      <dgm:spPr/>
      <dgm:t>
        <a:bodyPr/>
        <a:lstStyle/>
        <a:p>
          <a:pPr algn="ctr"/>
          <a:endParaRPr lang="ru-RU"/>
        </a:p>
      </dgm:t>
    </dgm:pt>
    <dgm:pt modelId="{0180761D-E607-4F21-BC83-24DDBFB47367}" type="sibTrans" cxnId="{98726E27-C3E3-4F7A-BD08-83D8416AEB01}">
      <dgm:prSet/>
      <dgm:spPr/>
      <dgm:t>
        <a:bodyPr/>
        <a:lstStyle/>
        <a:p>
          <a:pPr algn="ctr"/>
          <a:endParaRPr lang="ru-RU"/>
        </a:p>
      </dgm:t>
    </dgm:pt>
    <dgm:pt modelId="{7B4BF1C0-AC46-4726-A053-7E3B3B5C00E6}">
      <dgm:prSet phldrT="[Текст]"/>
      <dgm:spPr/>
      <dgm:t>
        <a:bodyPr/>
        <a:lstStyle/>
        <a:p>
          <a:pPr algn="ctr"/>
          <a:r>
            <a:rPr lang="ru-RU"/>
            <a:t>Менеджер по вопросам персонала</a:t>
          </a:r>
        </a:p>
      </dgm:t>
    </dgm:pt>
    <dgm:pt modelId="{35B28702-270C-4274-A41F-BFEA3DF413EF}" type="parTrans" cxnId="{E9441FDE-2A38-4CAE-8E56-06260A8AD7FD}">
      <dgm:prSet/>
      <dgm:spPr/>
      <dgm:t>
        <a:bodyPr/>
        <a:lstStyle/>
        <a:p>
          <a:pPr algn="ctr"/>
          <a:endParaRPr lang="ru-RU"/>
        </a:p>
      </dgm:t>
    </dgm:pt>
    <dgm:pt modelId="{6A2E3BB4-ABF8-4B5A-A5E6-CA149C7299E0}" type="sibTrans" cxnId="{E9441FDE-2A38-4CAE-8E56-06260A8AD7FD}">
      <dgm:prSet/>
      <dgm:spPr/>
      <dgm:t>
        <a:bodyPr/>
        <a:lstStyle/>
        <a:p>
          <a:pPr algn="ctr"/>
          <a:endParaRPr lang="ru-RU"/>
        </a:p>
      </dgm:t>
    </dgm:pt>
    <dgm:pt modelId="{1E7EC8BF-D605-473C-8509-45D6997B3C6A}">
      <dgm:prSet phldrT="[Текст]"/>
      <dgm:spPr/>
      <dgm:t>
        <a:bodyPr/>
        <a:lstStyle/>
        <a:p>
          <a:pPr algn="ctr"/>
          <a:r>
            <a:rPr lang="ru-RU"/>
            <a:t>Менеджер по внутренней деятельности</a:t>
          </a:r>
        </a:p>
      </dgm:t>
    </dgm:pt>
    <dgm:pt modelId="{1B4DEE0E-96FC-4AB5-9770-829DBE6F4A0B}" type="parTrans" cxnId="{6F9B6410-45F5-4A06-BD23-2D2052F6C0F0}">
      <dgm:prSet/>
      <dgm:spPr/>
      <dgm:t>
        <a:bodyPr/>
        <a:lstStyle/>
        <a:p>
          <a:pPr algn="ctr"/>
          <a:endParaRPr lang="ru-RU"/>
        </a:p>
      </dgm:t>
    </dgm:pt>
    <dgm:pt modelId="{D40980FE-8DB4-4280-93AA-96A832E33110}" type="sibTrans" cxnId="{6F9B6410-45F5-4A06-BD23-2D2052F6C0F0}">
      <dgm:prSet/>
      <dgm:spPr/>
      <dgm:t>
        <a:bodyPr/>
        <a:lstStyle/>
        <a:p>
          <a:pPr algn="ctr"/>
          <a:endParaRPr lang="ru-RU"/>
        </a:p>
      </dgm:t>
    </dgm:pt>
    <dgm:pt modelId="{0C48FCAE-CF19-4157-B1C1-A3B018FC7A95}">
      <dgm:prSet phldrT="[Текст]"/>
      <dgm:spPr/>
      <dgm:t>
        <a:bodyPr/>
        <a:lstStyle/>
        <a:p>
          <a:pPr algn="ctr"/>
          <a:r>
            <a:rPr lang="ru-RU"/>
            <a:t>Менеджер по внешней деятельности</a:t>
          </a:r>
        </a:p>
      </dgm:t>
    </dgm:pt>
    <dgm:pt modelId="{765133B3-9C05-4D94-B206-D72700710218}" type="parTrans" cxnId="{54DDB1F2-E5BA-46E3-B520-23CDA82442F4}">
      <dgm:prSet/>
      <dgm:spPr/>
      <dgm:t>
        <a:bodyPr/>
        <a:lstStyle/>
        <a:p>
          <a:pPr algn="ctr"/>
          <a:endParaRPr lang="ru-RU"/>
        </a:p>
      </dgm:t>
    </dgm:pt>
    <dgm:pt modelId="{8996E67F-384C-43E5-80C5-4F4576F139E1}" type="sibTrans" cxnId="{54DDB1F2-E5BA-46E3-B520-23CDA82442F4}">
      <dgm:prSet/>
      <dgm:spPr/>
      <dgm:t>
        <a:bodyPr/>
        <a:lstStyle/>
        <a:p>
          <a:pPr algn="ctr"/>
          <a:endParaRPr lang="ru-RU"/>
        </a:p>
      </dgm:t>
    </dgm:pt>
    <dgm:pt modelId="{07B1F7B4-9885-42B3-8197-FA595373CA8E}">
      <dgm:prSet phldrT="[Текст]"/>
      <dgm:spPr/>
      <dgm:t>
        <a:bodyPr/>
        <a:lstStyle/>
        <a:p>
          <a:pPr algn="ctr"/>
          <a:r>
            <a:rPr lang="ru-RU"/>
            <a:t>Отдел по поиску заказов</a:t>
          </a:r>
        </a:p>
      </dgm:t>
    </dgm:pt>
    <dgm:pt modelId="{8E757CCE-35F9-41FF-8604-E30E1CED444D}" type="parTrans" cxnId="{632720B2-0059-468D-9831-615EB8A8A5AC}">
      <dgm:prSet/>
      <dgm:spPr/>
      <dgm:t>
        <a:bodyPr/>
        <a:lstStyle/>
        <a:p>
          <a:pPr algn="ctr"/>
          <a:endParaRPr lang="ru-RU"/>
        </a:p>
      </dgm:t>
    </dgm:pt>
    <dgm:pt modelId="{506B2498-D69D-4206-9F15-7BFC736A7760}" type="sibTrans" cxnId="{632720B2-0059-468D-9831-615EB8A8A5AC}">
      <dgm:prSet/>
      <dgm:spPr/>
      <dgm:t>
        <a:bodyPr/>
        <a:lstStyle/>
        <a:p>
          <a:pPr algn="ctr"/>
          <a:endParaRPr lang="ru-RU"/>
        </a:p>
      </dgm:t>
    </dgm:pt>
    <dgm:pt modelId="{AD3F4F8F-C0EA-40C9-9599-9D34540FEB13}">
      <dgm:prSet phldrT="[Текст]"/>
      <dgm:spPr/>
      <dgm:t>
        <a:bodyPr/>
        <a:lstStyle/>
        <a:p>
          <a:pPr algn="ctr"/>
          <a:r>
            <a:rPr lang="ru-RU"/>
            <a:t>Отдел серверного обеспечения</a:t>
          </a:r>
        </a:p>
      </dgm:t>
    </dgm:pt>
    <dgm:pt modelId="{14E1C07B-2107-415D-A393-C0E87C7E16D7}" type="parTrans" cxnId="{FB83B496-A326-42B9-A79E-D71F211BE019}">
      <dgm:prSet/>
      <dgm:spPr/>
      <dgm:t>
        <a:bodyPr/>
        <a:lstStyle/>
        <a:p>
          <a:pPr algn="ctr"/>
          <a:endParaRPr lang="ru-RU"/>
        </a:p>
      </dgm:t>
    </dgm:pt>
    <dgm:pt modelId="{1DB2A1DD-C5D0-425F-8D7B-24B4FA7AC616}" type="sibTrans" cxnId="{FB83B496-A326-42B9-A79E-D71F211BE019}">
      <dgm:prSet/>
      <dgm:spPr/>
      <dgm:t>
        <a:bodyPr/>
        <a:lstStyle/>
        <a:p>
          <a:pPr algn="ctr"/>
          <a:endParaRPr lang="ru-RU"/>
        </a:p>
      </dgm:t>
    </dgm:pt>
    <dgm:pt modelId="{D888E266-6907-400B-9436-A62636F1F58A}">
      <dgm:prSet phldrT="[Текст]"/>
      <dgm:spPr/>
      <dgm:t>
        <a:bodyPr/>
        <a:lstStyle/>
        <a:p>
          <a:pPr algn="ctr"/>
          <a:r>
            <a:rPr lang="ru-RU"/>
            <a:t>Отдел по найму персонала</a:t>
          </a:r>
        </a:p>
      </dgm:t>
    </dgm:pt>
    <dgm:pt modelId="{E7E1E211-B5AD-46B0-911B-CE4FE8234965}" type="parTrans" cxnId="{647420CC-BD9B-47A3-A3DB-CFD4C28E667E}">
      <dgm:prSet/>
      <dgm:spPr/>
      <dgm:t>
        <a:bodyPr/>
        <a:lstStyle/>
        <a:p>
          <a:pPr algn="ctr"/>
          <a:endParaRPr lang="ru-RU"/>
        </a:p>
      </dgm:t>
    </dgm:pt>
    <dgm:pt modelId="{B64A244F-D88C-4CDD-860C-3A099926CA13}" type="sibTrans" cxnId="{647420CC-BD9B-47A3-A3DB-CFD4C28E667E}">
      <dgm:prSet/>
      <dgm:spPr/>
      <dgm:t>
        <a:bodyPr/>
        <a:lstStyle/>
        <a:p>
          <a:pPr algn="ctr"/>
          <a:endParaRPr lang="ru-RU"/>
        </a:p>
      </dgm:t>
    </dgm:pt>
    <dgm:pt modelId="{C5328BBA-29FE-412C-B3B5-04F84E3C2757}">
      <dgm:prSet phldrT="[Текст]"/>
      <dgm:spPr/>
      <dgm:t>
        <a:bodyPr/>
        <a:lstStyle/>
        <a:p>
          <a:pPr algn="ctr"/>
          <a:r>
            <a:rPr lang="ru-RU"/>
            <a:t>Отдел по контролю персонала</a:t>
          </a:r>
        </a:p>
      </dgm:t>
    </dgm:pt>
    <dgm:pt modelId="{D6B031A4-F0E8-4766-85EC-C0E81ED83E62}" type="parTrans" cxnId="{AE63213C-32EF-47E0-8324-C56147265740}">
      <dgm:prSet/>
      <dgm:spPr/>
      <dgm:t>
        <a:bodyPr/>
        <a:lstStyle/>
        <a:p>
          <a:pPr algn="ctr"/>
          <a:endParaRPr lang="ru-RU"/>
        </a:p>
      </dgm:t>
    </dgm:pt>
    <dgm:pt modelId="{E4B49FFF-60B5-4D42-847E-60070FED135A}" type="sibTrans" cxnId="{AE63213C-32EF-47E0-8324-C56147265740}">
      <dgm:prSet/>
      <dgm:spPr/>
      <dgm:t>
        <a:bodyPr/>
        <a:lstStyle/>
        <a:p>
          <a:pPr algn="ctr"/>
          <a:endParaRPr lang="ru-RU"/>
        </a:p>
      </dgm:t>
    </dgm:pt>
    <dgm:pt modelId="{2DAAD57E-B524-427C-9D19-F0DD92CD1825}">
      <dgm:prSet phldrT="[Текст]"/>
      <dgm:spPr/>
      <dgm:t>
        <a:bodyPr/>
        <a:lstStyle/>
        <a:p>
          <a:pPr algn="ctr"/>
          <a:r>
            <a:rPr lang="ru-RU"/>
            <a:t>Команды</a:t>
          </a:r>
        </a:p>
      </dgm:t>
    </dgm:pt>
    <dgm:pt modelId="{73334E92-7ECB-4B1A-BA61-9AF357083FEC}" type="parTrans" cxnId="{79667547-190F-4FDF-938A-C5AF57D1C32A}">
      <dgm:prSet/>
      <dgm:spPr/>
      <dgm:t>
        <a:bodyPr/>
        <a:lstStyle/>
        <a:p>
          <a:pPr algn="ctr"/>
          <a:endParaRPr lang="ru-RU"/>
        </a:p>
      </dgm:t>
    </dgm:pt>
    <dgm:pt modelId="{53420318-CA48-42A9-8E9C-7D19B7FE1774}" type="sibTrans" cxnId="{79667547-190F-4FDF-938A-C5AF57D1C32A}">
      <dgm:prSet/>
      <dgm:spPr/>
      <dgm:t>
        <a:bodyPr/>
        <a:lstStyle/>
        <a:p>
          <a:pPr algn="ctr"/>
          <a:endParaRPr lang="ru-RU"/>
        </a:p>
      </dgm:t>
    </dgm:pt>
    <dgm:pt modelId="{9E721106-F9BD-4092-B037-3C1408A33D71}">
      <dgm:prSet phldrT="[Текст]"/>
      <dgm:spPr/>
      <dgm:t>
        <a:bodyPr/>
        <a:lstStyle/>
        <a:p>
          <a:pPr algn="ctr"/>
          <a:r>
            <a:rPr lang="ru-RU"/>
            <a:t>Системные администраторы</a:t>
          </a:r>
        </a:p>
      </dgm:t>
    </dgm:pt>
    <dgm:pt modelId="{880289D8-3D45-47F3-A7BF-82616D272225}" type="parTrans" cxnId="{AC59438D-2042-4E46-97B9-0903FE500A99}">
      <dgm:prSet/>
      <dgm:spPr/>
      <dgm:t>
        <a:bodyPr/>
        <a:lstStyle/>
        <a:p>
          <a:endParaRPr lang="ru-RU"/>
        </a:p>
      </dgm:t>
    </dgm:pt>
    <dgm:pt modelId="{2FD8FA53-F48E-4578-AF56-A1E871798715}" type="sibTrans" cxnId="{AC59438D-2042-4E46-97B9-0903FE500A99}">
      <dgm:prSet/>
      <dgm:spPr/>
      <dgm:t>
        <a:bodyPr/>
        <a:lstStyle/>
        <a:p>
          <a:endParaRPr lang="ru-RU"/>
        </a:p>
      </dgm:t>
    </dgm:pt>
    <dgm:pt modelId="{55C30066-4A3D-4D2D-BBA0-7DF09B62F341}">
      <dgm:prSet phldrT="[Текст]"/>
      <dgm:spPr/>
      <dgm:t>
        <a:bodyPr/>
        <a:lstStyle/>
        <a:p>
          <a:pPr algn="ctr"/>
          <a:r>
            <a:rPr lang="en-US"/>
            <a:t>DevOps</a:t>
          </a:r>
          <a:endParaRPr lang="ru-RU"/>
        </a:p>
      </dgm:t>
    </dgm:pt>
    <dgm:pt modelId="{316A0021-DEA7-41E5-AB52-700FF69AEB14}" type="parTrans" cxnId="{0FCC9658-827C-4CED-8D76-30751100DA76}">
      <dgm:prSet/>
      <dgm:spPr/>
      <dgm:t>
        <a:bodyPr/>
        <a:lstStyle/>
        <a:p>
          <a:endParaRPr lang="ru-RU"/>
        </a:p>
      </dgm:t>
    </dgm:pt>
    <dgm:pt modelId="{B9384E74-3935-47EF-96A2-67E465212A2A}" type="sibTrans" cxnId="{0FCC9658-827C-4CED-8D76-30751100DA76}">
      <dgm:prSet/>
      <dgm:spPr/>
      <dgm:t>
        <a:bodyPr/>
        <a:lstStyle/>
        <a:p>
          <a:endParaRPr lang="ru-RU"/>
        </a:p>
      </dgm:t>
    </dgm:pt>
    <dgm:pt modelId="{7872FCEC-0388-458C-8425-F0CE516BB7BE}">
      <dgm:prSet phldrT="[Текст]"/>
      <dgm:spPr/>
      <dgm:t>
        <a:bodyPr/>
        <a:lstStyle/>
        <a:p>
          <a:pPr algn="ctr"/>
          <a:r>
            <a:rPr lang="ru-RU"/>
            <a:t>Менеджеры</a:t>
          </a:r>
        </a:p>
      </dgm:t>
    </dgm:pt>
    <dgm:pt modelId="{7A70B457-5C26-4518-B436-C619C78A5958}" type="parTrans" cxnId="{D29FD81B-D6BD-4C82-92E0-A76EFBA015A5}">
      <dgm:prSet/>
      <dgm:spPr/>
      <dgm:t>
        <a:bodyPr/>
        <a:lstStyle/>
        <a:p>
          <a:endParaRPr lang="ru-RU"/>
        </a:p>
      </dgm:t>
    </dgm:pt>
    <dgm:pt modelId="{0C25795B-8C21-45EE-8C6C-C306726A67BF}" type="sibTrans" cxnId="{D29FD81B-D6BD-4C82-92E0-A76EFBA015A5}">
      <dgm:prSet/>
      <dgm:spPr/>
      <dgm:t>
        <a:bodyPr/>
        <a:lstStyle/>
        <a:p>
          <a:endParaRPr lang="ru-RU"/>
        </a:p>
      </dgm:t>
    </dgm:pt>
    <dgm:pt modelId="{3361F805-3E9A-4625-B889-55AFC352C086}">
      <dgm:prSet phldrT="[Текст]"/>
      <dgm:spPr/>
      <dgm:t>
        <a:bodyPr/>
        <a:lstStyle/>
        <a:p>
          <a:pPr algn="ctr"/>
          <a:r>
            <a:rPr lang="ru-RU"/>
            <a:t>Маркетологи</a:t>
          </a:r>
        </a:p>
      </dgm:t>
    </dgm:pt>
    <dgm:pt modelId="{7C1CC0C3-C7BD-419C-B937-B2015AD6574B}" type="parTrans" cxnId="{35B652DB-5F0A-4940-AB53-73806DFE9587}">
      <dgm:prSet/>
      <dgm:spPr/>
      <dgm:t>
        <a:bodyPr/>
        <a:lstStyle/>
        <a:p>
          <a:endParaRPr lang="ru-RU"/>
        </a:p>
      </dgm:t>
    </dgm:pt>
    <dgm:pt modelId="{0A1685AC-C7C6-4C53-9330-D2CC0C9C635D}" type="sibTrans" cxnId="{35B652DB-5F0A-4940-AB53-73806DFE9587}">
      <dgm:prSet/>
      <dgm:spPr/>
      <dgm:t>
        <a:bodyPr/>
        <a:lstStyle/>
        <a:p>
          <a:endParaRPr lang="ru-RU"/>
        </a:p>
      </dgm:t>
    </dgm:pt>
    <dgm:pt modelId="{C8DF592B-E576-4B76-A9F3-96284A6763FE}">
      <dgm:prSet phldrT="[Текст]"/>
      <dgm:spPr/>
      <dgm:t>
        <a:bodyPr/>
        <a:lstStyle/>
        <a:p>
          <a:pPr algn="ctr"/>
          <a:r>
            <a:rPr lang="ru-RU"/>
            <a:t>ТимЛиды</a:t>
          </a:r>
        </a:p>
      </dgm:t>
    </dgm:pt>
    <dgm:pt modelId="{39208B2C-06E3-403B-BCFD-9A011238CE61}" type="parTrans" cxnId="{94D15880-23AE-49C2-9199-67307FDB7534}">
      <dgm:prSet/>
      <dgm:spPr/>
      <dgm:t>
        <a:bodyPr/>
        <a:lstStyle/>
        <a:p>
          <a:endParaRPr lang="ru-RU"/>
        </a:p>
      </dgm:t>
    </dgm:pt>
    <dgm:pt modelId="{0D5C14BF-F6BE-4847-A90A-4A1ED406CC5C}" type="sibTrans" cxnId="{94D15880-23AE-49C2-9199-67307FDB7534}">
      <dgm:prSet/>
      <dgm:spPr/>
      <dgm:t>
        <a:bodyPr/>
        <a:lstStyle/>
        <a:p>
          <a:endParaRPr lang="ru-RU"/>
        </a:p>
      </dgm:t>
    </dgm:pt>
    <dgm:pt modelId="{FC4BBF55-CE76-4BC9-A015-469C574490DC}">
      <dgm:prSet phldrT="[Текст]"/>
      <dgm:spPr/>
      <dgm:t>
        <a:bodyPr/>
        <a:lstStyle/>
        <a:p>
          <a:pPr algn="ctr"/>
          <a:r>
            <a:rPr lang="ru-RU"/>
            <a:t>Системные аналитики</a:t>
          </a:r>
        </a:p>
      </dgm:t>
    </dgm:pt>
    <dgm:pt modelId="{C77961C8-B580-418E-A784-679F37DC90BB}" type="parTrans" cxnId="{27ECCF5B-22BB-4508-95DB-E54B2882B690}">
      <dgm:prSet/>
      <dgm:spPr/>
      <dgm:t>
        <a:bodyPr/>
        <a:lstStyle/>
        <a:p>
          <a:endParaRPr lang="ru-RU"/>
        </a:p>
      </dgm:t>
    </dgm:pt>
    <dgm:pt modelId="{FDD3710B-3E06-417B-B487-8DA3E43688D4}" type="sibTrans" cxnId="{27ECCF5B-22BB-4508-95DB-E54B2882B690}">
      <dgm:prSet/>
      <dgm:spPr/>
      <dgm:t>
        <a:bodyPr/>
        <a:lstStyle/>
        <a:p>
          <a:endParaRPr lang="ru-RU"/>
        </a:p>
      </dgm:t>
    </dgm:pt>
    <dgm:pt modelId="{D7ED7D00-E677-4BF9-8E61-596EBF33859A}">
      <dgm:prSet phldrT="[Текст]"/>
      <dgm:spPr/>
      <dgm:t>
        <a:bodyPr/>
        <a:lstStyle/>
        <a:p>
          <a:pPr algn="ctr"/>
          <a:r>
            <a:rPr lang="ru-RU"/>
            <a:t>Программисты</a:t>
          </a:r>
        </a:p>
      </dgm:t>
    </dgm:pt>
    <dgm:pt modelId="{CB02FD83-60E6-4E8C-A961-E5702DD1DABD}" type="parTrans" cxnId="{E52F403C-201E-4724-B0A7-22ADD37CAABF}">
      <dgm:prSet/>
      <dgm:spPr/>
      <dgm:t>
        <a:bodyPr/>
        <a:lstStyle/>
        <a:p>
          <a:endParaRPr lang="ru-RU"/>
        </a:p>
      </dgm:t>
    </dgm:pt>
    <dgm:pt modelId="{2F3E0C35-9E1D-43C4-8B23-EB0B84F0FFAF}" type="sibTrans" cxnId="{E52F403C-201E-4724-B0A7-22ADD37CAABF}">
      <dgm:prSet/>
      <dgm:spPr/>
      <dgm:t>
        <a:bodyPr/>
        <a:lstStyle/>
        <a:p>
          <a:endParaRPr lang="ru-RU"/>
        </a:p>
      </dgm:t>
    </dgm:pt>
    <dgm:pt modelId="{CF34274B-96D3-4291-9FB5-779F679C6188}">
      <dgm:prSet phldrT="[Текст]"/>
      <dgm:spPr/>
      <dgm:t>
        <a:bodyPr/>
        <a:lstStyle/>
        <a:p>
          <a:pPr algn="ctr"/>
          <a:r>
            <a:rPr lang="ru-RU"/>
            <a:t>Тестировщики</a:t>
          </a:r>
        </a:p>
      </dgm:t>
    </dgm:pt>
    <dgm:pt modelId="{0DE49DA6-CA71-41A6-847B-F4FE93BD1828}" type="parTrans" cxnId="{F089B7BA-88E9-416B-BA7A-8275A7363666}">
      <dgm:prSet/>
      <dgm:spPr/>
      <dgm:t>
        <a:bodyPr/>
        <a:lstStyle/>
        <a:p>
          <a:endParaRPr lang="ru-RU"/>
        </a:p>
      </dgm:t>
    </dgm:pt>
    <dgm:pt modelId="{029A3FE2-4995-4828-9F0E-2E6144EF8D14}" type="sibTrans" cxnId="{F089B7BA-88E9-416B-BA7A-8275A7363666}">
      <dgm:prSet/>
      <dgm:spPr/>
      <dgm:t>
        <a:bodyPr/>
        <a:lstStyle/>
        <a:p>
          <a:endParaRPr lang="ru-RU"/>
        </a:p>
      </dgm:t>
    </dgm:pt>
    <dgm:pt modelId="{4519FDA6-657E-4C3B-B2F4-D1F9C817D9B5}">
      <dgm:prSet phldrT="[Текст]"/>
      <dgm:spPr/>
      <dgm:t>
        <a:bodyPr/>
        <a:lstStyle/>
        <a:p>
          <a:pPr algn="ctr"/>
          <a:r>
            <a:rPr lang="ru-RU"/>
            <a:t>Дизайнеры</a:t>
          </a:r>
        </a:p>
      </dgm:t>
    </dgm:pt>
    <dgm:pt modelId="{4B422D58-B463-4E59-AF1E-CAAACE02B2E6}" type="parTrans" cxnId="{6B92A987-230A-4D85-B1D3-957182B45EF1}">
      <dgm:prSet/>
      <dgm:spPr/>
      <dgm:t>
        <a:bodyPr/>
        <a:lstStyle/>
        <a:p>
          <a:endParaRPr lang="ru-RU"/>
        </a:p>
      </dgm:t>
    </dgm:pt>
    <dgm:pt modelId="{5FC2790B-DBAA-4AA2-BE55-D2799BBE976B}" type="sibTrans" cxnId="{6B92A987-230A-4D85-B1D3-957182B45EF1}">
      <dgm:prSet/>
      <dgm:spPr/>
      <dgm:t>
        <a:bodyPr/>
        <a:lstStyle/>
        <a:p>
          <a:endParaRPr lang="ru-RU"/>
        </a:p>
      </dgm:t>
    </dgm:pt>
    <dgm:pt modelId="{FD7E9108-7D2A-4368-93A6-030ADEC20BA4}" type="pres">
      <dgm:prSet presAssocID="{BC270CFD-B471-49D5-9199-873DFFD6FB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7F27187-6049-496D-AC35-B9214836F549}" type="pres">
      <dgm:prSet presAssocID="{FF85B4E1-D013-4DE9-9B93-E6188D473B9A}" presName="hierRoot1" presStyleCnt="0">
        <dgm:presLayoutVars>
          <dgm:hierBranch val="init"/>
        </dgm:presLayoutVars>
      </dgm:prSet>
      <dgm:spPr/>
    </dgm:pt>
    <dgm:pt modelId="{1828234C-3035-40B2-8C56-56813D9D52BF}" type="pres">
      <dgm:prSet presAssocID="{FF85B4E1-D013-4DE9-9B93-E6188D473B9A}" presName="rootComposite1" presStyleCnt="0"/>
      <dgm:spPr/>
    </dgm:pt>
    <dgm:pt modelId="{6490E544-205E-45DD-8899-A9E69754544F}" type="pres">
      <dgm:prSet presAssocID="{FF85B4E1-D013-4DE9-9B93-E6188D473B9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0A3B2155-AA50-44D7-A51F-B7BB369F2867}" type="pres">
      <dgm:prSet presAssocID="{FF85B4E1-D013-4DE9-9B93-E6188D473B9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00C5A30-53AC-4705-A6E7-57FB9513619C}" type="pres">
      <dgm:prSet presAssocID="{FF85B4E1-D013-4DE9-9B93-E6188D473B9A}" presName="rootConnector1" presStyleLbl="node1" presStyleIdx="0" presStyleCnt="18"/>
      <dgm:spPr/>
      <dgm:t>
        <a:bodyPr/>
        <a:lstStyle/>
        <a:p>
          <a:endParaRPr lang="ru-RU"/>
        </a:p>
      </dgm:t>
    </dgm:pt>
    <dgm:pt modelId="{58C5A9E5-6A50-4915-9706-09417B7714FC}" type="pres">
      <dgm:prSet presAssocID="{FF85B4E1-D013-4DE9-9B93-E6188D473B9A}" presName="hierChild2" presStyleCnt="0"/>
      <dgm:spPr/>
    </dgm:pt>
    <dgm:pt modelId="{BA27B4A5-5368-4F88-B2D5-DAF20D3172A9}" type="pres">
      <dgm:prSet presAssocID="{8F7C8C63-971D-4C48-B5CF-34C4E42B6059}" presName="Name37" presStyleLbl="parChTrans1D2" presStyleIdx="0" presStyleCnt="1"/>
      <dgm:spPr/>
      <dgm:t>
        <a:bodyPr/>
        <a:lstStyle/>
        <a:p>
          <a:endParaRPr lang="ru-RU"/>
        </a:p>
      </dgm:t>
    </dgm:pt>
    <dgm:pt modelId="{50CE9CB3-770C-4A5D-9671-67724D758F7E}" type="pres">
      <dgm:prSet presAssocID="{29E85F7D-E2A6-48EC-9E99-F0B4BEEBF809}" presName="hierRoot2" presStyleCnt="0">
        <dgm:presLayoutVars>
          <dgm:hierBranch val="init"/>
        </dgm:presLayoutVars>
      </dgm:prSet>
      <dgm:spPr/>
    </dgm:pt>
    <dgm:pt modelId="{18E586E3-25E3-409E-BA35-83D6C779FA1E}" type="pres">
      <dgm:prSet presAssocID="{29E85F7D-E2A6-48EC-9E99-F0B4BEEBF809}" presName="rootComposite" presStyleCnt="0"/>
      <dgm:spPr/>
    </dgm:pt>
    <dgm:pt modelId="{F1ED6CDD-DCF2-4916-A9DB-8CDD60A5388D}" type="pres">
      <dgm:prSet presAssocID="{29E85F7D-E2A6-48EC-9E99-F0B4BEEBF809}" presName="rootText" presStyleLbl="node1" presStyleIdx="0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7E7872D4-E2BE-4187-95F2-E5F55BF1DD41}" type="pres">
      <dgm:prSet presAssocID="{29E85F7D-E2A6-48EC-9E99-F0B4BEEBF809}" presName="titleText2" presStyleLbl="fgAcc1" presStyleIdx="0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29D5BCE1-2530-4019-A121-5E799E0B9792}" type="pres">
      <dgm:prSet presAssocID="{29E85F7D-E2A6-48EC-9E99-F0B4BEEBF809}" presName="rootConnector" presStyleLbl="node2" presStyleIdx="0" presStyleCnt="0"/>
      <dgm:spPr/>
      <dgm:t>
        <a:bodyPr/>
        <a:lstStyle/>
        <a:p>
          <a:endParaRPr lang="ru-RU"/>
        </a:p>
      </dgm:t>
    </dgm:pt>
    <dgm:pt modelId="{AB19E004-BFE4-41A6-BDD4-FE70B59F7042}" type="pres">
      <dgm:prSet presAssocID="{29E85F7D-E2A6-48EC-9E99-F0B4BEEBF809}" presName="hierChild4" presStyleCnt="0"/>
      <dgm:spPr/>
    </dgm:pt>
    <dgm:pt modelId="{0C068B00-6D36-489A-BBE1-F4839302BA4A}" type="pres">
      <dgm:prSet presAssocID="{35B28702-270C-4274-A41F-BFEA3DF413EF}" presName="Name37" presStyleLbl="parChTrans1D3" presStyleIdx="0" presStyleCnt="3"/>
      <dgm:spPr/>
      <dgm:t>
        <a:bodyPr/>
        <a:lstStyle/>
        <a:p>
          <a:endParaRPr lang="ru-RU"/>
        </a:p>
      </dgm:t>
    </dgm:pt>
    <dgm:pt modelId="{A3B66169-7B6B-4B29-8B81-6F9458837A7A}" type="pres">
      <dgm:prSet presAssocID="{7B4BF1C0-AC46-4726-A053-7E3B3B5C00E6}" presName="hierRoot2" presStyleCnt="0">
        <dgm:presLayoutVars>
          <dgm:hierBranch val="init"/>
        </dgm:presLayoutVars>
      </dgm:prSet>
      <dgm:spPr/>
    </dgm:pt>
    <dgm:pt modelId="{F70E45DA-1BD8-49F7-8F67-7DC6881341B1}" type="pres">
      <dgm:prSet presAssocID="{7B4BF1C0-AC46-4726-A053-7E3B3B5C00E6}" presName="rootComposite" presStyleCnt="0"/>
      <dgm:spPr/>
    </dgm:pt>
    <dgm:pt modelId="{C45D1697-9316-4FC3-9B51-4D6DDE088F7C}" type="pres">
      <dgm:prSet presAssocID="{7B4BF1C0-AC46-4726-A053-7E3B3B5C00E6}" presName="rootText" presStyleLbl="node1" presStyleIdx="1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3303DE1C-E3A5-4773-8381-F11A22976E10}" type="pres">
      <dgm:prSet presAssocID="{7B4BF1C0-AC46-4726-A053-7E3B3B5C00E6}" presName="titleText2" presStyleLbl="fgAcc1" presStyleIdx="1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4240DC3-761B-474F-84E5-042C89EA1380}" type="pres">
      <dgm:prSet presAssocID="{7B4BF1C0-AC46-4726-A053-7E3B3B5C00E6}" presName="rootConnector" presStyleLbl="node3" presStyleIdx="0" presStyleCnt="0"/>
      <dgm:spPr/>
      <dgm:t>
        <a:bodyPr/>
        <a:lstStyle/>
        <a:p>
          <a:endParaRPr lang="ru-RU"/>
        </a:p>
      </dgm:t>
    </dgm:pt>
    <dgm:pt modelId="{32518921-68CA-43C7-9FD1-96D5712060B6}" type="pres">
      <dgm:prSet presAssocID="{7B4BF1C0-AC46-4726-A053-7E3B3B5C00E6}" presName="hierChild4" presStyleCnt="0"/>
      <dgm:spPr/>
    </dgm:pt>
    <dgm:pt modelId="{6203FDE2-7A56-4C03-B35B-A772EA0239FD}" type="pres">
      <dgm:prSet presAssocID="{E7E1E211-B5AD-46B0-911B-CE4FE8234965}" presName="Name37" presStyleLbl="parChTrans1D4" presStyleIdx="0" presStyleCnt="14"/>
      <dgm:spPr/>
      <dgm:t>
        <a:bodyPr/>
        <a:lstStyle/>
        <a:p>
          <a:endParaRPr lang="ru-RU"/>
        </a:p>
      </dgm:t>
    </dgm:pt>
    <dgm:pt modelId="{9A3C1DF2-4CE0-478B-857C-257D73C94681}" type="pres">
      <dgm:prSet presAssocID="{D888E266-6907-400B-9436-A62636F1F58A}" presName="hierRoot2" presStyleCnt="0">
        <dgm:presLayoutVars>
          <dgm:hierBranch val="init"/>
        </dgm:presLayoutVars>
      </dgm:prSet>
      <dgm:spPr/>
    </dgm:pt>
    <dgm:pt modelId="{4C7158E1-44E4-47D4-A60B-0362DFF1C27F}" type="pres">
      <dgm:prSet presAssocID="{D888E266-6907-400B-9436-A62636F1F58A}" presName="rootComposite" presStyleCnt="0"/>
      <dgm:spPr/>
    </dgm:pt>
    <dgm:pt modelId="{1BF37791-6FEF-4A6C-BA7C-C4C3C2289DED}" type="pres">
      <dgm:prSet presAssocID="{D888E266-6907-400B-9436-A62636F1F58A}" presName="rootText" presStyleLbl="node1" presStyleIdx="2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DCB467DD-8A52-4CF7-93B5-A638E220ED4F}" type="pres">
      <dgm:prSet presAssocID="{D888E266-6907-400B-9436-A62636F1F58A}" presName="titleText2" presStyleLbl="fgAcc1" presStyleIdx="2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47445F6-7E3A-4238-9CB8-BF3568049156}" type="pres">
      <dgm:prSet presAssocID="{D888E266-6907-400B-9436-A62636F1F58A}" presName="rootConnector" presStyleLbl="node4" presStyleIdx="0" presStyleCnt="0"/>
      <dgm:spPr/>
      <dgm:t>
        <a:bodyPr/>
        <a:lstStyle/>
        <a:p>
          <a:endParaRPr lang="ru-RU"/>
        </a:p>
      </dgm:t>
    </dgm:pt>
    <dgm:pt modelId="{E8930B42-DD2D-4229-828E-B5BDBEC1DAF9}" type="pres">
      <dgm:prSet presAssocID="{D888E266-6907-400B-9436-A62636F1F58A}" presName="hierChild4" presStyleCnt="0"/>
      <dgm:spPr/>
    </dgm:pt>
    <dgm:pt modelId="{F9C5581F-BEA9-432D-903A-9481AF56FEDB}" type="pres">
      <dgm:prSet presAssocID="{D888E266-6907-400B-9436-A62636F1F58A}" presName="hierChild5" presStyleCnt="0"/>
      <dgm:spPr/>
    </dgm:pt>
    <dgm:pt modelId="{AFAFEDEC-B31C-4EC3-BF8C-78F0B7811B15}" type="pres">
      <dgm:prSet presAssocID="{D6B031A4-F0E8-4766-85EC-C0E81ED83E62}" presName="Name37" presStyleLbl="parChTrans1D4" presStyleIdx="1" presStyleCnt="14"/>
      <dgm:spPr/>
      <dgm:t>
        <a:bodyPr/>
        <a:lstStyle/>
        <a:p>
          <a:endParaRPr lang="ru-RU"/>
        </a:p>
      </dgm:t>
    </dgm:pt>
    <dgm:pt modelId="{C6DCA328-95D6-4C0D-A904-DF161BA16775}" type="pres">
      <dgm:prSet presAssocID="{C5328BBA-29FE-412C-B3B5-04F84E3C2757}" presName="hierRoot2" presStyleCnt="0">
        <dgm:presLayoutVars>
          <dgm:hierBranch val="init"/>
        </dgm:presLayoutVars>
      </dgm:prSet>
      <dgm:spPr/>
    </dgm:pt>
    <dgm:pt modelId="{65C9B111-78AA-4829-BFEE-D208E4016B68}" type="pres">
      <dgm:prSet presAssocID="{C5328BBA-29FE-412C-B3B5-04F84E3C2757}" presName="rootComposite" presStyleCnt="0"/>
      <dgm:spPr/>
    </dgm:pt>
    <dgm:pt modelId="{1BEB1F20-730F-4F8D-BB4F-73FB20D5A869}" type="pres">
      <dgm:prSet presAssocID="{C5328BBA-29FE-412C-B3B5-04F84E3C2757}" presName="rootText" presStyleLbl="node1" presStyleIdx="3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805ABAB6-2637-494B-AF38-895899F4D258}" type="pres">
      <dgm:prSet presAssocID="{C5328BBA-29FE-412C-B3B5-04F84E3C2757}" presName="titleText2" presStyleLbl="fgAcc1" presStyleIdx="3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3D789649-2EAF-4D99-8F98-F6DF9FE305BF}" type="pres">
      <dgm:prSet presAssocID="{C5328BBA-29FE-412C-B3B5-04F84E3C2757}" presName="rootConnector" presStyleLbl="node4" presStyleIdx="0" presStyleCnt="0"/>
      <dgm:spPr/>
      <dgm:t>
        <a:bodyPr/>
        <a:lstStyle/>
        <a:p>
          <a:endParaRPr lang="ru-RU"/>
        </a:p>
      </dgm:t>
    </dgm:pt>
    <dgm:pt modelId="{DF47F5BA-149B-4B4A-9D32-75B6D946F736}" type="pres">
      <dgm:prSet presAssocID="{C5328BBA-29FE-412C-B3B5-04F84E3C2757}" presName="hierChild4" presStyleCnt="0"/>
      <dgm:spPr/>
    </dgm:pt>
    <dgm:pt modelId="{E51002EF-89AF-42BB-8CB2-27B9045A8AF1}" type="pres">
      <dgm:prSet presAssocID="{C5328BBA-29FE-412C-B3B5-04F84E3C2757}" presName="hierChild5" presStyleCnt="0"/>
      <dgm:spPr/>
    </dgm:pt>
    <dgm:pt modelId="{7570E2B3-AB84-48DF-806B-8DC0FCE26220}" type="pres">
      <dgm:prSet presAssocID="{7B4BF1C0-AC46-4726-A053-7E3B3B5C00E6}" presName="hierChild5" presStyleCnt="0"/>
      <dgm:spPr/>
    </dgm:pt>
    <dgm:pt modelId="{AE496880-EE48-44EF-96B5-5D5640B8CB13}" type="pres">
      <dgm:prSet presAssocID="{1B4DEE0E-96FC-4AB5-9770-829DBE6F4A0B}" presName="Name37" presStyleLbl="parChTrans1D3" presStyleIdx="1" presStyleCnt="3"/>
      <dgm:spPr/>
      <dgm:t>
        <a:bodyPr/>
        <a:lstStyle/>
        <a:p>
          <a:endParaRPr lang="ru-RU"/>
        </a:p>
      </dgm:t>
    </dgm:pt>
    <dgm:pt modelId="{CB27DFCF-7F59-4164-9850-9A3102B4D454}" type="pres">
      <dgm:prSet presAssocID="{1E7EC8BF-D605-473C-8509-45D6997B3C6A}" presName="hierRoot2" presStyleCnt="0">
        <dgm:presLayoutVars>
          <dgm:hierBranch val="init"/>
        </dgm:presLayoutVars>
      </dgm:prSet>
      <dgm:spPr/>
    </dgm:pt>
    <dgm:pt modelId="{54A9872A-6C68-4277-B409-A48E757F8073}" type="pres">
      <dgm:prSet presAssocID="{1E7EC8BF-D605-473C-8509-45D6997B3C6A}" presName="rootComposite" presStyleCnt="0"/>
      <dgm:spPr/>
    </dgm:pt>
    <dgm:pt modelId="{131E1EB7-1DB5-40AE-90A9-94007638AF0E}" type="pres">
      <dgm:prSet presAssocID="{1E7EC8BF-D605-473C-8509-45D6997B3C6A}" presName="rootText" presStyleLbl="node1" presStyleIdx="4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862F846-0FEC-4923-8B5A-0289369559E3}" type="pres">
      <dgm:prSet presAssocID="{1E7EC8BF-D605-473C-8509-45D6997B3C6A}" presName="titleText2" presStyleLbl="fgAcc1" presStyleIdx="4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035DA445-998E-4298-940D-BD4A051C5270}" type="pres">
      <dgm:prSet presAssocID="{1E7EC8BF-D605-473C-8509-45D6997B3C6A}" presName="rootConnector" presStyleLbl="node3" presStyleIdx="0" presStyleCnt="0"/>
      <dgm:spPr/>
      <dgm:t>
        <a:bodyPr/>
        <a:lstStyle/>
        <a:p>
          <a:endParaRPr lang="ru-RU"/>
        </a:p>
      </dgm:t>
    </dgm:pt>
    <dgm:pt modelId="{5712DA10-FCC5-4090-A388-2D75ACBA351D}" type="pres">
      <dgm:prSet presAssocID="{1E7EC8BF-D605-473C-8509-45D6997B3C6A}" presName="hierChild4" presStyleCnt="0"/>
      <dgm:spPr/>
    </dgm:pt>
    <dgm:pt modelId="{83FB4D16-3C80-4FC4-996E-402BEB6FB5A6}" type="pres">
      <dgm:prSet presAssocID="{73334E92-7ECB-4B1A-BA61-9AF357083FEC}" presName="Name37" presStyleLbl="parChTrans1D4" presStyleIdx="2" presStyleCnt="14"/>
      <dgm:spPr/>
      <dgm:t>
        <a:bodyPr/>
        <a:lstStyle/>
        <a:p>
          <a:endParaRPr lang="ru-RU"/>
        </a:p>
      </dgm:t>
    </dgm:pt>
    <dgm:pt modelId="{711C6D9B-E4C8-418D-92AD-FBA391DAD5C8}" type="pres">
      <dgm:prSet presAssocID="{2DAAD57E-B524-427C-9D19-F0DD92CD1825}" presName="hierRoot2" presStyleCnt="0">
        <dgm:presLayoutVars>
          <dgm:hierBranch val="init"/>
        </dgm:presLayoutVars>
      </dgm:prSet>
      <dgm:spPr/>
    </dgm:pt>
    <dgm:pt modelId="{175FEC52-77D6-48FE-A3E3-2FF4AB558345}" type="pres">
      <dgm:prSet presAssocID="{2DAAD57E-B524-427C-9D19-F0DD92CD1825}" presName="rootComposite" presStyleCnt="0"/>
      <dgm:spPr/>
    </dgm:pt>
    <dgm:pt modelId="{AF67EB72-0E46-47F5-B25B-E209DF36DC92}" type="pres">
      <dgm:prSet presAssocID="{2DAAD57E-B524-427C-9D19-F0DD92CD1825}" presName="rootText" presStyleLbl="node1" presStyleIdx="5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D1FA7548-2861-43EB-B95A-C13BC583F86B}" type="pres">
      <dgm:prSet presAssocID="{2DAAD57E-B524-427C-9D19-F0DD92CD1825}" presName="titleText2" presStyleLbl="fgAcc1" presStyleIdx="5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2881903E-7A49-429D-B5E1-0A3BC7E0C5AE}" type="pres">
      <dgm:prSet presAssocID="{2DAAD57E-B524-427C-9D19-F0DD92CD1825}" presName="rootConnector" presStyleLbl="node4" presStyleIdx="0" presStyleCnt="0"/>
      <dgm:spPr/>
      <dgm:t>
        <a:bodyPr/>
        <a:lstStyle/>
        <a:p>
          <a:endParaRPr lang="ru-RU"/>
        </a:p>
      </dgm:t>
    </dgm:pt>
    <dgm:pt modelId="{942A75BF-1BFE-427B-B01D-1DDD7D401ABC}" type="pres">
      <dgm:prSet presAssocID="{2DAAD57E-B524-427C-9D19-F0DD92CD1825}" presName="hierChild4" presStyleCnt="0"/>
      <dgm:spPr/>
    </dgm:pt>
    <dgm:pt modelId="{CBFA8DA4-8844-4E99-B16D-75B03DFC5E6D}" type="pres">
      <dgm:prSet presAssocID="{39208B2C-06E3-403B-BCFD-9A011238CE61}" presName="Name37" presStyleLbl="parChTrans1D4" presStyleIdx="3" presStyleCnt="14"/>
      <dgm:spPr/>
      <dgm:t>
        <a:bodyPr/>
        <a:lstStyle/>
        <a:p>
          <a:endParaRPr lang="ru-RU"/>
        </a:p>
      </dgm:t>
    </dgm:pt>
    <dgm:pt modelId="{9B88C35E-8D55-4751-AC9B-57886DA2C417}" type="pres">
      <dgm:prSet presAssocID="{C8DF592B-E576-4B76-A9F3-96284A6763FE}" presName="hierRoot2" presStyleCnt="0">
        <dgm:presLayoutVars>
          <dgm:hierBranch val="init"/>
        </dgm:presLayoutVars>
      </dgm:prSet>
      <dgm:spPr/>
    </dgm:pt>
    <dgm:pt modelId="{C38B3882-E6AD-4768-A3C5-762106B75AA5}" type="pres">
      <dgm:prSet presAssocID="{C8DF592B-E576-4B76-A9F3-96284A6763FE}" presName="rootComposite" presStyleCnt="0"/>
      <dgm:spPr/>
    </dgm:pt>
    <dgm:pt modelId="{8596C381-DB03-4175-B119-E89016AB4BA9}" type="pres">
      <dgm:prSet presAssocID="{C8DF592B-E576-4B76-A9F3-96284A6763FE}" presName="rootText" presStyleLbl="node1" presStyleIdx="6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D98C960-E117-4877-B641-6E55DE5BEB1F}" type="pres">
      <dgm:prSet presAssocID="{C8DF592B-E576-4B76-A9F3-96284A6763FE}" presName="titleText2" presStyleLbl="fgAcc1" presStyleIdx="6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77CBB55-6FDF-40EA-A56A-F5E4F1BA201A}" type="pres">
      <dgm:prSet presAssocID="{C8DF592B-E576-4B76-A9F3-96284A6763FE}" presName="rootConnector" presStyleLbl="node4" presStyleIdx="0" presStyleCnt="0"/>
      <dgm:spPr/>
      <dgm:t>
        <a:bodyPr/>
        <a:lstStyle/>
        <a:p>
          <a:endParaRPr lang="ru-RU"/>
        </a:p>
      </dgm:t>
    </dgm:pt>
    <dgm:pt modelId="{DC9191AE-7754-4CFE-B6EE-59ADDB27AC2A}" type="pres">
      <dgm:prSet presAssocID="{C8DF592B-E576-4B76-A9F3-96284A6763FE}" presName="hierChild4" presStyleCnt="0"/>
      <dgm:spPr/>
    </dgm:pt>
    <dgm:pt modelId="{03FD6DEF-0A91-4EF9-8083-CBFB7E7A0647}" type="pres">
      <dgm:prSet presAssocID="{C8DF592B-E576-4B76-A9F3-96284A6763FE}" presName="hierChild5" presStyleCnt="0"/>
      <dgm:spPr/>
    </dgm:pt>
    <dgm:pt modelId="{4FC048CD-15E1-47E2-8C9B-30FEBC8AD1D9}" type="pres">
      <dgm:prSet presAssocID="{C77961C8-B580-418E-A784-679F37DC90BB}" presName="Name37" presStyleLbl="parChTrans1D4" presStyleIdx="4" presStyleCnt="14"/>
      <dgm:spPr/>
      <dgm:t>
        <a:bodyPr/>
        <a:lstStyle/>
        <a:p>
          <a:endParaRPr lang="ru-RU"/>
        </a:p>
      </dgm:t>
    </dgm:pt>
    <dgm:pt modelId="{3B307BAC-7566-49DC-AD24-F7FB297EA4A0}" type="pres">
      <dgm:prSet presAssocID="{FC4BBF55-CE76-4BC9-A015-469C574490DC}" presName="hierRoot2" presStyleCnt="0">
        <dgm:presLayoutVars>
          <dgm:hierBranch val="init"/>
        </dgm:presLayoutVars>
      </dgm:prSet>
      <dgm:spPr/>
    </dgm:pt>
    <dgm:pt modelId="{A9D493F9-2D61-4121-BA38-7152510BDC15}" type="pres">
      <dgm:prSet presAssocID="{FC4BBF55-CE76-4BC9-A015-469C574490DC}" presName="rootComposite" presStyleCnt="0"/>
      <dgm:spPr/>
    </dgm:pt>
    <dgm:pt modelId="{1E21BAB8-0196-4440-94EB-8B784A081098}" type="pres">
      <dgm:prSet presAssocID="{FC4BBF55-CE76-4BC9-A015-469C574490DC}" presName="rootText" presStyleLbl="node1" presStyleIdx="7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81BF2C38-FACC-4463-8C5E-DEB2A2AC2CCB}" type="pres">
      <dgm:prSet presAssocID="{FC4BBF55-CE76-4BC9-A015-469C574490DC}" presName="titleText2" presStyleLbl="fgAcc1" presStyleIdx="7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7DD0A94E-3B59-4109-B8C2-4E94E332D209}" type="pres">
      <dgm:prSet presAssocID="{FC4BBF55-CE76-4BC9-A015-469C574490DC}" presName="rootConnector" presStyleLbl="node4" presStyleIdx="0" presStyleCnt="0"/>
      <dgm:spPr/>
      <dgm:t>
        <a:bodyPr/>
        <a:lstStyle/>
        <a:p>
          <a:endParaRPr lang="ru-RU"/>
        </a:p>
      </dgm:t>
    </dgm:pt>
    <dgm:pt modelId="{B343B1A7-D72C-47BD-84CE-414EEB5B8D3D}" type="pres">
      <dgm:prSet presAssocID="{FC4BBF55-CE76-4BC9-A015-469C574490DC}" presName="hierChild4" presStyleCnt="0"/>
      <dgm:spPr/>
    </dgm:pt>
    <dgm:pt modelId="{B3700B64-CEE7-406C-A314-73148D7CB579}" type="pres">
      <dgm:prSet presAssocID="{FC4BBF55-CE76-4BC9-A015-469C574490DC}" presName="hierChild5" presStyleCnt="0"/>
      <dgm:spPr/>
    </dgm:pt>
    <dgm:pt modelId="{94299794-A7E3-44DC-983D-7BA16FFC54E5}" type="pres">
      <dgm:prSet presAssocID="{CB02FD83-60E6-4E8C-A961-E5702DD1DABD}" presName="Name37" presStyleLbl="parChTrans1D4" presStyleIdx="5" presStyleCnt="14"/>
      <dgm:spPr/>
      <dgm:t>
        <a:bodyPr/>
        <a:lstStyle/>
        <a:p>
          <a:endParaRPr lang="ru-RU"/>
        </a:p>
      </dgm:t>
    </dgm:pt>
    <dgm:pt modelId="{2DF88499-0572-48FE-A3B5-462D42ED311D}" type="pres">
      <dgm:prSet presAssocID="{D7ED7D00-E677-4BF9-8E61-596EBF33859A}" presName="hierRoot2" presStyleCnt="0">
        <dgm:presLayoutVars>
          <dgm:hierBranch val="init"/>
        </dgm:presLayoutVars>
      </dgm:prSet>
      <dgm:spPr/>
    </dgm:pt>
    <dgm:pt modelId="{BE5D07F9-5C83-42FD-A706-9B1B82839B51}" type="pres">
      <dgm:prSet presAssocID="{D7ED7D00-E677-4BF9-8E61-596EBF33859A}" presName="rootComposite" presStyleCnt="0"/>
      <dgm:spPr/>
    </dgm:pt>
    <dgm:pt modelId="{48EFC754-540C-47E4-BB9B-B28C06C6B90D}" type="pres">
      <dgm:prSet presAssocID="{D7ED7D00-E677-4BF9-8E61-596EBF33859A}" presName="rootText" presStyleLbl="node1" presStyleIdx="8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F869621F-6E68-4DCC-8BE0-DC487E84DDB5}" type="pres">
      <dgm:prSet presAssocID="{D7ED7D00-E677-4BF9-8E61-596EBF33859A}" presName="titleText2" presStyleLbl="fgAcc1" presStyleIdx="8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6B54602-63A3-41AA-80FB-4745BAFA330B}" type="pres">
      <dgm:prSet presAssocID="{D7ED7D00-E677-4BF9-8E61-596EBF33859A}" presName="rootConnector" presStyleLbl="node4" presStyleIdx="0" presStyleCnt="0"/>
      <dgm:spPr/>
      <dgm:t>
        <a:bodyPr/>
        <a:lstStyle/>
        <a:p>
          <a:endParaRPr lang="ru-RU"/>
        </a:p>
      </dgm:t>
    </dgm:pt>
    <dgm:pt modelId="{7B064FFA-1C11-43A0-B5C3-BE23EF377463}" type="pres">
      <dgm:prSet presAssocID="{D7ED7D00-E677-4BF9-8E61-596EBF33859A}" presName="hierChild4" presStyleCnt="0"/>
      <dgm:spPr/>
    </dgm:pt>
    <dgm:pt modelId="{0E927911-4A66-4391-B542-AF6EFFC925C1}" type="pres">
      <dgm:prSet presAssocID="{D7ED7D00-E677-4BF9-8E61-596EBF33859A}" presName="hierChild5" presStyleCnt="0"/>
      <dgm:spPr/>
    </dgm:pt>
    <dgm:pt modelId="{F57ED356-A010-400E-9B89-7F63F66C238B}" type="pres">
      <dgm:prSet presAssocID="{0DE49DA6-CA71-41A6-847B-F4FE93BD1828}" presName="Name37" presStyleLbl="parChTrans1D4" presStyleIdx="6" presStyleCnt="14"/>
      <dgm:spPr/>
      <dgm:t>
        <a:bodyPr/>
        <a:lstStyle/>
        <a:p>
          <a:endParaRPr lang="ru-RU"/>
        </a:p>
      </dgm:t>
    </dgm:pt>
    <dgm:pt modelId="{42CFDC74-9C4F-405D-BB97-4EFC330F3A7A}" type="pres">
      <dgm:prSet presAssocID="{CF34274B-96D3-4291-9FB5-779F679C6188}" presName="hierRoot2" presStyleCnt="0">
        <dgm:presLayoutVars>
          <dgm:hierBranch val="init"/>
        </dgm:presLayoutVars>
      </dgm:prSet>
      <dgm:spPr/>
    </dgm:pt>
    <dgm:pt modelId="{9191EF49-3817-4DBE-90FF-7407439F8090}" type="pres">
      <dgm:prSet presAssocID="{CF34274B-96D3-4291-9FB5-779F679C6188}" presName="rootComposite" presStyleCnt="0"/>
      <dgm:spPr/>
    </dgm:pt>
    <dgm:pt modelId="{C4513367-5094-4E98-9FEE-15ED4319A57C}" type="pres">
      <dgm:prSet presAssocID="{CF34274B-96D3-4291-9FB5-779F679C6188}" presName="rootText" presStyleLbl="node1" presStyleIdx="9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DF79FAEA-FF33-4E08-861C-8EDCF0A2FA68}" type="pres">
      <dgm:prSet presAssocID="{CF34274B-96D3-4291-9FB5-779F679C6188}" presName="titleText2" presStyleLbl="fgAcc1" presStyleIdx="9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8D4DE815-9B45-4A99-8E8D-0327930C4BB5}" type="pres">
      <dgm:prSet presAssocID="{CF34274B-96D3-4291-9FB5-779F679C6188}" presName="rootConnector" presStyleLbl="node4" presStyleIdx="0" presStyleCnt="0"/>
      <dgm:spPr/>
      <dgm:t>
        <a:bodyPr/>
        <a:lstStyle/>
        <a:p>
          <a:endParaRPr lang="ru-RU"/>
        </a:p>
      </dgm:t>
    </dgm:pt>
    <dgm:pt modelId="{3E359FDC-55E3-4A57-904E-E79C8CAC0303}" type="pres">
      <dgm:prSet presAssocID="{CF34274B-96D3-4291-9FB5-779F679C6188}" presName="hierChild4" presStyleCnt="0"/>
      <dgm:spPr/>
    </dgm:pt>
    <dgm:pt modelId="{AF72ACD2-59E5-46EB-9DF6-DA853FAC9817}" type="pres">
      <dgm:prSet presAssocID="{CF34274B-96D3-4291-9FB5-779F679C6188}" presName="hierChild5" presStyleCnt="0"/>
      <dgm:spPr/>
    </dgm:pt>
    <dgm:pt modelId="{E56A6324-C35F-4574-BDE7-F6EFFA9BE703}" type="pres">
      <dgm:prSet presAssocID="{4B422D58-B463-4E59-AF1E-CAAACE02B2E6}" presName="Name37" presStyleLbl="parChTrans1D4" presStyleIdx="7" presStyleCnt="14"/>
      <dgm:spPr/>
      <dgm:t>
        <a:bodyPr/>
        <a:lstStyle/>
        <a:p>
          <a:endParaRPr lang="ru-RU"/>
        </a:p>
      </dgm:t>
    </dgm:pt>
    <dgm:pt modelId="{12522887-11A1-4443-AE0B-2C047E14BC13}" type="pres">
      <dgm:prSet presAssocID="{4519FDA6-657E-4C3B-B2F4-D1F9C817D9B5}" presName="hierRoot2" presStyleCnt="0">
        <dgm:presLayoutVars>
          <dgm:hierBranch val="init"/>
        </dgm:presLayoutVars>
      </dgm:prSet>
      <dgm:spPr/>
    </dgm:pt>
    <dgm:pt modelId="{BB1CB65C-F361-4EA0-9F86-252BB178105B}" type="pres">
      <dgm:prSet presAssocID="{4519FDA6-657E-4C3B-B2F4-D1F9C817D9B5}" presName="rootComposite" presStyleCnt="0"/>
      <dgm:spPr/>
    </dgm:pt>
    <dgm:pt modelId="{7456CD86-C274-4A20-92DC-EDECC56513B5}" type="pres">
      <dgm:prSet presAssocID="{4519FDA6-657E-4C3B-B2F4-D1F9C817D9B5}" presName="rootText" presStyleLbl="node1" presStyleIdx="10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873441DB-6A96-400B-ADC5-1434AD4796C6}" type="pres">
      <dgm:prSet presAssocID="{4519FDA6-657E-4C3B-B2F4-D1F9C817D9B5}" presName="titleText2" presStyleLbl="fgAcc1" presStyleIdx="10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4A98D2F-CF16-4475-90A9-E81BD8EF345E}" type="pres">
      <dgm:prSet presAssocID="{4519FDA6-657E-4C3B-B2F4-D1F9C817D9B5}" presName="rootConnector" presStyleLbl="node4" presStyleIdx="0" presStyleCnt="0"/>
      <dgm:spPr/>
      <dgm:t>
        <a:bodyPr/>
        <a:lstStyle/>
        <a:p>
          <a:endParaRPr lang="ru-RU"/>
        </a:p>
      </dgm:t>
    </dgm:pt>
    <dgm:pt modelId="{B6C5DB45-E05F-4931-8C6B-DAE924AF5DB9}" type="pres">
      <dgm:prSet presAssocID="{4519FDA6-657E-4C3B-B2F4-D1F9C817D9B5}" presName="hierChild4" presStyleCnt="0"/>
      <dgm:spPr/>
    </dgm:pt>
    <dgm:pt modelId="{9B3187C7-CDF5-49CF-9399-F8D1CC9EB895}" type="pres">
      <dgm:prSet presAssocID="{4519FDA6-657E-4C3B-B2F4-D1F9C817D9B5}" presName="hierChild5" presStyleCnt="0"/>
      <dgm:spPr/>
    </dgm:pt>
    <dgm:pt modelId="{05CEB362-F187-4083-8EF0-3E74ED3350E6}" type="pres">
      <dgm:prSet presAssocID="{2DAAD57E-B524-427C-9D19-F0DD92CD1825}" presName="hierChild5" presStyleCnt="0"/>
      <dgm:spPr/>
    </dgm:pt>
    <dgm:pt modelId="{8F063C90-47CE-4981-812E-034A891C8490}" type="pres">
      <dgm:prSet presAssocID="{1E7EC8BF-D605-473C-8509-45D6997B3C6A}" presName="hierChild5" presStyleCnt="0"/>
      <dgm:spPr/>
    </dgm:pt>
    <dgm:pt modelId="{7F30C18C-8B2A-4D1D-9E51-DA01CDD57D2F}" type="pres">
      <dgm:prSet presAssocID="{765133B3-9C05-4D94-B206-D72700710218}" presName="Name37" presStyleLbl="parChTrans1D3" presStyleIdx="2" presStyleCnt="3"/>
      <dgm:spPr/>
      <dgm:t>
        <a:bodyPr/>
        <a:lstStyle/>
        <a:p>
          <a:endParaRPr lang="ru-RU"/>
        </a:p>
      </dgm:t>
    </dgm:pt>
    <dgm:pt modelId="{7ECD77CD-E2E6-482D-B583-D3FD87F712D0}" type="pres">
      <dgm:prSet presAssocID="{0C48FCAE-CF19-4157-B1C1-A3B018FC7A95}" presName="hierRoot2" presStyleCnt="0">
        <dgm:presLayoutVars>
          <dgm:hierBranch val="init"/>
        </dgm:presLayoutVars>
      </dgm:prSet>
      <dgm:spPr/>
    </dgm:pt>
    <dgm:pt modelId="{8670FCD7-A659-4746-A316-36547D1A7690}" type="pres">
      <dgm:prSet presAssocID="{0C48FCAE-CF19-4157-B1C1-A3B018FC7A95}" presName="rootComposite" presStyleCnt="0"/>
      <dgm:spPr/>
    </dgm:pt>
    <dgm:pt modelId="{F3997B2B-793E-4C40-AF14-CF8942B554A8}" type="pres">
      <dgm:prSet presAssocID="{0C48FCAE-CF19-4157-B1C1-A3B018FC7A95}" presName="rootText" presStyleLbl="node1" presStyleIdx="11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A0E283F0-D010-4F09-962B-E1F515C238C2}" type="pres">
      <dgm:prSet presAssocID="{0C48FCAE-CF19-4157-B1C1-A3B018FC7A95}" presName="titleText2" presStyleLbl="fgAcc1" presStyleIdx="11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79895E15-8B22-42EF-86A4-68996A7FC375}" type="pres">
      <dgm:prSet presAssocID="{0C48FCAE-CF19-4157-B1C1-A3B018FC7A95}" presName="rootConnector" presStyleLbl="node3" presStyleIdx="0" presStyleCnt="0"/>
      <dgm:spPr/>
      <dgm:t>
        <a:bodyPr/>
        <a:lstStyle/>
        <a:p>
          <a:endParaRPr lang="ru-RU"/>
        </a:p>
      </dgm:t>
    </dgm:pt>
    <dgm:pt modelId="{4F4AA4C8-4D74-46DE-A537-99721CAA9145}" type="pres">
      <dgm:prSet presAssocID="{0C48FCAE-CF19-4157-B1C1-A3B018FC7A95}" presName="hierChild4" presStyleCnt="0"/>
      <dgm:spPr/>
    </dgm:pt>
    <dgm:pt modelId="{850DF3EF-7F13-41DF-B15D-9DDC34C7449C}" type="pres">
      <dgm:prSet presAssocID="{8E757CCE-35F9-41FF-8604-E30E1CED444D}" presName="Name37" presStyleLbl="parChTrans1D4" presStyleIdx="8" presStyleCnt="14"/>
      <dgm:spPr/>
      <dgm:t>
        <a:bodyPr/>
        <a:lstStyle/>
        <a:p>
          <a:endParaRPr lang="ru-RU"/>
        </a:p>
      </dgm:t>
    </dgm:pt>
    <dgm:pt modelId="{1526F0BE-92BF-456E-8D3F-9048FAF7AB9D}" type="pres">
      <dgm:prSet presAssocID="{07B1F7B4-9885-42B3-8197-FA595373CA8E}" presName="hierRoot2" presStyleCnt="0">
        <dgm:presLayoutVars>
          <dgm:hierBranch val="init"/>
        </dgm:presLayoutVars>
      </dgm:prSet>
      <dgm:spPr/>
    </dgm:pt>
    <dgm:pt modelId="{DC2B0352-28A4-46B5-AF7B-E0BDC099B94A}" type="pres">
      <dgm:prSet presAssocID="{07B1F7B4-9885-42B3-8197-FA595373CA8E}" presName="rootComposite" presStyleCnt="0"/>
      <dgm:spPr/>
    </dgm:pt>
    <dgm:pt modelId="{784DE84E-685E-4CB8-82AB-5F64E5FE9029}" type="pres">
      <dgm:prSet presAssocID="{07B1F7B4-9885-42B3-8197-FA595373CA8E}" presName="rootText" presStyleLbl="node1" presStyleIdx="12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C3B4E9D0-05FD-4FC5-91F3-1B5005EE6A85}" type="pres">
      <dgm:prSet presAssocID="{07B1F7B4-9885-42B3-8197-FA595373CA8E}" presName="titleText2" presStyleLbl="fgAcc1" presStyleIdx="12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C26AAD4-0994-450B-8B3E-1F75B89224DE}" type="pres">
      <dgm:prSet presAssocID="{07B1F7B4-9885-42B3-8197-FA595373CA8E}" presName="rootConnector" presStyleLbl="node4" presStyleIdx="0" presStyleCnt="0"/>
      <dgm:spPr/>
      <dgm:t>
        <a:bodyPr/>
        <a:lstStyle/>
        <a:p>
          <a:endParaRPr lang="ru-RU"/>
        </a:p>
      </dgm:t>
    </dgm:pt>
    <dgm:pt modelId="{9B6D3887-9D4A-447D-9B09-CD87F71A8B60}" type="pres">
      <dgm:prSet presAssocID="{07B1F7B4-9885-42B3-8197-FA595373CA8E}" presName="hierChild4" presStyleCnt="0"/>
      <dgm:spPr/>
    </dgm:pt>
    <dgm:pt modelId="{9D8B6053-B6AB-49FF-AA06-5CDAC3AED778}" type="pres">
      <dgm:prSet presAssocID="{7A70B457-5C26-4518-B436-C619C78A5958}" presName="Name37" presStyleLbl="parChTrans1D4" presStyleIdx="9" presStyleCnt="14"/>
      <dgm:spPr/>
      <dgm:t>
        <a:bodyPr/>
        <a:lstStyle/>
        <a:p>
          <a:endParaRPr lang="ru-RU"/>
        </a:p>
      </dgm:t>
    </dgm:pt>
    <dgm:pt modelId="{64840646-8897-4DC1-8145-B3213C085DA6}" type="pres">
      <dgm:prSet presAssocID="{7872FCEC-0388-458C-8425-F0CE516BB7BE}" presName="hierRoot2" presStyleCnt="0">
        <dgm:presLayoutVars>
          <dgm:hierBranch val="init"/>
        </dgm:presLayoutVars>
      </dgm:prSet>
      <dgm:spPr/>
    </dgm:pt>
    <dgm:pt modelId="{484FFD9B-6D06-43EE-99DE-CE667E5C2E8B}" type="pres">
      <dgm:prSet presAssocID="{7872FCEC-0388-458C-8425-F0CE516BB7BE}" presName="rootComposite" presStyleCnt="0"/>
      <dgm:spPr/>
    </dgm:pt>
    <dgm:pt modelId="{A47D7354-74DE-4009-9585-EA8E726AF64D}" type="pres">
      <dgm:prSet presAssocID="{7872FCEC-0388-458C-8425-F0CE516BB7BE}" presName="rootText" presStyleLbl="node1" presStyleIdx="13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6CCB799F-7F2C-4DC3-85DC-98E069B39CD3}" type="pres">
      <dgm:prSet presAssocID="{7872FCEC-0388-458C-8425-F0CE516BB7BE}" presName="titleText2" presStyleLbl="fgAcc1" presStyleIdx="13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91B231D4-5F95-46EB-BA4C-989E69226BBD}" type="pres">
      <dgm:prSet presAssocID="{7872FCEC-0388-458C-8425-F0CE516BB7BE}" presName="rootConnector" presStyleLbl="node4" presStyleIdx="0" presStyleCnt="0"/>
      <dgm:spPr/>
      <dgm:t>
        <a:bodyPr/>
        <a:lstStyle/>
        <a:p>
          <a:endParaRPr lang="ru-RU"/>
        </a:p>
      </dgm:t>
    </dgm:pt>
    <dgm:pt modelId="{9FD8E19D-0469-4BE9-873B-3F8F3EA0A9E5}" type="pres">
      <dgm:prSet presAssocID="{7872FCEC-0388-458C-8425-F0CE516BB7BE}" presName="hierChild4" presStyleCnt="0"/>
      <dgm:spPr/>
    </dgm:pt>
    <dgm:pt modelId="{071250B7-60F1-4674-A831-382D36B90849}" type="pres">
      <dgm:prSet presAssocID="{7872FCEC-0388-458C-8425-F0CE516BB7BE}" presName="hierChild5" presStyleCnt="0"/>
      <dgm:spPr/>
    </dgm:pt>
    <dgm:pt modelId="{C0294468-9E47-4C86-A7B9-8C84F02C4033}" type="pres">
      <dgm:prSet presAssocID="{7C1CC0C3-C7BD-419C-B937-B2015AD6574B}" presName="Name37" presStyleLbl="parChTrans1D4" presStyleIdx="10" presStyleCnt="14"/>
      <dgm:spPr/>
      <dgm:t>
        <a:bodyPr/>
        <a:lstStyle/>
        <a:p>
          <a:endParaRPr lang="ru-RU"/>
        </a:p>
      </dgm:t>
    </dgm:pt>
    <dgm:pt modelId="{5595BE47-36E6-4C7F-BB2E-C8BE1551566F}" type="pres">
      <dgm:prSet presAssocID="{3361F805-3E9A-4625-B889-55AFC352C086}" presName="hierRoot2" presStyleCnt="0">
        <dgm:presLayoutVars>
          <dgm:hierBranch val="init"/>
        </dgm:presLayoutVars>
      </dgm:prSet>
      <dgm:spPr/>
    </dgm:pt>
    <dgm:pt modelId="{B2171D95-6D75-4856-AD4A-C0D1C0B474E1}" type="pres">
      <dgm:prSet presAssocID="{3361F805-3E9A-4625-B889-55AFC352C086}" presName="rootComposite" presStyleCnt="0"/>
      <dgm:spPr/>
    </dgm:pt>
    <dgm:pt modelId="{B68A3D0C-2E6C-4696-AE2B-91F2A005B3EB}" type="pres">
      <dgm:prSet presAssocID="{3361F805-3E9A-4625-B889-55AFC352C086}" presName="rootText" presStyleLbl="node1" presStyleIdx="14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251FF805-A6A3-49AC-BDCD-6443E5D46E7F}" type="pres">
      <dgm:prSet presAssocID="{3361F805-3E9A-4625-B889-55AFC352C086}" presName="titleText2" presStyleLbl="fgAcc1" presStyleIdx="14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363F7417-9F07-4F39-A6E3-F0A673EE32FD}" type="pres">
      <dgm:prSet presAssocID="{3361F805-3E9A-4625-B889-55AFC352C086}" presName="rootConnector" presStyleLbl="node4" presStyleIdx="0" presStyleCnt="0"/>
      <dgm:spPr/>
      <dgm:t>
        <a:bodyPr/>
        <a:lstStyle/>
        <a:p>
          <a:endParaRPr lang="ru-RU"/>
        </a:p>
      </dgm:t>
    </dgm:pt>
    <dgm:pt modelId="{02FCD0E5-3D15-406B-B14A-7CD7B3E93A6F}" type="pres">
      <dgm:prSet presAssocID="{3361F805-3E9A-4625-B889-55AFC352C086}" presName="hierChild4" presStyleCnt="0"/>
      <dgm:spPr/>
    </dgm:pt>
    <dgm:pt modelId="{F0B7E686-6A87-4806-BAC1-0D7AE56757B7}" type="pres">
      <dgm:prSet presAssocID="{3361F805-3E9A-4625-B889-55AFC352C086}" presName="hierChild5" presStyleCnt="0"/>
      <dgm:spPr/>
    </dgm:pt>
    <dgm:pt modelId="{71C22333-F3D7-4FFD-ABBA-B846F94102E1}" type="pres">
      <dgm:prSet presAssocID="{07B1F7B4-9885-42B3-8197-FA595373CA8E}" presName="hierChild5" presStyleCnt="0"/>
      <dgm:spPr/>
    </dgm:pt>
    <dgm:pt modelId="{FC9274C1-F93F-423D-A608-230BF5F7A27B}" type="pres">
      <dgm:prSet presAssocID="{14E1C07B-2107-415D-A393-C0E87C7E16D7}" presName="Name37" presStyleLbl="parChTrans1D4" presStyleIdx="11" presStyleCnt="14"/>
      <dgm:spPr/>
      <dgm:t>
        <a:bodyPr/>
        <a:lstStyle/>
        <a:p>
          <a:endParaRPr lang="ru-RU"/>
        </a:p>
      </dgm:t>
    </dgm:pt>
    <dgm:pt modelId="{73CC1A00-1F49-4EFF-A403-61DB40792F3E}" type="pres">
      <dgm:prSet presAssocID="{AD3F4F8F-C0EA-40C9-9599-9D34540FEB13}" presName="hierRoot2" presStyleCnt="0">
        <dgm:presLayoutVars>
          <dgm:hierBranch val="init"/>
        </dgm:presLayoutVars>
      </dgm:prSet>
      <dgm:spPr/>
    </dgm:pt>
    <dgm:pt modelId="{7D597BDC-9253-4F60-9C0F-DF8ADC2B8188}" type="pres">
      <dgm:prSet presAssocID="{AD3F4F8F-C0EA-40C9-9599-9D34540FEB13}" presName="rootComposite" presStyleCnt="0"/>
      <dgm:spPr/>
    </dgm:pt>
    <dgm:pt modelId="{812CDC70-7463-46C2-94E2-2DCD34A74E5C}" type="pres">
      <dgm:prSet presAssocID="{AD3F4F8F-C0EA-40C9-9599-9D34540FEB13}" presName="rootText" presStyleLbl="node1" presStyleIdx="15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36972F66-664D-4618-A578-D165D8309AEE}" type="pres">
      <dgm:prSet presAssocID="{AD3F4F8F-C0EA-40C9-9599-9D34540FEB13}" presName="titleText2" presStyleLbl="fgAcc1" presStyleIdx="15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315559B-F2C7-4752-9F4D-E36DFEAB0DAA}" type="pres">
      <dgm:prSet presAssocID="{AD3F4F8F-C0EA-40C9-9599-9D34540FEB13}" presName="rootConnector" presStyleLbl="node4" presStyleIdx="0" presStyleCnt="0"/>
      <dgm:spPr/>
      <dgm:t>
        <a:bodyPr/>
        <a:lstStyle/>
        <a:p>
          <a:endParaRPr lang="ru-RU"/>
        </a:p>
      </dgm:t>
    </dgm:pt>
    <dgm:pt modelId="{A80CD3A9-D144-4B14-A947-4740F4EBBBAC}" type="pres">
      <dgm:prSet presAssocID="{AD3F4F8F-C0EA-40C9-9599-9D34540FEB13}" presName="hierChild4" presStyleCnt="0"/>
      <dgm:spPr/>
    </dgm:pt>
    <dgm:pt modelId="{53716DC4-DAB8-4A7E-A341-D6F4BABB1FB5}" type="pres">
      <dgm:prSet presAssocID="{880289D8-3D45-47F3-A7BF-82616D272225}" presName="Name37" presStyleLbl="parChTrans1D4" presStyleIdx="12" presStyleCnt="14"/>
      <dgm:spPr/>
      <dgm:t>
        <a:bodyPr/>
        <a:lstStyle/>
        <a:p>
          <a:endParaRPr lang="ru-RU"/>
        </a:p>
      </dgm:t>
    </dgm:pt>
    <dgm:pt modelId="{A88B3812-1C63-4939-9EA1-1B11CCE2A8D1}" type="pres">
      <dgm:prSet presAssocID="{9E721106-F9BD-4092-B037-3C1408A33D71}" presName="hierRoot2" presStyleCnt="0">
        <dgm:presLayoutVars>
          <dgm:hierBranch val="init"/>
        </dgm:presLayoutVars>
      </dgm:prSet>
      <dgm:spPr/>
    </dgm:pt>
    <dgm:pt modelId="{B005B4CA-B4BE-4769-BD8F-C935994FABB3}" type="pres">
      <dgm:prSet presAssocID="{9E721106-F9BD-4092-B037-3C1408A33D71}" presName="rootComposite" presStyleCnt="0"/>
      <dgm:spPr/>
    </dgm:pt>
    <dgm:pt modelId="{AF38011A-DDE4-48D0-9736-ACCD8B065643}" type="pres">
      <dgm:prSet presAssocID="{9E721106-F9BD-4092-B037-3C1408A33D71}" presName="rootText" presStyleLbl="node1" presStyleIdx="16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C0CC48FF-BD1A-4994-815A-5358781F310E}" type="pres">
      <dgm:prSet presAssocID="{9E721106-F9BD-4092-B037-3C1408A33D71}" presName="titleText2" presStyleLbl="fgAcc1" presStyleIdx="16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498A1A46-BE30-40CF-A081-64E870F6E711}" type="pres">
      <dgm:prSet presAssocID="{9E721106-F9BD-4092-B037-3C1408A33D71}" presName="rootConnector" presStyleLbl="node4" presStyleIdx="0" presStyleCnt="0"/>
      <dgm:spPr/>
      <dgm:t>
        <a:bodyPr/>
        <a:lstStyle/>
        <a:p>
          <a:endParaRPr lang="ru-RU"/>
        </a:p>
      </dgm:t>
    </dgm:pt>
    <dgm:pt modelId="{CA9515C9-148D-4E88-B312-E600565A943B}" type="pres">
      <dgm:prSet presAssocID="{9E721106-F9BD-4092-B037-3C1408A33D71}" presName="hierChild4" presStyleCnt="0"/>
      <dgm:spPr/>
    </dgm:pt>
    <dgm:pt modelId="{DB985B52-5B72-47E3-8917-BC949516319E}" type="pres">
      <dgm:prSet presAssocID="{9E721106-F9BD-4092-B037-3C1408A33D71}" presName="hierChild5" presStyleCnt="0"/>
      <dgm:spPr/>
    </dgm:pt>
    <dgm:pt modelId="{F09B7E31-037B-4E0E-8B9D-805D01C841B9}" type="pres">
      <dgm:prSet presAssocID="{316A0021-DEA7-41E5-AB52-700FF69AEB14}" presName="Name37" presStyleLbl="parChTrans1D4" presStyleIdx="13" presStyleCnt="14"/>
      <dgm:spPr/>
      <dgm:t>
        <a:bodyPr/>
        <a:lstStyle/>
        <a:p>
          <a:endParaRPr lang="ru-RU"/>
        </a:p>
      </dgm:t>
    </dgm:pt>
    <dgm:pt modelId="{9B0DBA18-F272-4B9E-9EEB-D820BF16852A}" type="pres">
      <dgm:prSet presAssocID="{55C30066-4A3D-4D2D-BBA0-7DF09B62F341}" presName="hierRoot2" presStyleCnt="0">
        <dgm:presLayoutVars>
          <dgm:hierBranch val="init"/>
        </dgm:presLayoutVars>
      </dgm:prSet>
      <dgm:spPr/>
    </dgm:pt>
    <dgm:pt modelId="{5BBCB54F-1210-4472-B9E4-859600D9413B}" type="pres">
      <dgm:prSet presAssocID="{55C30066-4A3D-4D2D-BBA0-7DF09B62F341}" presName="rootComposite" presStyleCnt="0"/>
      <dgm:spPr/>
    </dgm:pt>
    <dgm:pt modelId="{6F43A2BA-1954-4E33-8CC5-C766919F2F76}" type="pres">
      <dgm:prSet presAssocID="{55C30066-4A3D-4D2D-BBA0-7DF09B62F341}" presName="rootText" presStyleLbl="node1" presStyleIdx="17" presStyleCnt="18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7858AC57-07BA-483F-8F95-4FA3319617B5}" type="pres">
      <dgm:prSet presAssocID="{55C30066-4A3D-4D2D-BBA0-7DF09B62F341}" presName="titleText2" presStyleLbl="fgAcc1" presStyleIdx="17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6B9BA0C9-C435-4C19-96F6-A7EF99B27EC5}" type="pres">
      <dgm:prSet presAssocID="{55C30066-4A3D-4D2D-BBA0-7DF09B62F341}" presName="rootConnector" presStyleLbl="node4" presStyleIdx="0" presStyleCnt="0"/>
      <dgm:spPr/>
      <dgm:t>
        <a:bodyPr/>
        <a:lstStyle/>
        <a:p>
          <a:endParaRPr lang="ru-RU"/>
        </a:p>
      </dgm:t>
    </dgm:pt>
    <dgm:pt modelId="{36024AFA-2D33-4F28-8B93-5C90C07BCFC7}" type="pres">
      <dgm:prSet presAssocID="{55C30066-4A3D-4D2D-BBA0-7DF09B62F341}" presName="hierChild4" presStyleCnt="0"/>
      <dgm:spPr/>
    </dgm:pt>
    <dgm:pt modelId="{29EC08E8-FCEE-4508-9254-D4F40D50D9B8}" type="pres">
      <dgm:prSet presAssocID="{55C30066-4A3D-4D2D-BBA0-7DF09B62F341}" presName="hierChild5" presStyleCnt="0"/>
      <dgm:spPr/>
    </dgm:pt>
    <dgm:pt modelId="{0140AD55-D1D1-4212-AAD6-310A1C931FC4}" type="pres">
      <dgm:prSet presAssocID="{AD3F4F8F-C0EA-40C9-9599-9D34540FEB13}" presName="hierChild5" presStyleCnt="0"/>
      <dgm:spPr/>
    </dgm:pt>
    <dgm:pt modelId="{1C5D0C0C-DFBC-4A4F-A0A6-C75A33FCE417}" type="pres">
      <dgm:prSet presAssocID="{0C48FCAE-CF19-4157-B1C1-A3B018FC7A95}" presName="hierChild5" presStyleCnt="0"/>
      <dgm:spPr/>
    </dgm:pt>
    <dgm:pt modelId="{09A4F4FE-CFE4-4DB0-AAA6-178EDC8B5678}" type="pres">
      <dgm:prSet presAssocID="{29E85F7D-E2A6-48EC-9E99-F0B4BEEBF809}" presName="hierChild5" presStyleCnt="0"/>
      <dgm:spPr/>
    </dgm:pt>
    <dgm:pt modelId="{B41FE5C8-C1FD-49CD-AD0F-BD103726A9AC}" type="pres">
      <dgm:prSet presAssocID="{FF85B4E1-D013-4DE9-9B93-E6188D473B9A}" presName="hierChild3" presStyleCnt="0"/>
      <dgm:spPr/>
    </dgm:pt>
  </dgm:ptLst>
  <dgm:cxnLst>
    <dgm:cxn modelId="{9CA6AAAC-74FA-4D4F-9D25-E6EAEC214CE5}" type="presOf" srcId="{CF34274B-96D3-4291-9FB5-779F679C6188}" destId="{8D4DE815-9B45-4A99-8E8D-0327930C4BB5}" srcOrd="1" destOrd="0" presId="urn:microsoft.com/office/officeart/2008/layout/NameandTitleOrganizationalChart"/>
    <dgm:cxn modelId="{434D822A-AB8D-41E0-A9FA-A06B943DAA0B}" type="presOf" srcId="{FDD3710B-3E06-417B-B487-8DA3E43688D4}" destId="{81BF2C38-FACC-4463-8C5E-DEB2A2AC2CCB}" srcOrd="0" destOrd="0" presId="urn:microsoft.com/office/officeart/2008/layout/NameandTitleOrganizationalChart"/>
    <dgm:cxn modelId="{095A3B23-E3F9-4E66-86CE-DA8B9A1DF34E}" type="presOf" srcId="{7872FCEC-0388-458C-8425-F0CE516BB7BE}" destId="{A47D7354-74DE-4009-9585-EA8E726AF64D}" srcOrd="0" destOrd="0" presId="urn:microsoft.com/office/officeart/2008/layout/NameandTitleOrganizationalChart"/>
    <dgm:cxn modelId="{1B715665-CA4B-4D5C-B17B-5077915F3773}" type="presOf" srcId="{C8DF592B-E576-4B76-A9F3-96284A6763FE}" destId="{D77CBB55-6FDF-40EA-A56A-F5E4F1BA201A}" srcOrd="1" destOrd="0" presId="urn:microsoft.com/office/officeart/2008/layout/NameandTitleOrganizationalChart"/>
    <dgm:cxn modelId="{9406E554-006D-4D17-8C93-3CB3E715B752}" type="presOf" srcId="{7C1CC0C3-C7BD-419C-B937-B2015AD6574B}" destId="{C0294468-9E47-4C86-A7B9-8C84F02C4033}" srcOrd="0" destOrd="0" presId="urn:microsoft.com/office/officeart/2008/layout/NameandTitleOrganizationalChart"/>
    <dgm:cxn modelId="{2CBD2860-4ECF-46E2-BF91-CD719D566833}" type="presOf" srcId="{4519FDA6-657E-4C3B-B2F4-D1F9C817D9B5}" destId="{7456CD86-C274-4A20-92DC-EDECC56513B5}" srcOrd="0" destOrd="0" presId="urn:microsoft.com/office/officeart/2008/layout/NameandTitleOrganizationalChart"/>
    <dgm:cxn modelId="{CDCF33F7-85D1-46F9-946F-5CCBCEB9D431}" type="presOf" srcId="{AD3F4F8F-C0EA-40C9-9599-9D34540FEB13}" destId="{5315559B-F2C7-4752-9F4D-E36DFEAB0DAA}" srcOrd="1" destOrd="0" presId="urn:microsoft.com/office/officeart/2008/layout/NameandTitleOrganizationalChart"/>
    <dgm:cxn modelId="{9854980C-56EC-43F9-98A4-C53775B0C526}" type="presOf" srcId="{1E7EC8BF-D605-473C-8509-45D6997B3C6A}" destId="{131E1EB7-1DB5-40AE-90A9-94007638AF0E}" srcOrd="0" destOrd="0" presId="urn:microsoft.com/office/officeart/2008/layout/NameandTitleOrganizationalChart"/>
    <dgm:cxn modelId="{F3BA990D-2222-4901-882D-F2EA2856C491}" type="presOf" srcId="{FC4BBF55-CE76-4BC9-A015-469C574490DC}" destId="{1E21BAB8-0196-4440-94EB-8B784A081098}" srcOrd="0" destOrd="0" presId="urn:microsoft.com/office/officeart/2008/layout/NameandTitleOrganizationalChart"/>
    <dgm:cxn modelId="{C80EBFFF-8409-454F-920B-C546F73B6B64}" type="presOf" srcId="{765133B3-9C05-4D94-B206-D72700710218}" destId="{7F30C18C-8B2A-4D1D-9E51-DA01CDD57D2F}" srcOrd="0" destOrd="0" presId="urn:microsoft.com/office/officeart/2008/layout/NameandTitleOrganizationalChart"/>
    <dgm:cxn modelId="{8D3F8E77-283A-428F-874B-14042A44462E}" type="presOf" srcId="{1E7EC8BF-D605-473C-8509-45D6997B3C6A}" destId="{035DA445-998E-4298-940D-BD4A051C5270}" srcOrd="1" destOrd="0" presId="urn:microsoft.com/office/officeart/2008/layout/NameandTitleOrganizationalChart"/>
    <dgm:cxn modelId="{344A4C7F-D9A2-4F25-80E0-6FCA319D5A07}" type="presOf" srcId="{35B28702-270C-4274-A41F-BFEA3DF413EF}" destId="{0C068B00-6D36-489A-BBE1-F4839302BA4A}" srcOrd="0" destOrd="0" presId="urn:microsoft.com/office/officeart/2008/layout/NameandTitleOrganizationalChart"/>
    <dgm:cxn modelId="{AE63213C-32EF-47E0-8324-C56147265740}" srcId="{7B4BF1C0-AC46-4726-A053-7E3B3B5C00E6}" destId="{C5328BBA-29FE-412C-B3B5-04F84E3C2757}" srcOrd="1" destOrd="0" parTransId="{D6B031A4-F0E8-4766-85EC-C0E81ED83E62}" sibTransId="{E4B49FFF-60B5-4D42-847E-60070FED135A}"/>
    <dgm:cxn modelId="{E9441FDE-2A38-4CAE-8E56-06260A8AD7FD}" srcId="{29E85F7D-E2A6-48EC-9E99-F0B4BEEBF809}" destId="{7B4BF1C0-AC46-4726-A053-7E3B3B5C00E6}" srcOrd="0" destOrd="0" parTransId="{35B28702-270C-4274-A41F-BFEA3DF413EF}" sibTransId="{6A2E3BB4-ABF8-4B5A-A5E6-CA149C7299E0}"/>
    <dgm:cxn modelId="{296B26B8-F923-4EC2-BD53-60298110C63B}" type="presOf" srcId="{2FD8FA53-F48E-4578-AF56-A1E871798715}" destId="{C0CC48FF-BD1A-4994-815A-5358781F310E}" srcOrd="0" destOrd="0" presId="urn:microsoft.com/office/officeart/2008/layout/NameandTitleOrganizationalChart"/>
    <dgm:cxn modelId="{F0C09447-EFBD-4EBC-BD0D-C1D24B344375}" type="presOf" srcId="{5FC2790B-DBAA-4AA2-BE55-D2799BBE976B}" destId="{873441DB-6A96-400B-ADC5-1434AD4796C6}" srcOrd="0" destOrd="0" presId="urn:microsoft.com/office/officeart/2008/layout/NameandTitleOrganizationalChart"/>
    <dgm:cxn modelId="{6B64413D-C24E-49C8-AF68-6515226F6FB0}" type="presOf" srcId="{506B2498-D69D-4206-9F15-7BFC736A7760}" destId="{C3B4E9D0-05FD-4FC5-91F3-1B5005EE6A85}" srcOrd="0" destOrd="0" presId="urn:microsoft.com/office/officeart/2008/layout/NameandTitleOrganizationalChart"/>
    <dgm:cxn modelId="{2B8570F4-4A1A-4B40-9383-7C34A890F806}" type="presOf" srcId="{7A70B457-5C26-4518-B436-C619C78A5958}" destId="{9D8B6053-B6AB-49FF-AA06-5CDAC3AED778}" srcOrd="0" destOrd="0" presId="urn:microsoft.com/office/officeart/2008/layout/NameandTitleOrganizationalChart"/>
    <dgm:cxn modelId="{AC59438D-2042-4E46-97B9-0903FE500A99}" srcId="{AD3F4F8F-C0EA-40C9-9599-9D34540FEB13}" destId="{9E721106-F9BD-4092-B037-3C1408A33D71}" srcOrd="0" destOrd="0" parTransId="{880289D8-3D45-47F3-A7BF-82616D272225}" sibTransId="{2FD8FA53-F48E-4578-AF56-A1E871798715}"/>
    <dgm:cxn modelId="{BDCADD35-AA5F-4B64-A9C4-628C57C94145}" type="presOf" srcId="{C5328BBA-29FE-412C-B3B5-04F84E3C2757}" destId="{1BEB1F20-730F-4F8D-BB4F-73FB20D5A869}" srcOrd="0" destOrd="0" presId="urn:microsoft.com/office/officeart/2008/layout/NameandTitleOrganizationalChart"/>
    <dgm:cxn modelId="{599AFFE1-BD17-419B-8924-738E83F2B26E}" type="presOf" srcId="{0C48FCAE-CF19-4157-B1C1-A3B018FC7A95}" destId="{79895E15-8B22-42EF-86A4-68996A7FC375}" srcOrd="1" destOrd="0" presId="urn:microsoft.com/office/officeart/2008/layout/NameandTitleOrganizationalChart"/>
    <dgm:cxn modelId="{F82A2F18-319C-48F9-8723-F79C2ECA8E1C}" type="presOf" srcId="{CB02FD83-60E6-4E8C-A961-E5702DD1DABD}" destId="{94299794-A7E3-44DC-983D-7BA16FFC54E5}" srcOrd="0" destOrd="0" presId="urn:microsoft.com/office/officeart/2008/layout/NameandTitleOrganizationalChart"/>
    <dgm:cxn modelId="{F25F932C-4EB4-4193-89EC-716B13E463D9}" type="presOf" srcId="{7B4BF1C0-AC46-4726-A053-7E3B3B5C00E6}" destId="{54240DC3-761B-474F-84E5-042C89EA1380}" srcOrd="1" destOrd="0" presId="urn:microsoft.com/office/officeart/2008/layout/NameandTitleOrganizationalChart"/>
    <dgm:cxn modelId="{6AA18706-5761-4B6B-B7FC-F43264C5457B}" type="presOf" srcId="{CF34274B-96D3-4291-9FB5-779F679C6188}" destId="{C4513367-5094-4E98-9FEE-15ED4319A57C}" srcOrd="0" destOrd="0" presId="urn:microsoft.com/office/officeart/2008/layout/NameandTitleOrganizationalChart"/>
    <dgm:cxn modelId="{79667547-190F-4FDF-938A-C5AF57D1C32A}" srcId="{1E7EC8BF-D605-473C-8509-45D6997B3C6A}" destId="{2DAAD57E-B524-427C-9D19-F0DD92CD1825}" srcOrd="0" destOrd="0" parTransId="{73334E92-7ECB-4B1A-BA61-9AF357083FEC}" sibTransId="{53420318-CA48-42A9-8E9C-7D19B7FE1774}"/>
    <dgm:cxn modelId="{98726E27-C3E3-4F7A-BD08-83D8416AEB01}" srcId="{FF85B4E1-D013-4DE9-9B93-E6188D473B9A}" destId="{29E85F7D-E2A6-48EC-9E99-F0B4BEEBF809}" srcOrd="0" destOrd="0" parTransId="{8F7C8C63-971D-4C48-B5CF-34C4E42B6059}" sibTransId="{0180761D-E607-4F21-BC83-24DDBFB47367}"/>
    <dgm:cxn modelId="{31B18D8F-2DF1-4093-86A2-BC21C51DD826}" type="presOf" srcId="{9E721106-F9BD-4092-B037-3C1408A33D71}" destId="{498A1A46-BE30-40CF-A081-64E870F6E711}" srcOrd="1" destOrd="0" presId="urn:microsoft.com/office/officeart/2008/layout/NameandTitleOrganizationalChart"/>
    <dgm:cxn modelId="{647420CC-BD9B-47A3-A3DB-CFD4C28E667E}" srcId="{7B4BF1C0-AC46-4726-A053-7E3B3B5C00E6}" destId="{D888E266-6907-400B-9436-A62636F1F58A}" srcOrd="0" destOrd="0" parTransId="{E7E1E211-B5AD-46B0-911B-CE4FE8234965}" sibTransId="{B64A244F-D88C-4CDD-860C-3A099926CA13}"/>
    <dgm:cxn modelId="{B3A6A9EE-3C3C-4C93-96E0-13844B38EFD1}" type="presOf" srcId="{8996E67F-384C-43E5-80C5-4F4576F139E1}" destId="{A0E283F0-D010-4F09-962B-E1F515C238C2}" srcOrd="0" destOrd="0" presId="urn:microsoft.com/office/officeart/2008/layout/NameandTitleOrganizationalChart"/>
    <dgm:cxn modelId="{505E385E-F972-4D28-9532-F87DA8DC5027}" type="presOf" srcId="{2F3E0C35-9E1D-43C4-8B23-EB0B84F0FFAF}" destId="{F869621F-6E68-4DCC-8BE0-DC487E84DDB5}" srcOrd="0" destOrd="0" presId="urn:microsoft.com/office/officeart/2008/layout/NameandTitleOrganizationalChart"/>
    <dgm:cxn modelId="{3B219F76-49F5-421E-B005-6818A46A3004}" type="presOf" srcId="{D7ED7D00-E677-4BF9-8E61-596EBF33859A}" destId="{48EFC754-540C-47E4-BB9B-B28C06C6B90D}" srcOrd="0" destOrd="0" presId="urn:microsoft.com/office/officeart/2008/layout/NameandTitleOrganizationalChart"/>
    <dgm:cxn modelId="{54DDB1F2-E5BA-46E3-B520-23CDA82442F4}" srcId="{29E85F7D-E2A6-48EC-9E99-F0B4BEEBF809}" destId="{0C48FCAE-CF19-4157-B1C1-A3B018FC7A95}" srcOrd="2" destOrd="0" parTransId="{765133B3-9C05-4D94-B206-D72700710218}" sibTransId="{8996E67F-384C-43E5-80C5-4F4576F139E1}"/>
    <dgm:cxn modelId="{FB83B496-A326-42B9-A79E-D71F211BE019}" srcId="{0C48FCAE-CF19-4157-B1C1-A3B018FC7A95}" destId="{AD3F4F8F-C0EA-40C9-9599-9D34540FEB13}" srcOrd="1" destOrd="0" parTransId="{14E1C07B-2107-415D-A393-C0E87C7E16D7}" sibTransId="{1DB2A1DD-C5D0-425F-8D7B-24B4FA7AC616}"/>
    <dgm:cxn modelId="{35B652DB-5F0A-4940-AB53-73806DFE9587}" srcId="{07B1F7B4-9885-42B3-8197-FA595373CA8E}" destId="{3361F805-3E9A-4625-B889-55AFC352C086}" srcOrd="1" destOrd="0" parTransId="{7C1CC0C3-C7BD-419C-B937-B2015AD6574B}" sibTransId="{0A1685AC-C7C6-4C53-9330-D2CC0C9C635D}"/>
    <dgm:cxn modelId="{0FCC9658-827C-4CED-8D76-30751100DA76}" srcId="{AD3F4F8F-C0EA-40C9-9599-9D34540FEB13}" destId="{55C30066-4A3D-4D2D-BBA0-7DF09B62F341}" srcOrd="1" destOrd="0" parTransId="{316A0021-DEA7-41E5-AB52-700FF69AEB14}" sibTransId="{B9384E74-3935-47EF-96A2-67E465212A2A}"/>
    <dgm:cxn modelId="{79E38FB5-B96E-4ABC-8EF5-3106940F5EBF}" type="presOf" srcId="{8E757CCE-35F9-41FF-8604-E30E1CED444D}" destId="{850DF3EF-7F13-41DF-B15D-9DDC34C7449C}" srcOrd="0" destOrd="0" presId="urn:microsoft.com/office/officeart/2008/layout/NameandTitleOrganizationalChart"/>
    <dgm:cxn modelId="{B3037069-AA3C-451D-A4B7-EF4EDF30F9D4}" type="presOf" srcId="{2DAAD57E-B524-427C-9D19-F0DD92CD1825}" destId="{2881903E-7A49-429D-B5E1-0A3BC7E0C5AE}" srcOrd="1" destOrd="0" presId="urn:microsoft.com/office/officeart/2008/layout/NameandTitleOrganizationalChart"/>
    <dgm:cxn modelId="{9AAF7F7C-2342-4FC8-AE4E-7ACB6116F771}" type="presOf" srcId="{AD3F4F8F-C0EA-40C9-9599-9D34540FEB13}" destId="{812CDC70-7463-46C2-94E2-2DCD34A74E5C}" srcOrd="0" destOrd="0" presId="urn:microsoft.com/office/officeart/2008/layout/NameandTitleOrganizationalChart"/>
    <dgm:cxn modelId="{5945332B-43A0-4818-819E-8D8B928EB267}" type="presOf" srcId="{1B4DEE0E-96FC-4AB5-9770-829DBE6F4A0B}" destId="{AE496880-EE48-44EF-96B5-5D5640B8CB13}" srcOrd="0" destOrd="0" presId="urn:microsoft.com/office/officeart/2008/layout/NameandTitleOrganizationalChart"/>
    <dgm:cxn modelId="{141774B7-5A31-4EB6-8593-E522AE8065BA}" type="presOf" srcId="{6A2E3BB4-ABF8-4B5A-A5E6-CA149C7299E0}" destId="{3303DE1C-E3A5-4773-8381-F11A22976E10}" srcOrd="0" destOrd="0" presId="urn:microsoft.com/office/officeart/2008/layout/NameandTitleOrganizationalChart"/>
    <dgm:cxn modelId="{4440D219-5C58-4B9F-AE8B-4141AB2C6D8E}" type="presOf" srcId="{4B422D58-B463-4E59-AF1E-CAAACE02B2E6}" destId="{E56A6324-C35F-4574-BDE7-F6EFFA9BE703}" srcOrd="0" destOrd="0" presId="urn:microsoft.com/office/officeart/2008/layout/NameandTitleOrganizationalChart"/>
    <dgm:cxn modelId="{AFB0286D-D8FF-4213-B37B-E008755E5B5C}" type="presOf" srcId="{FC4BBF55-CE76-4BC9-A015-469C574490DC}" destId="{7DD0A94E-3B59-4109-B8C2-4E94E332D209}" srcOrd="1" destOrd="0" presId="urn:microsoft.com/office/officeart/2008/layout/NameandTitleOrganizationalChart"/>
    <dgm:cxn modelId="{6542EDA7-C919-45AA-97C3-EC3067D68AEA}" type="presOf" srcId="{7872FCEC-0388-458C-8425-F0CE516BB7BE}" destId="{91B231D4-5F95-46EB-BA4C-989E69226BBD}" srcOrd="1" destOrd="0" presId="urn:microsoft.com/office/officeart/2008/layout/NameandTitleOrganizationalChart"/>
    <dgm:cxn modelId="{02E73F04-3AF7-4A22-A6C4-181CDF953E1A}" type="presOf" srcId="{1DB2A1DD-C5D0-425F-8D7B-24B4FA7AC616}" destId="{36972F66-664D-4618-A578-D165D8309AEE}" srcOrd="0" destOrd="0" presId="urn:microsoft.com/office/officeart/2008/layout/NameandTitleOrganizationalChart"/>
    <dgm:cxn modelId="{AE927550-67AB-480C-9E27-DD342F0C655C}" type="presOf" srcId="{E7E1E211-B5AD-46B0-911B-CE4FE8234965}" destId="{6203FDE2-7A56-4C03-B35B-A772EA0239FD}" srcOrd="0" destOrd="0" presId="urn:microsoft.com/office/officeart/2008/layout/NameandTitleOrganizationalChart"/>
    <dgm:cxn modelId="{30AECA18-6010-44A8-8C85-C69E3044325E}" type="presOf" srcId="{8F7C8C63-971D-4C48-B5CF-34C4E42B6059}" destId="{BA27B4A5-5368-4F88-B2D5-DAF20D3172A9}" srcOrd="0" destOrd="0" presId="urn:microsoft.com/office/officeart/2008/layout/NameandTitleOrganizationalChart"/>
    <dgm:cxn modelId="{94D15880-23AE-49C2-9199-67307FDB7534}" srcId="{2DAAD57E-B524-427C-9D19-F0DD92CD1825}" destId="{C8DF592B-E576-4B76-A9F3-96284A6763FE}" srcOrd="0" destOrd="0" parTransId="{39208B2C-06E3-403B-BCFD-9A011238CE61}" sibTransId="{0D5C14BF-F6BE-4847-A90A-4A1ED406CC5C}"/>
    <dgm:cxn modelId="{B2C82735-9BB1-448D-B907-9C84A4CF4D45}" type="presOf" srcId="{3361F805-3E9A-4625-B889-55AFC352C086}" destId="{B68A3D0C-2E6C-4696-AE2B-91F2A005B3EB}" srcOrd="0" destOrd="0" presId="urn:microsoft.com/office/officeart/2008/layout/NameandTitleOrganizationalChart"/>
    <dgm:cxn modelId="{9A7C7E7E-B3D7-4EA8-A4F7-06B84E35BCBB}" type="presOf" srcId="{39208B2C-06E3-403B-BCFD-9A011238CE61}" destId="{CBFA8DA4-8844-4E99-B16D-75B03DFC5E6D}" srcOrd="0" destOrd="0" presId="urn:microsoft.com/office/officeart/2008/layout/NameandTitleOrganizationalChart"/>
    <dgm:cxn modelId="{6BA08CBD-A701-447C-B1E1-A16D66258A94}" type="presOf" srcId="{B9384E74-3935-47EF-96A2-67E465212A2A}" destId="{7858AC57-07BA-483F-8F95-4FA3319617B5}" srcOrd="0" destOrd="0" presId="urn:microsoft.com/office/officeart/2008/layout/NameandTitleOrganizationalChart"/>
    <dgm:cxn modelId="{BB245781-B55F-4B1C-9696-3EF222A7C5BB}" type="presOf" srcId="{0180761D-E607-4F21-BC83-24DDBFB47367}" destId="{7E7872D4-E2BE-4187-95F2-E5F55BF1DD41}" srcOrd="0" destOrd="0" presId="urn:microsoft.com/office/officeart/2008/layout/NameandTitleOrganizationalChart"/>
    <dgm:cxn modelId="{C48DE673-9BF6-4F69-B318-92F49242302B}" type="presOf" srcId="{0DE49DA6-CA71-41A6-847B-F4FE93BD1828}" destId="{F57ED356-A010-400E-9B89-7F63F66C238B}" srcOrd="0" destOrd="0" presId="urn:microsoft.com/office/officeart/2008/layout/NameandTitleOrganizationalChart"/>
    <dgm:cxn modelId="{CC839DD0-7048-4431-8CE2-5235FDE1F2F6}" type="presOf" srcId="{9E721106-F9BD-4092-B037-3C1408A33D71}" destId="{AF38011A-DDE4-48D0-9736-ACCD8B065643}" srcOrd="0" destOrd="0" presId="urn:microsoft.com/office/officeart/2008/layout/NameandTitleOrganizationalChart"/>
    <dgm:cxn modelId="{9229E180-6C5F-4F36-918D-6EC820D3467E}" type="presOf" srcId="{E4B49FFF-60B5-4D42-847E-60070FED135A}" destId="{805ABAB6-2637-494B-AF38-895899F4D258}" srcOrd="0" destOrd="0" presId="urn:microsoft.com/office/officeart/2008/layout/NameandTitleOrganizationalChart"/>
    <dgm:cxn modelId="{0DE0B297-AA49-43B5-898E-73D44029C696}" type="presOf" srcId="{D6B031A4-F0E8-4766-85EC-C0E81ED83E62}" destId="{AFAFEDEC-B31C-4EC3-BF8C-78F0B7811B15}" srcOrd="0" destOrd="0" presId="urn:microsoft.com/office/officeart/2008/layout/NameandTitleOrganizationalChart"/>
    <dgm:cxn modelId="{89627D25-DCAF-4575-ABDF-59F29D2195C7}" type="presOf" srcId="{FF85B4E1-D013-4DE9-9B93-E6188D473B9A}" destId="{6490E544-205E-45DD-8899-A9E69754544F}" srcOrd="0" destOrd="0" presId="urn:microsoft.com/office/officeart/2008/layout/NameandTitleOrganizationalChart"/>
    <dgm:cxn modelId="{605F46F7-D178-4378-A491-669BC5DCA5CF}" srcId="{BC270CFD-B471-49D5-9199-873DFFD6FBB1}" destId="{FF85B4E1-D013-4DE9-9B93-E6188D473B9A}" srcOrd="0" destOrd="0" parTransId="{306D857D-4ACF-4FA9-BB83-907577065402}" sibTransId="{2DB7BF86-B00D-441E-8F61-FCB4B43D0A5A}"/>
    <dgm:cxn modelId="{E8FA28B0-6FCA-4A36-B6BA-11F3A1BCC3B6}" type="presOf" srcId="{BC270CFD-B471-49D5-9199-873DFFD6FBB1}" destId="{FD7E9108-7D2A-4368-93A6-030ADEC20BA4}" srcOrd="0" destOrd="0" presId="urn:microsoft.com/office/officeart/2008/layout/NameandTitleOrganizationalChart"/>
    <dgm:cxn modelId="{41E50D62-6ED2-4192-BC8E-DC5675DF3498}" type="presOf" srcId="{C8DF592B-E576-4B76-A9F3-96284A6763FE}" destId="{8596C381-DB03-4175-B119-E89016AB4BA9}" srcOrd="0" destOrd="0" presId="urn:microsoft.com/office/officeart/2008/layout/NameandTitleOrganizationalChart"/>
    <dgm:cxn modelId="{C742F82B-563E-44EE-9C76-5ECB5432755B}" type="presOf" srcId="{D888E266-6907-400B-9436-A62636F1F58A}" destId="{D47445F6-7E3A-4238-9CB8-BF3568049156}" srcOrd="1" destOrd="0" presId="urn:microsoft.com/office/officeart/2008/layout/NameandTitleOrganizationalChart"/>
    <dgm:cxn modelId="{E52F403C-201E-4724-B0A7-22ADD37CAABF}" srcId="{2DAAD57E-B524-427C-9D19-F0DD92CD1825}" destId="{D7ED7D00-E677-4BF9-8E61-596EBF33859A}" srcOrd="2" destOrd="0" parTransId="{CB02FD83-60E6-4E8C-A961-E5702DD1DABD}" sibTransId="{2F3E0C35-9E1D-43C4-8B23-EB0B84F0FFAF}"/>
    <dgm:cxn modelId="{26BCF3A7-82C7-4907-959B-484442BB702E}" type="presOf" srcId="{0A1685AC-C7C6-4C53-9330-D2CC0C9C635D}" destId="{251FF805-A6A3-49AC-BDCD-6443E5D46E7F}" srcOrd="0" destOrd="0" presId="urn:microsoft.com/office/officeart/2008/layout/NameandTitleOrganizationalChart"/>
    <dgm:cxn modelId="{99C92C90-E780-4C05-A4D3-B84437A590C7}" type="presOf" srcId="{53420318-CA48-42A9-8E9C-7D19B7FE1774}" destId="{D1FA7548-2861-43EB-B95A-C13BC583F86B}" srcOrd="0" destOrd="0" presId="urn:microsoft.com/office/officeart/2008/layout/NameandTitleOrganizationalChart"/>
    <dgm:cxn modelId="{C4287F1E-41A9-4408-B0C6-E1DD8F57071B}" type="presOf" srcId="{73334E92-7ECB-4B1A-BA61-9AF357083FEC}" destId="{83FB4D16-3C80-4FC4-996E-402BEB6FB5A6}" srcOrd="0" destOrd="0" presId="urn:microsoft.com/office/officeart/2008/layout/NameandTitleOrganizationalChart"/>
    <dgm:cxn modelId="{C283C949-E99C-487C-AD14-D99860D08E42}" type="presOf" srcId="{55C30066-4A3D-4D2D-BBA0-7DF09B62F341}" destId="{6F43A2BA-1954-4E33-8CC5-C766919F2F76}" srcOrd="0" destOrd="0" presId="urn:microsoft.com/office/officeart/2008/layout/NameandTitleOrganizationalChart"/>
    <dgm:cxn modelId="{0B71ABD7-B75F-4FF5-865B-306C61AA781A}" type="presOf" srcId="{C5328BBA-29FE-412C-B3B5-04F84E3C2757}" destId="{3D789649-2EAF-4D99-8F98-F6DF9FE305BF}" srcOrd="1" destOrd="0" presId="urn:microsoft.com/office/officeart/2008/layout/NameandTitleOrganizationalChart"/>
    <dgm:cxn modelId="{13B3CE0F-54F0-4B12-830E-3C9AF52C54F4}" type="presOf" srcId="{316A0021-DEA7-41E5-AB52-700FF69AEB14}" destId="{F09B7E31-037B-4E0E-8B9D-805D01C841B9}" srcOrd="0" destOrd="0" presId="urn:microsoft.com/office/officeart/2008/layout/NameandTitleOrganizationalChart"/>
    <dgm:cxn modelId="{1D5E010E-AAFF-46B1-A308-DC263149FD47}" type="presOf" srcId="{2DB7BF86-B00D-441E-8F61-FCB4B43D0A5A}" destId="{0A3B2155-AA50-44D7-A51F-B7BB369F2867}" srcOrd="0" destOrd="0" presId="urn:microsoft.com/office/officeart/2008/layout/NameandTitleOrganizationalChart"/>
    <dgm:cxn modelId="{8F1EA347-ADD2-4778-A2C2-08CFC2B7C572}" type="presOf" srcId="{880289D8-3D45-47F3-A7BF-82616D272225}" destId="{53716DC4-DAB8-4A7E-A341-D6F4BABB1FB5}" srcOrd="0" destOrd="0" presId="urn:microsoft.com/office/officeart/2008/layout/NameandTitleOrganizationalChart"/>
    <dgm:cxn modelId="{7703A541-63CC-4AF9-A05B-4CAC10EACB30}" type="presOf" srcId="{D40980FE-8DB4-4280-93AA-96A832E33110}" destId="{9862F846-0FEC-4923-8B5A-0289369559E3}" srcOrd="0" destOrd="0" presId="urn:microsoft.com/office/officeart/2008/layout/NameandTitleOrganizationalChart"/>
    <dgm:cxn modelId="{A3996488-8DE1-4362-BA1C-326B3A4ACE6F}" type="presOf" srcId="{4519FDA6-657E-4C3B-B2F4-D1F9C817D9B5}" destId="{54A98D2F-CF16-4475-90A9-E81BD8EF345E}" srcOrd="1" destOrd="0" presId="urn:microsoft.com/office/officeart/2008/layout/NameandTitleOrganizationalChart"/>
    <dgm:cxn modelId="{12895384-52E9-478B-A3F6-79A359C12EEE}" type="presOf" srcId="{29E85F7D-E2A6-48EC-9E99-F0B4BEEBF809}" destId="{F1ED6CDD-DCF2-4916-A9DB-8CDD60A5388D}" srcOrd="0" destOrd="0" presId="urn:microsoft.com/office/officeart/2008/layout/NameandTitleOrganizationalChart"/>
    <dgm:cxn modelId="{C6725463-4542-443E-9FF9-84B05F1BF40D}" type="presOf" srcId="{C77961C8-B580-418E-A784-679F37DC90BB}" destId="{4FC048CD-15E1-47E2-8C9B-30FEBC8AD1D9}" srcOrd="0" destOrd="0" presId="urn:microsoft.com/office/officeart/2008/layout/NameandTitleOrganizationalChart"/>
    <dgm:cxn modelId="{F089B7BA-88E9-416B-BA7A-8275A7363666}" srcId="{2DAAD57E-B524-427C-9D19-F0DD92CD1825}" destId="{CF34274B-96D3-4291-9FB5-779F679C6188}" srcOrd="3" destOrd="0" parTransId="{0DE49DA6-CA71-41A6-847B-F4FE93BD1828}" sibTransId="{029A3FE2-4995-4828-9F0E-2E6144EF8D14}"/>
    <dgm:cxn modelId="{3922D063-3CBD-4BCB-8FAF-975DD9A6F6B0}" type="presOf" srcId="{2DAAD57E-B524-427C-9D19-F0DD92CD1825}" destId="{AF67EB72-0E46-47F5-B25B-E209DF36DC92}" srcOrd="0" destOrd="0" presId="urn:microsoft.com/office/officeart/2008/layout/NameandTitleOrganizationalChart"/>
    <dgm:cxn modelId="{D29FD81B-D6BD-4C82-92E0-A76EFBA015A5}" srcId="{07B1F7B4-9885-42B3-8197-FA595373CA8E}" destId="{7872FCEC-0388-458C-8425-F0CE516BB7BE}" srcOrd="0" destOrd="0" parTransId="{7A70B457-5C26-4518-B436-C619C78A5958}" sibTransId="{0C25795B-8C21-45EE-8C6C-C306726A67BF}"/>
    <dgm:cxn modelId="{FF220FD8-916F-481B-A476-FBF45E55E9A3}" type="presOf" srcId="{D7ED7D00-E677-4BF9-8E61-596EBF33859A}" destId="{56B54602-63A3-41AA-80FB-4745BAFA330B}" srcOrd="1" destOrd="0" presId="urn:microsoft.com/office/officeart/2008/layout/NameandTitleOrganizationalChart"/>
    <dgm:cxn modelId="{E2C09AC2-4C4B-4F43-A04D-54B005F726D2}" type="presOf" srcId="{29E85F7D-E2A6-48EC-9E99-F0B4BEEBF809}" destId="{29D5BCE1-2530-4019-A121-5E799E0B9792}" srcOrd="1" destOrd="0" presId="urn:microsoft.com/office/officeart/2008/layout/NameandTitleOrganizationalChart"/>
    <dgm:cxn modelId="{6F9B6410-45F5-4A06-BD23-2D2052F6C0F0}" srcId="{29E85F7D-E2A6-48EC-9E99-F0B4BEEBF809}" destId="{1E7EC8BF-D605-473C-8509-45D6997B3C6A}" srcOrd="1" destOrd="0" parTransId="{1B4DEE0E-96FC-4AB5-9770-829DBE6F4A0B}" sibTransId="{D40980FE-8DB4-4280-93AA-96A832E33110}"/>
    <dgm:cxn modelId="{4BFFC721-6D75-4DBE-8E70-7C37BCD55B4D}" type="presOf" srcId="{029A3FE2-4995-4828-9F0E-2E6144EF8D14}" destId="{DF79FAEA-FF33-4E08-861C-8EDCF0A2FA68}" srcOrd="0" destOrd="0" presId="urn:microsoft.com/office/officeart/2008/layout/NameandTitleOrganizationalChart"/>
    <dgm:cxn modelId="{13901EA6-1C04-496D-9087-19753A02DAEF}" type="presOf" srcId="{0C25795B-8C21-45EE-8C6C-C306726A67BF}" destId="{6CCB799F-7F2C-4DC3-85DC-98E069B39CD3}" srcOrd="0" destOrd="0" presId="urn:microsoft.com/office/officeart/2008/layout/NameandTitleOrganizationalChart"/>
    <dgm:cxn modelId="{453AF556-28EE-43CC-A24D-88FC450D5218}" type="presOf" srcId="{FF85B4E1-D013-4DE9-9B93-E6188D473B9A}" destId="{D00C5A30-53AC-4705-A6E7-57FB9513619C}" srcOrd="1" destOrd="0" presId="urn:microsoft.com/office/officeart/2008/layout/NameandTitleOrganizationalChart"/>
    <dgm:cxn modelId="{6B92A987-230A-4D85-B1D3-957182B45EF1}" srcId="{2DAAD57E-B524-427C-9D19-F0DD92CD1825}" destId="{4519FDA6-657E-4C3B-B2F4-D1F9C817D9B5}" srcOrd="4" destOrd="0" parTransId="{4B422D58-B463-4E59-AF1E-CAAACE02B2E6}" sibTransId="{5FC2790B-DBAA-4AA2-BE55-D2799BBE976B}"/>
    <dgm:cxn modelId="{3AF6BAE6-C9EC-4870-ABCA-64EC8DE6137F}" type="presOf" srcId="{14E1C07B-2107-415D-A393-C0E87C7E16D7}" destId="{FC9274C1-F93F-423D-A608-230BF5F7A27B}" srcOrd="0" destOrd="0" presId="urn:microsoft.com/office/officeart/2008/layout/NameandTitleOrganizationalChart"/>
    <dgm:cxn modelId="{E0AB9826-D002-420F-A68D-FFD6D6972C48}" type="presOf" srcId="{55C30066-4A3D-4D2D-BBA0-7DF09B62F341}" destId="{6B9BA0C9-C435-4C19-96F6-A7EF99B27EC5}" srcOrd="1" destOrd="0" presId="urn:microsoft.com/office/officeart/2008/layout/NameandTitleOrganizationalChart"/>
    <dgm:cxn modelId="{F27C7B1C-23E4-4C7B-9267-E009FC276C1E}" type="presOf" srcId="{D888E266-6907-400B-9436-A62636F1F58A}" destId="{1BF37791-6FEF-4A6C-BA7C-C4C3C2289DED}" srcOrd="0" destOrd="0" presId="urn:microsoft.com/office/officeart/2008/layout/NameandTitleOrganizationalChart"/>
    <dgm:cxn modelId="{C6257A2E-2382-4E17-ACE8-3ABEEE138CE7}" type="presOf" srcId="{07B1F7B4-9885-42B3-8197-FA595373CA8E}" destId="{AC26AAD4-0994-450B-8B3E-1F75B89224DE}" srcOrd="1" destOrd="0" presId="urn:microsoft.com/office/officeart/2008/layout/NameandTitleOrganizationalChart"/>
    <dgm:cxn modelId="{B63D794A-2A76-477C-A0D9-4371C5C7A34D}" type="presOf" srcId="{7B4BF1C0-AC46-4726-A053-7E3B3B5C00E6}" destId="{C45D1697-9316-4FC3-9B51-4D6DDE088F7C}" srcOrd="0" destOrd="0" presId="urn:microsoft.com/office/officeart/2008/layout/NameandTitleOrganizationalChart"/>
    <dgm:cxn modelId="{27ECCF5B-22BB-4508-95DB-E54B2882B690}" srcId="{2DAAD57E-B524-427C-9D19-F0DD92CD1825}" destId="{FC4BBF55-CE76-4BC9-A015-469C574490DC}" srcOrd="1" destOrd="0" parTransId="{C77961C8-B580-418E-A784-679F37DC90BB}" sibTransId="{FDD3710B-3E06-417B-B487-8DA3E43688D4}"/>
    <dgm:cxn modelId="{C59EDFD7-131D-4B9A-9040-440E9C2C5A0B}" type="presOf" srcId="{0D5C14BF-F6BE-4847-A90A-4A1ED406CC5C}" destId="{9D98C960-E117-4877-B641-6E55DE5BEB1F}" srcOrd="0" destOrd="0" presId="urn:microsoft.com/office/officeart/2008/layout/NameandTitleOrganizationalChart"/>
    <dgm:cxn modelId="{34A6ABA5-EC56-411A-A99D-C683D05EACE4}" type="presOf" srcId="{0C48FCAE-CF19-4157-B1C1-A3B018FC7A95}" destId="{F3997B2B-793E-4C40-AF14-CF8942B554A8}" srcOrd="0" destOrd="0" presId="urn:microsoft.com/office/officeart/2008/layout/NameandTitleOrganizationalChart"/>
    <dgm:cxn modelId="{632720B2-0059-468D-9831-615EB8A8A5AC}" srcId="{0C48FCAE-CF19-4157-B1C1-A3B018FC7A95}" destId="{07B1F7B4-9885-42B3-8197-FA595373CA8E}" srcOrd="0" destOrd="0" parTransId="{8E757CCE-35F9-41FF-8604-E30E1CED444D}" sibTransId="{506B2498-D69D-4206-9F15-7BFC736A7760}"/>
    <dgm:cxn modelId="{C4D3D9BA-A067-4144-9402-F94F7AE06F81}" type="presOf" srcId="{07B1F7B4-9885-42B3-8197-FA595373CA8E}" destId="{784DE84E-685E-4CB8-82AB-5F64E5FE9029}" srcOrd="0" destOrd="0" presId="urn:microsoft.com/office/officeart/2008/layout/NameandTitleOrganizationalChart"/>
    <dgm:cxn modelId="{F2247D0A-212C-43C3-B363-C3EEB7EB4414}" type="presOf" srcId="{3361F805-3E9A-4625-B889-55AFC352C086}" destId="{363F7417-9F07-4F39-A6E3-F0A673EE32FD}" srcOrd="1" destOrd="0" presId="urn:microsoft.com/office/officeart/2008/layout/NameandTitleOrganizationalChart"/>
    <dgm:cxn modelId="{F09A3B31-7425-488F-8E8A-7ED91C6F6A29}" type="presOf" srcId="{B64A244F-D88C-4CDD-860C-3A099926CA13}" destId="{DCB467DD-8A52-4CF7-93B5-A638E220ED4F}" srcOrd="0" destOrd="0" presId="urn:microsoft.com/office/officeart/2008/layout/NameandTitleOrganizationalChart"/>
    <dgm:cxn modelId="{1CD34162-A9C2-4CDE-8087-F63D56507968}" type="presParOf" srcId="{FD7E9108-7D2A-4368-93A6-030ADEC20BA4}" destId="{A7F27187-6049-496D-AC35-B9214836F549}" srcOrd="0" destOrd="0" presId="urn:microsoft.com/office/officeart/2008/layout/NameandTitleOrganizationalChart"/>
    <dgm:cxn modelId="{69596153-541A-49A6-881A-F24AC6C0D4AF}" type="presParOf" srcId="{A7F27187-6049-496D-AC35-B9214836F549}" destId="{1828234C-3035-40B2-8C56-56813D9D52BF}" srcOrd="0" destOrd="0" presId="urn:microsoft.com/office/officeart/2008/layout/NameandTitleOrganizationalChart"/>
    <dgm:cxn modelId="{F625DC69-12B3-4CFE-B8E5-F6929EBE8DDC}" type="presParOf" srcId="{1828234C-3035-40B2-8C56-56813D9D52BF}" destId="{6490E544-205E-45DD-8899-A9E69754544F}" srcOrd="0" destOrd="0" presId="urn:microsoft.com/office/officeart/2008/layout/NameandTitleOrganizationalChart"/>
    <dgm:cxn modelId="{719845D6-BCE2-40F3-9908-EFDD520DAA39}" type="presParOf" srcId="{1828234C-3035-40B2-8C56-56813D9D52BF}" destId="{0A3B2155-AA50-44D7-A51F-B7BB369F2867}" srcOrd="1" destOrd="0" presId="urn:microsoft.com/office/officeart/2008/layout/NameandTitleOrganizationalChart"/>
    <dgm:cxn modelId="{332A29C0-43BC-4C59-95C9-7DDAAF9161DB}" type="presParOf" srcId="{1828234C-3035-40B2-8C56-56813D9D52BF}" destId="{D00C5A30-53AC-4705-A6E7-57FB9513619C}" srcOrd="2" destOrd="0" presId="urn:microsoft.com/office/officeart/2008/layout/NameandTitleOrganizationalChart"/>
    <dgm:cxn modelId="{6C6901E5-AFA0-4BB5-95C7-8E5DAF96B526}" type="presParOf" srcId="{A7F27187-6049-496D-AC35-B9214836F549}" destId="{58C5A9E5-6A50-4915-9706-09417B7714FC}" srcOrd="1" destOrd="0" presId="urn:microsoft.com/office/officeart/2008/layout/NameandTitleOrganizationalChart"/>
    <dgm:cxn modelId="{7F100ABE-0747-4C66-B3A3-97406C4856C1}" type="presParOf" srcId="{58C5A9E5-6A50-4915-9706-09417B7714FC}" destId="{BA27B4A5-5368-4F88-B2D5-DAF20D3172A9}" srcOrd="0" destOrd="0" presId="urn:microsoft.com/office/officeart/2008/layout/NameandTitleOrganizationalChart"/>
    <dgm:cxn modelId="{B2F21479-40BD-4B5C-88B3-2331B6998A74}" type="presParOf" srcId="{58C5A9E5-6A50-4915-9706-09417B7714FC}" destId="{50CE9CB3-770C-4A5D-9671-67724D758F7E}" srcOrd="1" destOrd="0" presId="urn:microsoft.com/office/officeart/2008/layout/NameandTitleOrganizationalChart"/>
    <dgm:cxn modelId="{F4AB518E-7347-488D-9780-7A9CC1964DEB}" type="presParOf" srcId="{50CE9CB3-770C-4A5D-9671-67724D758F7E}" destId="{18E586E3-25E3-409E-BA35-83D6C779FA1E}" srcOrd="0" destOrd="0" presId="urn:microsoft.com/office/officeart/2008/layout/NameandTitleOrganizationalChart"/>
    <dgm:cxn modelId="{0C0323D2-CDD6-47B0-BB74-8790D46E3CE2}" type="presParOf" srcId="{18E586E3-25E3-409E-BA35-83D6C779FA1E}" destId="{F1ED6CDD-DCF2-4916-A9DB-8CDD60A5388D}" srcOrd="0" destOrd="0" presId="urn:microsoft.com/office/officeart/2008/layout/NameandTitleOrganizationalChart"/>
    <dgm:cxn modelId="{1BDB1F52-4B7D-44C9-8DB2-38484E9BCFC1}" type="presParOf" srcId="{18E586E3-25E3-409E-BA35-83D6C779FA1E}" destId="{7E7872D4-E2BE-4187-95F2-E5F55BF1DD41}" srcOrd="1" destOrd="0" presId="urn:microsoft.com/office/officeart/2008/layout/NameandTitleOrganizationalChart"/>
    <dgm:cxn modelId="{54B769F8-D28B-4DBD-93EE-1C08BAC48A2E}" type="presParOf" srcId="{18E586E3-25E3-409E-BA35-83D6C779FA1E}" destId="{29D5BCE1-2530-4019-A121-5E799E0B9792}" srcOrd="2" destOrd="0" presId="urn:microsoft.com/office/officeart/2008/layout/NameandTitleOrganizationalChart"/>
    <dgm:cxn modelId="{93E80368-7483-45A7-9F56-F2AADB555E33}" type="presParOf" srcId="{50CE9CB3-770C-4A5D-9671-67724D758F7E}" destId="{AB19E004-BFE4-41A6-BDD4-FE70B59F7042}" srcOrd="1" destOrd="0" presId="urn:microsoft.com/office/officeart/2008/layout/NameandTitleOrganizationalChart"/>
    <dgm:cxn modelId="{789D0BA0-96D7-4AD1-ACDE-2EB150E54CDA}" type="presParOf" srcId="{AB19E004-BFE4-41A6-BDD4-FE70B59F7042}" destId="{0C068B00-6D36-489A-BBE1-F4839302BA4A}" srcOrd="0" destOrd="0" presId="urn:microsoft.com/office/officeart/2008/layout/NameandTitleOrganizationalChart"/>
    <dgm:cxn modelId="{13DEAB7D-3A8F-4039-9486-128F06849925}" type="presParOf" srcId="{AB19E004-BFE4-41A6-BDD4-FE70B59F7042}" destId="{A3B66169-7B6B-4B29-8B81-6F9458837A7A}" srcOrd="1" destOrd="0" presId="urn:microsoft.com/office/officeart/2008/layout/NameandTitleOrganizationalChart"/>
    <dgm:cxn modelId="{7F569F5A-ACB3-4FD2-9183-0A76D04F0CC0}" type="presParOf" srcId="{A3B66169-7B6B-4B29-8B81-6F9458837A7A}" destId="{F70E45DA-1BD8-49F7-8F67-7DC6881341B1}" srcOrd="0" destOrd="0" presId="urn:microsoft.com/office/officeart/2008/layout/NameandTitleOrganizationalChart"/>
    <dgm:cxn modelId="{3170DE4D-7A95-4395-8F5F-9170C340C939}" type="presParOf" srcId="{F70E45DA-1BD8-49F7-8F67-7DC6881341B1}" destId="{C45D1697-9316-4FC3-9B51-4D6DDE088F7C}" srcOrd="0" destOrd="0" presId="urn:microsoft.com/office/officeart/2008/layout/NameandTitleOrganizationalChart"/>
    <dgm:cxn modelId="{4A86CF02-3D99-4A4A-9965-4C3B16439C64}" type="presParOf" srcId="{F70E45DA-1BD8-49F7-8F67-7DC6881341B1}" destId="{3303DE1C-E3A5-4773-8381-F11A22976E10}" srcOrd="1" destOrd="0" presId="urn:microsoft.com/office/officeart/2008/layout/NameandTitleOrganizationalChart"/>
    <dgm:cxn modelId="{604F2737-8A9E-4B5F-A4FD-1AE215D77857}" type="presParOf" srcId="{F70E45DA-1BD8-49F7-8F67-7DC6881341B1}" destId="{54240DC3-761B-474F-84E5-042C89EA1380}" srcOrd="2" destOrd="0" presId="urn:microsoft.com/office/officeart/2008/layout/NameandTitleOrganizationalChart"/>
    <dgm:cxn modelId="{2849626D-8F49-464C-A29D-7F981369B039}" type="presParOf" srcId="{A3B66169-7B6B-4B29-8B81-6F9458837A7A}" destId="{32518921-68CA-43C7-9FD1-96D5712060B6}" srcOrd="1" destOrd="0" presId="urn:microsoft.com/office/officeart/2008/layout/NameandTitleOrganizationalChart"/>
    <dgm:cxn modelId="{19DEAF3C-322F-4923-8EF7-C0F16856A4CD}" type="presParOf" srcId="{32518921-68CA-43C7-9FD1-96D5712060B6}" destId="{6203FDE2-7A56-4C03-B35B-A772EA0239FD}" srcOrd="0" destOrd="0" presId="urn:microsoft.com/office/officeart/2008/layout/NameandTitleOrganizationalChart"/>
    <dgm:cxn modelId="{782D1C6A-BCED-4FA4-9392-7EF07B3F70F2}" type="presParOf" srcId="{32518921-68CA-43C7-9FD1-96D5712060B6}" destId="{9A3C1DF2-4CE0-478B-857C-257D73C94681}" srcOrd="1" destOrd="0" presId="urn:microsoft.com/office/officeart/2008/layout/NameandTitleOrganizationalChart"/>
    <dgm:cxn modelId="{F00BFB4B-2A65-427B-BC2D-9F4E6D4B34EE}" type="presParOf" srcId="{9A3C1DF2-4CE0-478B-857C-257D73C94681}" destId="{4C7158E1-44E4-47D4-A60B-0362DFF1C27F}" srcOrd="0" destOrd="0" presId="urn:microsoft.com/office/officeart/2008/layout/NameandTitleOrganizationalChart"/>
    <dgm:cxn modelId="{63673A4A-92D8-4E67-80EB-F1819A6D1BA7}" type="presParOf" srcId="{4C7158E1-44E4-47D4-A60B-0362DFF1C27F}" destId="{1BF37791-6FEF-4A6C-BA7C-C4C3C2289DED}" srcOrd="0" destOrd="0" presId="urn:microsoft.com/office/officeart/2008/layout/NameandTitleOrganizationalChart"/>
    <dgm:cxn modelId="{76992026-4B41-41C0-9C37-5A0A83E6D3D7}" type="presParOf" srcId="{4C7158E1-44E4-47D4-A60B-0362DFF1C27F}" destId="{DCB467DD-8A52-4CF7-93B5-A638E220ED4F}" srcOrd="1" destOrd="0" presId="urn:microsoft.com/office/officeart/2008/layout/NameandTitleOrganizationalChart"/>
    <dgm:cxn modelId="{13C41D16-B51A-495B-9223-DF1CED91E2BC}" type="presParOf" srcId="{4C7158E1-44E4-47D4-A60B-0362DFF1C27F}" destId="{D47445F6-7E3A-4238-9CB8-BF3568049156}" srcOrd="2" destOrd="0" presId="urn:microsoft.com/office/officeart/2008/layout/NameandTitleOrganizationalChart"/>
    <dgm:cxn modelId="{6F0646A8-9EC3-45A5-A971-64933E1A2ACB}" type="presParOf" srcId="{9A3C1DF2-4CE0-478B-857C-257D73C94681}" destId="{E8930B42-DD2D-4229-828E-B5BDBEC1DAF9}" srcOrd="1" destOrd="0" presId="urn:microsoft.com/office/officeart/2008/layout/NameandTitleOrganizationalChart"/>
    <dgm:cxn modelId="{1D754A1B-B98B-4AAD-A6C9-1AC62C4135A2}" type="presParOf" srcId="{9A3C1DF2-4CE0-478B-857C-257D73C94681}" destId="{F9C5581F-BEA9-432D-903A-9481AF56FEDB}" srcOrd="2" destOrd="0" presId="urn:microsoft.com/office/officeart/2008/layout/NameandTitleOrganizationalChart"/>
    <dgm:cxn modelId="{65362111-CC32-4EBF-8F9D-76CD65D7461B}" type="presParOf" srcId="{32518921-68CA-43C7-9FD1-96D5712060B6}" destId="{AFAFEDEC-B31C-4EC3-BF8C-78F0B7811B15}" srcOrd="2" destOrd="0" presId="urn:microsoft.com/office/officeart/2008/layout/NameandTitleOrganizationalChart"/>
    <dgm:cxn modelId="{3F155F15-3984-4A14-93B7-B837DCF92E4F}" type="presParOf" srcId="{32518921-68CA-43C7-9FD1-96D5712060B6}" destId="{C6DCA328-95D6-4C0D-A904-DF161BA16775}" srcOrd="3" destOrd="0" presId="urn:microsoft.com/office/officeart/2008/layout/NameandTitleOrganizationalChart"/>
    <dgm:cxn modelId="{73437BD9-6512-46C5-95D0-B8310A1A9843}" type="presParOf" srcId="{C6DCA328-95D6-4C0D-A904-DF161BA16775}" destId="{65C9B111-78AA-4829-BFEE-D208E4016B68}" srcOrd="0" destOrd="0" presId="urn:microsoft.com/office/officeart/2008/layout/NameandTitleOrganizationalChart"/>
    <dgm:cxn modelId="{446691B8-5F7E-4779-AAB4-6BB8BDE0DCAA}" type="presParOf" srcId="{65C9B111-78AA-4829-BFEE-D208E4016B68}" destId="{1BEB1F20-730F-4F8D-BB4F-73FB20D5A869}" srcOrd="0" destOrd="0" presId="urn:microsoft.com/office/officeart/2008/layout/NameandTitleOrganizationalChart"/>
    <dgm:cxn modelId="{8EFB1848-BC29-4F70-88A2-AE38F7CD5B58}" type="presParOf" srcId="{65C9B111-78AA-4829-BFEE-D208E4016B68}" destId="{805ABAB6-2637-494B-AF38-895899F4D258}" srcOrd="1" destOrd="0" presId="urn:microsoft.com/office/officeart/2008/layout/NameandTitleOrganizationalChart"/>
    <dgm:cxn modelId="{CB44E2CE-B99B-478E-BB31-2689E92603AE}" type="presParOf" srcId="{65C9B111-78AA-4829-BFEE-D208E4016B68}" destId="{3D789649-2EAF-4D99-8F98-F6DF9FE305BF}" srcOrd="2" destOrd="0" presId="urn:microsoft.com/office/officeart/2008/layout/NameandTitleOrganizationalChart"/>
    <dgm:cxn modelId="{C812DB75-2E64-4FF9-95B2-85461A5EDC5A}" type="presParOf" srcId="{C6DCA328-95D6-4C0D-A904-DF161BA16775}" destId="{DF47F5BA-149B-4B4A-9D32-75B6D946F736}" srcOrd="1" destOrd="0" presId="urn:microsoft.com/office/officeart/2008/layout/NameandTitleOrganizationalChart"/>
    <dgm:cxn modelId="{E8D448CD-F333-4D23-AF56-A569616F7E9C}" type="presParOf" srcId="{C6DCA328-95D6-4C0D-A904-DF161BA16775}" destId="{E51002EF-89AF-42BB-8CB2-27B9045A8AF1}" srcOrd="2" destOrd="0" presId="urn:microsoft.com/office/officeart/2008/layout/NameandTitleOrganizationalChart"/>
    <dgm:cxn modelId="{AEDD27B0-1C25-491A-A739-323D4237ECEA}" type="presParOf" srcId="{A3B66169-7B6B-4B29-8B81-6F9458837A7A}" destId="{7570E2B3-AB84-48DF-806B-8DC0FCE26220}" srcOrd="2" destOrd="0" presId="urn:microsoft.com/office/officeart/2008/layout/NameandTitleOrganizationalChart"/>
    <dgm:cxn modelId="{B5C943C4-7970-4E46-9B56-617F0DD7EB7F}" type="presParOf" srcId="{AB19E004-BFE4-41A6-BDD4-FE70B59F7042}" destId="{AE496880-EE48-44EF-96B5-5D5640B8CB13}" srcOrd="2" destOrd="0" presId="urn:microsoft.com/office/officeart/2008/layout/NameandTitleOrganizationalChart"/>
    <dgm:cxn modelId="{138DE2EA-35CC-47BC-ABE8-A6526CC63CF9}" type="presParOf" srcId="{AB19E004-BFE4-41A6-BDD4-FE70B59F7042}" destId="{CB27DFCF-7F59-4164-9850-9A3102B4D454}" srcOrd="3" destOrd="0" presId="urn:microsoft.com/office/officeart/2008/layout/NameandTitleOrganizationalChart"/>
    <dgm:cxn modelId="{952DC4C5-0A00-431E-B1FD-E694F3FB367D}" type="presParOf" srcId="{CB27DFCF-7F59-4164-9850-9A3102B4D454}" destId="{54A9872A-6C68-4277-B409-A48E757F8073}" srcOrd="0" destOrd="0" presId="urn:microsoft.com/office/officeart/2008/layout/NameandTitleOrganizationalChart"/>
    <dgm:cxn modelId="{3A90EE25-30D9-43D9-A394-BA9F1717350F}" type="presParOf" srcId="{54A9872A-6C68-4277-B409-A48E757F8073}" destId="{131E1EB7-1DB5-40AE-90A9-94007638AF0E}" srcOrd="0" destOrd="0" presId="urn:microsoft.com/office/officeart/2008/layout/NameandTitleOrganizationalChart"/>
    <dgm:cxn modelId="{C9A744F7-5CD5-4C74-A626-C697E6C78166}" type="presParOf" srcId="{54A9872A-6C68-4277-B409-A48E757F8073}" destId="{9862F846-0FEC-4923-8B5A-0289369559E3}" srcOrd="1" destOrd="0" presId="urn:microsoft.com/office/officeart/2008/layout/NameandTitleOrganizationalChart"/>
    <dgm:cxn modelId="{D2C963C6-CB0D-40BC-8799-68DBDA75FB39}" type="presParOf" srcId="{54A9872A-6C68-4277-B409-A48E757F8073}" destId="{035DA445-998E-4298-940D-BD4A051C5270}" srcOrd="2" destOrd="0" presId="urn:microsoft.com/office/officeart/2008/layout/NameandTitleOrganizationalChart"/>
    <dgm:cxn modelId="{3C722016-3DF2-4B41-BB8F-A57F5C1AA672}" type="presParOf" srcId="{CB27DFCF-7F59-4164-9850-9A3102B4D454}" destId="{5712DA10-FCC5-4090-A388-2D75ACBA351D}" srcOrd="1" destOrd="0" presId="urn:microsoft.com/office/officeart/2008/layout/NameandTitleOrganizationalChart"/>
    <dgm:cxn modelId="{A925E481-B557-4B44-BCB9-A8E2964FF768}" type="presParOf" srcId="{5712DA10-FCC5-4090-A388-2D75ACBA351D}" destId="{83FB4D16-3C80-4FC4-996E-402BEB6FB5A6}" srcOrd="0" destOrd="0" presId="urn:microsoft.com/office/officeart/2008/layout/NameandTitleOrganizationalChart"/>
    <dgm:cxn modelId="{7E9833EA-2081-43C1-8683-E1CF5CD1A058}" type="presParOf" srcId="{5712DA10-FCC5-4090-A388-2D75ACBA351D}" destId="{711C6D9B-E4C8-418D-92AD-FBA391DAD5C8}" srcOrd="1" destOrd="0" presId="urn:microsoft.com/office/officeart/2008/layout/NameandTitleOrganizationalChart"/>
    <dgm:cxn modelId="{AFE2BCD0-844E-46F1-988B-7D840955BBC7}" type="presParOf" srcId="{711C6D9B-E4C8-418D-92AD-FBA391DAD5C8}" destId="{175FEC52-77D6-48FE-A3E3-2FF4AB558345}" srcOrd="0" destOrd="0" presId="urn:microsoft.com/office/officeart/2008/layout/NameandTitleOrganizationalChart"/>
    <dgm:cxn modelId="{5FDE08E6-C21C-4E2C-A82D-502D50FC9A37}" type="presParOf" srcId="{175FEC52-77D6-48FE-A3E3-2FF4AB558345}" destId="{AF67EB72-0E46-47F5-B25B-E209DF36DC92}" srcOrd="0" destOrd="0" presId="urn:microsoft.com/office/officeart/2008/layout/NameandTitleOrganizationalChart"/>
    <dgm:cxn modelId="{A29C6DB0-082D-47BE-8C4E-02460ECAAA7C}" type="presParOf" srcId="{175FEC52-77D6-48FE-A3E3-2FF4AB558345}" destId="{D1FA7548-2861-43EB-B95A-C13BC583F86B}" srcOrd="1" destOrd="0" presId="urn:microsoft.com/office/officeart/2008/layout/NameandTitleOrganizationalChart"/>
    <dgm:cxn modelId="{A42F8D2F-1034-473F-B4BC-F450C41D9003}" type="presParOf" srcId="{175FEC52-77D6-48FE-A3E3-2FF4AB558345}" destId="{2881903E-7A49-429D-B5E1-0A3BC7E0C5AE}" srcOrd="2" destOrd="0" presId="urn:microsoft.com/office/officeart/2008/layout/NameandTitleOrganizationalChart"/>
    <dgm:cxn modelId="{DC08C177-646A-4415-B93D-E290E44AD30E}" type="presParOf" srcId="{711C6D9B-E4C8-418D-92AD-FBA391DAD5C8}" destId="{942A75BF-1BFE-427B-B01D-1DDD7D401ABC}" srcOrd="1" destOrd="0" presId="urn:microsoft.com/office/officeart/2008/layout/NameandTitleOrganizationalChart"/>
    <dgm:cxn modelId="{97C971BE-8443-4DB1-AF88-62E255E4B09A}" type="presParOf" srcId="{942A75BF-1BFE-427B-B01D-1DDD7D401ABC}" destId="{CBFA8DA4-8844-4E99-B16D-75B03DFC5E6D}" srcOrd="0" destOrd="0" presId="urn:microsoft.com/office/officeart/2008/layout/NameandTitleOrganizationalChart"/>
    <dgm:cxn modelId="{56D79270-022B-46D1-8F6B-6F96F8720466}" type="presParOf" srcId="{942A75BF-1BFE-427B-B01D-1DDD7D401ABC}" destId="{9B88C35E-8D55-4751-AC9B-57886DA2C417}" srcOrd="1" destOrd="0" presId="urn:microsoft.com/office/officeart/2008/layout/NameandTitleOrganizationalChart"/>
    <dgm:cxn modelId="{6130F94D-ACE0-40FC-8751-D6ACD2982AA7}" type="presParOf" srcId="{9B88C35E-8D55-4751-AC9B-57886DA2C417}" destId="{C38B3882-E6AD-4768-A3C5-762106B75AA5}" srcOrd="0" destOrd="0" presId="urn:microsoft.com/office/officeart/2008/layout/NameandTitleOrganizationalChart"/>
    <dgm:cxn modelId="{2D17E3A8-078E-4D31-8F53-06C1E6715678}" type="presParOf" srcId="{C38B3882-E6AD-4768-A3C5-762106B75AA5}" destId="{8596C381-DB03-4175-B119-E89016AB4BA9}" srcOrd="0" destOrd="0" presId="urn:microsoft.com/office/officeart/2008/layout/NameandTitleOrganizationalChart"/>
    <dgm:cxn modelId="{8332B142-CC67-4E76-B48C-BE80BA5918B8}" type="presParOf" srcId="{C38B3882-E6AD-4768-A3C5-762106B75AA5}" destId="{9D98C960-E117-4877-B641-6E55DE5BEB1F}" srcOrd="1" destOrd="0" presId="urn:microsoft.com/office/officeart/2008/layout/NameandTitleOrganizationalChart"/>
    <dgm:cxn modelId="{B2A20766-7D17-4FB3-9E37-0DACDF07FEF8}" type="presParOf" srcId="{C38B3882-E6AD-4768-A3C5-762106B75AA5}" destId="{D77CBB55-6FDF-40EA-A56A-F5E4F1BA201A}" srcOrd="2" destOrd="0" presId="urn:microsoft.com/office/officeart/2008/layout/NameandTitleOrganizationalChart"/>
    <dgm:cxn modelId="{9641E825-FCEE-46A7-96E1-1FDC47C84A73}" type="presParOf" srcId="{9B88C35E-8D55-4751-AC9B-57886DA2C417}" destId="{DC9191AE-7754-4CFE-B6EE-59ADDB27AC2A}" srcOrd="1" destOrd="0" presId="urn:microsoft.com/office/officeart/2008/layout/NameandTitleOrganizationalChart"/>
    <dgm:cxn modelId="{9BF150B5-1D31-494A-BF62-1EBA0199AC2A}" type="presParOf" srcId="{9B88C35E-8D55-4751-AC9B-57886DA2C417}" destId="{03FD6DEF-0A91-4EF9-8083-CBFB7E7A0647}" srcOrd="2" destOrd="0" presId="urn:microsoft.com/office/officeart/2008/layout/NameandTitleOrganizationalChart"/>
    <dgm:cxn modelId="{F34645D9-EEFF-4A06-9D07-3E9E14B90E51}" type="presParOf" srcId="{942A75BF-1BFE-427B-B01D-1DDD7D401ABC}" destId="{4FC048CD-15E1-47E2-8C9B-30FEBC8AD1D9}" srcOrd="2" destOrd="0" presId="urn:microsoft.com/office/officeart/2008/layout/NameandTitleOrganizationalChart"/>
    <dgm:cxn modelId="{B10694F4-31B1-4AE3-B944-384CAC6BF950}" type="presParOf" srcId="{942A75BF-1BFE-427B-B01D-1DDD7D401ABC}" destId="{3B307BAC-7566-49DC-AD24-F7FB297EA4A0}" srcOrd="3" destOrd="0" presId="urn:microsoft.com/office/officeart/2008/layout/NameandTitleOrganizationalChart"/>
    <dgm:cxn modelId="{DB48808F-754F-41BE-B306-AC88270D026E}" type="presParOf" srcId="{3B307BAC-7566-49DC-AD24-F7FB297EA4A0}" destId="{A9D493F9-2D61-4121-BA38-7152510BDC15}" srcOrd="0" destOrd="0" presId="urn:microsoft.com/office/officeart/2008/layout/NameandTitleOrganizationalChart"/>
    <dgm:cxn modelId="{7B19AB1E-4DBF-4F03-80C1-AB9EC10D4C87}" type="presParOf" srcId="{A9D493F9-2D61-4121-BA38-7152510BDC15}" destId="{1E21BAB8-0196-4440-94EB-8B784A081098}" srcOrd="0" destOrd="0" presId="urn:microsoft.com/office/officeart/2008/layout/NameandTitleOrganizationalChart"/>
    <dgm:cxn modelId="{4CDF954B-2A19-4C2A-8725-BC62746C0169}" type="presParOf" srcId="{A9D493F9-2D61-4121-BA38-7152510BDC15}" destId="{81BF2C38-FACC-4463-8C5E-DEB2A2AC2CCB}" srcOrd="1" destOrd="0" presId="urn:microsoft.com/office/officeart/2008/layout/NameandTitleOrganizationalChart"/>
    <dgm:cxn modelId="{91B92314-7B92-4A96-B5CD-4DDFCE4320DF}" type="presParOf" srcId="{A9D493F9-2D61-4121-BA38-7152510BDC15}" destId="{7DD0A94E-3B59-4109-B8C2-4E94E332D209}" srcOrd="2" destOrd="0" presId="urn:microsoft.com/office/officeart/2008/layout/NameandTitleOrganizationalChart"/>
    <dgm:cxn modelId="{404AAC26-F44B-496E-A914-8408F116FC45}" type="presParOf" srcId="{3B307BAC-7566-49DC-AD24-F7FB297EA4A0}" destId="{B343B1A7-D72C-47BD-84CE-414EEB5B8D3D}" srcOrd="1" destOrd="0" presId="urn:microsoft.com/office/officeart/2008/layout/NameandTitleOrganizationalChart"/>
    <dgm:cxn modelId="{BA3890C0-98CA-448B-961F-835A7BCB5B55}" type="presParOf" srcId="{3B307BAC-7566-49DC-AD24-F7FB297EA4A0}" destId="{B3700B64-CEE7-406C-A314-73148D7CB579}" srcOrd="2" destOrd="0" presId="urn:microsoft.com/office/officeart/2008/layout/NameandTitleOrganizationalChart"/>
    <dgm:cxn modelId="{5BE30481-7E25-486B-95B3-25C14CF412AE}" type="presParOf" srcId="{942A75BF-1BFE-427B-B01D-1DDD7D401ABC}" destId="{94299794-A7E3-44DC-983D-7BA16FFC54E5}" srcOrd="4" destOrd="0" presId="urn:microsoft.com/office/officeart/2008/layout/NameandTitleOrganizationalChart"/>
    <dgm:cxn modelId="{9D995A64-F30F-48E6-B078-157F08A8DA53}" type="presParOf" srcId="{942A75BF-1BFE-427B-B01D-1DDD7D401ABC}" destId="{2DF88499-0572-48FE-A3B5-462D42ED311D}" srcOrd="5" destOrd="0" presId="urn:microsoft.com/office/officeart/2008/layout/NameandTitleOrganizationalChart"/>
    <dgm:cxn modelId="{ECAE747E-8CF0-4AAB-B5D7-9FEE4FE606CA}" type="presParOf" srcId="{2DF88499-0572-48FE-A3B5-462D42ED311D}" destId="{BE5D07F9-5C83-42FD-A706-9B1B82839B51}" srcOrd="0" destOrd="0" presId="urn:microsoft.com/office/officeart/2008/layout/NameandTitleOrganizationalChart"/>
    <dgm:cxn modelId="{6B875030-50B1-482D-AEE6-D60B95CD1356}" type="presParOf" srcId="{BE5D07F9-5C83-42FD-A706-9B1B82839B51}" destId="{48EFC754-540C-47E4-BB9B-B28C06C6B90D}" srcOrd="0" destOrd="0" presId="urn:microsoft.com/office/officeart/2008/layout/NameandTitleOrganizationalChart"/>
    <dgm:cxn modelId="{EA121B0E-45A1-4F43-AB75-557DC971614D}" type="presParOf" srcId="{BE5D07F9-5C83-42FD-A706-9B1B82839B51}" destId="{F869621F-6E68-4DCC-8BE0-DC487E84DDB5}" srcOrd="1" destOrd="0" presId="urn:microsoft.com/office/officeart/2008/layout/NameandTitleOrganizationalChart"/>
    <dgm:cxn modelId="{B0729F00-E066-4F1D-AC32-644767437298}" type="presParOf" srcId="{BE5D07F9-5C83-42FD-A706-9B1B82839B51}" destId="{56B54602-63A3-41AA-80FB-4745BAFA330B}" srcOrd="2" destOrd="0" presId="urn:microsoft.com/office/officeart/2008/layout/NameandTitleOrganizationalChart"/>
    <dgm:cxn modelId="{DEAA5E65-5701-492C-80EF-56F2CF9CCFF7}" type="presParOf" srcId="{2DF88499-0572-48FE-A3B5-462D42ED311D}" destId="{7B064FFA-1C11-43A0-B5C3-BE23EF377463}" srcOrd="1" destOrd="0" presId="urn:microsoft.com/office/officeart/2008/layout/NameandTitleOrganizationalChart"/>
    <dgm:cxn modelId="{2DDAEF8E-11F4-4F1D-ABF6-C0BEC187C86C}" type="presParOf" srcId="{2DF88499-0572-48FE-A3B5-462D42ED311D}" destId="{0E927911-4A66-4391-B542-AF6EFFC925C1}" srcOrd="2" destOrd="0" presId="urn:microsoft.com/office/officeart/2008/layout/NameandTitleOrganizationalChart"/>
    <dgm:cxn modelId="{5A5C967F-00E5-41D4-9A16-12296BE12842}" type="presParOf" srcId="{942A75BF-1BFE-427B-B01D-1DDD7D401ABC}" destId="{F57ED356-A010-400E-9B89-7F63F66C238B}" srcOrd="6" destOrd="0" presId="urn:microsoft.com/office/officeart/2008/layout/NameandTitleOrganizationalChart"/>
    <dgm:cxn modelId="{84439DF7-BF2D-4341-99D0-2564975133E5}" type="presParOf" srcId="{942A75BF-1BFE-427B-B01D-1DDD7D401ABC}" destId="{42CFDC74-9C4F-405D-BB97-4EFC330F3A7A}" srcOrd="7" destOrd="0" presId="urn:microsoft.com/office/officeart/2008/layout/NameandTitleOrganizationalChart"/>
    <dgm:cxn modelId="{F375A8A4-7F9D-41ED-8DE2-23B167E1F4BD}" type="presParOf" srcId="{42CFDC74-9C4F-405D-BB97-4EFC330F3A7A}" destId="{9191EF49-3817-4DBE-90FF-7407439F8090}" srcOrd="0" destOrd="0" presId="urn:microsoft.com/office/officeart/2008/layout/NameandTitleOrganizationalChart"/>
    <dgm:cxn modelId="{AC617794-9EB0-4C38-9396-577A9D0B5EDE}" type="presParOf" srcId="{9191EF49-3817-4DBE-90FF-7407439F8090}" destId="{C4513367-5094-4E98-9FEE-15ED4319A57C}" srcOrd="0" destOrd="0" presId="urn:microsoft.com/office/officeart/2008/layout/NameandTitleOrganizationalChart"/>
    <dgm:cxn modelId="{59B985F2-E2DD-46B5-AB1D-15B5DF674CCC}" type="presParOf" srcId="{9191EF49-3817-4DBE-90FF-7407439F8090}" destId="{DF79FAEA-FF33-4E08-861C-8EDCF0A2FA68}" srcOrd="1" destOrd="0" presId="urn:microsoft.com/office/officeart/2008/layout/NameandTitleOrganizationalChart"/>
    <dgm:cxn modelId="{A3E24B59-8854-4AF8-BB2F-156E762FE0E5}" type="presParOf" srcId="{9191EF49-3817-4DBE-90FF-7407439F8090}" destId="{8D4DE815-9B45-4A99-8E8D-0327930C4BB5}" srcOrd="2" destOrd="0" presId="urn:microsoft.com/office/officeart/2008/layout/NameandTitleOrganizationalChart"/>
    <dgm:cxn modelId="{27A6A110-A027-4D7D-840C-0803FE1B2E8D}" type="presParOf" srcId="{42CFDC74-9C4F-405D-BB97-4EFC330F3A7A}" destId="{3E359FDC-55E3-4A57-904E-E79C8CAC0303}" srcOrd="1" destOrd="0" presId="urn:microsoft.com/office/officeart/2008/layout/NameandTitleOrganizationalChart"/>
    <dgm:cxn modelId="{7045A179-03E7-4E9F-9B49-CC3FDD9F4745}" type="presParOf" srcId="{42CFDC74-9C4F-405D-BB97-4EFC330F3A7A}" destId="{AF72ACD2-59E5-46EB-9DF6-DA853FAC9817}" srcOrd="2" destOrd="0" presId="urn:microsoft.com/office/officeart/2008/layout/NameandTitleOrganizationalChart"/>
    <dgm:cxn modelId="{9A2D4E80-008A-4028-BD6F-1CDD15176E8F}" type="presParOf" srcId="{942A75BF-1BFE-427B-B01D-1DDD7D401ABC}" destId="{E56A6324-C35F-4574-BDE7-F6EFFA9BE703}" srcOrd="8" destOrd="0" presId="urn:microsoft.com/office/officeart/2008/layout/NameandTitleOrganizationalChart"/>
    <dgm:cxn modelId="{CB0159BC-2C95-4AD0-8861-D9DBF9DE0DE2}" type="presParOf" srcId="{942A75BF-1BFE-427B-B01D-1DDD7D401ABC}" destId="{12522887-11A1-4443-AE0B-2C047E14BC13}" srcOrd="9" destOrd="0" presId="urn:microsoft.com/office/officeart/2008/layout/NameandTitleOrganizationalChart"/>
    <dgm:cxn modelId="{35E6AFED-5D7A-4215-ABFA-12687DB9CE6C}" type="presParOf" srcId="{12522887-11A1-4443-AE0B-2C047E14BC13}" destId="{BB1CB65C-F361-4EA0-9F86-252BB178105B}" srcOrd="0" destOrd="0" presId="urn:microsoft.com/office/officeart/2008/layout/NameandTitleOrganizationalChart"/>
    <dgm:cxn modelId="{5122A966-EAEB-45BC-98BF-C12FD9457B1E}" type="presParOf" srcId="{BB1CB65C-F361-4EA0-9F86-252BB178105B}" destId="{7456CD86-C274-4A20-92DC-EDECC56513B5}" srcOrd="0" destOrd="0" presId="urn:microsoft.com/office/officeart/2008/layout/NameandTitleOrganizationalChart"/>
    <dgm:cxn modelId="{E1EE0B30-53D6-4CB4-B7A8-608CE70AF585}" type="presParOf" srcId="{BB1CB65C-F361-4EA0-9F86-252BB178105B}" destId="{873441DB-6A96-400B-ADC5-1434AD4796C6}" srcOrd="1" destOrd="0" presId="urn:microsoft.com/office/officeart/2008/layout/NameandTitleOrganizationalChart"/>
    <dgm:cxn modelId="{0537B8FC-6DF5-4DAC-B9A4-E8756FF1DCDC}" type="presParOf" srcId="{BB1CB65C-F361-4EA0-9F86-252BB178105B}" destId="{54A98D2F-CF16-4475-90A9-E81BD8EF345E}" srcOrd="2" destOrd="0" presId="urn:microsoft.com/office/officeart/2008/layout/NameandTitleOrganizationalChart"/>
    <dgm:cxn modelId="{351DA31F-6546-4475-980D-87B1A1177476}" type="presParOf" srcId="{12522887-11A1-4443-AE0B-2C047E14BC13}" destId="{B6C5DB45-E05F-4931-8C6B-DAE924AF5DB9}" srcOrd="1" destOrd="0" presId="urn:microsoft.com/office/officeart/2008/layout/NameandTitleOrganizationalChart"/>
    <dgm:cxn modelId="{4050F673-5AD3-4FE4-8797-B4F417AA561A}" type="presParOf" srcId="{12522887-11A1-4443-AE0B-2C047E14BC13}" destId="{9B3187C7-CDF5-49CF-9399-F8D1CC9EB895}" srcOrd="2" destOrd="0" presId="urn:microsoft.com/office/officeart/2008/layout/NameandTitleOrganizationalChart"/>
    <dgm:cxn modelId="{C6DBEAD1-A76A-42CB-B966-313A96026DC4}" type="presParOf" srcId="{711C6D9B-E4C8-418D-92AD-FBA391DAD5C8}" destId="{05CEB362-F187-4083-8EF0-3E74ED3350E6}" srcOrd="2" destOrd="0" presId="urn:microsoft.com/office/officeart/2008/layout/NameandTitleOrganizationalChart"/>
    <dgm:cxn modelId="{3E339CFF-3BF2-476E-B53E-5CC045A45A00}" type="presParOf" srcId="{CB27DFCF-7F59-4164-9850-9A3102B4D454}" destId="{8F063C90-47CE-4981-812E-034A891C8490}" srcOrd="2" destOrd="0" presId="urn:microsoft.com/office/officeart/2008/layout/NameandTitleOrganizationalChart"/>
    <dgm:cxn modelId="{5E200F9C-4BFA-4D3C-8642-F0EDBFDE5A6F}" type="presParOf" srcId="{AB19E004-BFE4-41A6-BDD4-FE70B59F7042}" destId="{7F30C18C-8B2A-4D1D-9E51-DA01CDD57D2F}" srcOrd="4" destOrd="0" presId="urn:microsoft.com/office/officeart/2008/layout/NameandTitleOrganizationalChart"/>
    <dgm:cxn modelId="{969E59D7-DAD3-40D8-9CBA-B1D0CC48F0C3}" type="presParOf" srcId="{AB19E004-BFE4-41A6-BDD4-FE70B59F7042}" destId="{7ECD77CD-E2E6-482D-B583-D3FD87F712D0}" srcOrd="5" destOrd="0" presId="urn:microsoft.com/office/officeart/2008/layout/NameandTitleOrganizationalChart"/>
    <dgm:cxn modelId="{AE2E3351-310C-4F57-A7D8-275FD48718D9}" type="presParOf" srcId="{7ECD77CD-E2E6-482D-B583-D3FD87F712D0}" destId="{8670FCD7-A659-4746-A316-36547D1A7690}" srcOrd="0" destOrd="0" presId="urn:microsoft.com/office/officeart/2008/layout/NameandTitleOrganizationalChart"/>
    <dgm:cxn modelId="{3F859B9B-B590-41ED-81FC-65D148FE4F2B}" type="presParOf" srcId="{8670FCD7-A659-4746-A316-36547D1A7690}" destId="{F3997B2B-793E-4C40-AF14-CF8942B554A8}" srcOrd="0" destOrd="0" presId="urn:microsoft.com/office/officeart/2008/layout/NameandTitleOrganizationalChart"/>
    <dgm:cxn modelId="{E7FF3AA4-A11B-48DD-A13B-8C6E5BBB8359}" type="presParOf" srcId="{8670FCD7-A659-4746-A316-36547D1A7690}" destId="{A0E283F0-D010-4F09-962B-E1F515C238C2}" srcOrd="1" destOrd="0" presId="urn:microsoft.com/office/officeart/2008/layout/NameandTitleOrganizationalChart"/>
    <dgm:cxn modelId="{9880CA0B-AC77-4AC1-A6BE-331A5AEE6F89}" type="presParOf" srcId="{8670FCD7-A659-4746-A316-36547D1A7690}" destId="{79895E15-8B22-42EF-86A4-68996A7FC375}" srcOrd="2" destOrd="0" presId="urn:microsoft.com/office/officeart/2008/layout/NameandTitleOrganizationalChart"/>
    <dgm:cxn modelId="{3329A487-B61D-4075-A507-87FEECAC499D}" type="presParOf" srcId="{7ECD77CD-E2E6-482D-B583-D3FD87F712D0}" destId="{4F4AA4C8-4D74-46DE-A537-99721CAA9145}" srcOrd="1" destOrd="0" presId="urn:microsoft.com/office/officeart/2008/layout/NameandTitleOrganizationalChart"/>
    <dgm:cxn modelId="{3B2B722F-0608-4A08-AA05-8106A56377FD}" type="presParOf" srcId="{4F4AA4C8-4D74-46DE-A537-99721CAA9145}" destId="{850DF3EF-7F13-41DF-B15D-9DDC34C7449C}" srcOrd="0" destOrd="0" presId="urn:microsoft.com/office/officeart/2008/layout/NameandTitleOrganizationalChart"/>
    <dgm:cxn modelId="{EEA98687-DAF7-47E4-9ACD-BECB909BAB47}" type="presParOf" srcId="{4F4AA4C8-4D74-46DE-A537-99721CAA9145}" destId="{1526F0BE-92BF-456E-8D3F-9048FAF7AB9D}" srcOrd="1" destOrd="0" presId="urn:microsoft.com/office/officeart/2008/layout/NameandTitleOrganizationalChart"/>
    <dgm:cxn modelId="{E93DBC7A-61DE-40F5-B42D-7122FB96C6A5}" type="presParOf" srcId="{1526F0BE-92BF-456E-8D3F-9048FAF7AB9D}" destId="{DC2B0352-28A4-46B5-AF7B-E0BDC099B94A}" srcOrd="0" destOrd="0" presId="urn:microsoft.com/office/officeart/2008/layout/NameandTitleOrganizationalChart"/>
    <dgm:cxn modelId="{0B281737-9726-4B6A-8DF3-A604FEE64E40}" type="presParOf" srcId="{DC2B0352-28A4-46B5-AF7B-E0BDC099B94A}" destId="{784DE84E-685E-4CB8-82AB-5F64E5FE9029}" srcOrd="0" destOrd="0" presId="urn:microsoft.com/office/officeart/2008/layout/NameandTitleOrganizationalChart"/>
    <dgm:cxn modelId="{12381222-FB00-4BB9-BB39-4F040D7800AD}" type="presParOf" srcId="{DC2B0352-28A4-46B5-AF7B-E0BDC099B94A}" destId="{C3B4E9D0-05FD-4FC5-91F3-1B5005EE6A85}" srcOrd="1" destOrd="0" presId="urn:microsoft.com/office/officeart/2008/layout/NameandTitleOrganizationalChart"/>
    <dgm:cxn modelId="{D824E483-86FE-4E1A-AE4C-F8B196F00AE7}" type="presParOf" srcId="{DC2B0352-28A4-46B5-AF7B-E0BDC099B94A}" destId="{AC26AAD4-0994-450B-8B3E-1F75B89224DE}" srcOrd="2" destOrd="0" presId="urn:microsoft.com/office/officeart/2008/layout/NameandTitleOrganizationalChart"/>
    <dgm:cxn modelId="{3E4A52AB-2393-4E36-9C5E-9ED499A4A486}" type="presParOf" srcId="{1526F0BE-92BF-456E-8D3F-9048FAF7AB9D}" destId="{9B6D3887-9D4A-447D-9B09-CD87F71A8B60}" srcOrd="1" destOrd="0" presId="urn:microsoft.com/office/officeart/2008/layout/NameandTitleOrganizationalChart"/>
    <dgm:cxn modelId="{B1F21180-D373-4951-BE21-241BB3D05C90}" type="presParOf" srcId="{9B6D3887-9D4A-447D-9B09-CD87F71A8B60}" destId="{9D8B6053-B6AB-49FF-AA06-5CDAC3AED778}" srcOrd="0" destOrd="0" presId="urn:microsoft.com/office/officeart/2008/layout/NameandTitleOrganizationalChart"/>
    <dgm:cxn modelId="{F2530C34-E4FD-4633-AC46-81E77F62C585}" type="presParOf" srcId="{9B6D3887-9D4A-447D-9B09-CD87F71A8B60}" destId="{64840646-8897-4DC1-8145-B3213C085DA6}" srcOrd="1" destOrd="0" presId="urn:microsoft.com/office/officeart/2008/layout/NameandTitleOrganizationalChart"/>
    <dgm:cxn modelId="{B82F42FE-696F-43C6-BC2B-35813B1C7F65}" type="presParOf" srcId="{64840646-8897-4DC1-8145-B3213C085DA6}" destId="{484FFD9B-6D06-43EE-99DE-CE667E5C2E8B}" srcOrd="0" destOrd="0" presId="urn:microsoft.com/office/officeart/2008/layout/NameandTitleOrganizationalChart"/>
    <dgm:cxn modelId="{6B632007-C9BA-4EA7-AB7F-CF78D6EDC0B4}" type="presParOf" srcId="{484FFD9B-6D06-43EE-99DE-CE667E5C2E8B}" destId="{A47D7354-74DE-4009-9585-EA8E726AF64D}" srcOrd="0" destOrd="0" presId="urn:microsoft.com/office/officeart/2008/layout/NameandTitleOrganizationalChart"/>
    <dgm:cxn modelId="{391918A5-5300-42C0-9E18-756BE4D68CAE}" type="presParOf" srcId="{484FFD9B-6D06-43EE-99DE-CE667E5C2E8B}" destId="{6CCB799F-7F2C-4DC3-85DC-98E069B39CD3}" srcOrd="1" destOrd="0" presId="urn:microsoft.com/office/officeart/2008/layout/NameandTitleOrganizationalChart"/>
    <dgm:cxn modelId="{B915B026-76CF-405A-90E5-852E9FD7E9F1}" type="presParOf" srcId="{484FFD9B-6D06-43EE-99DE-CE667E5C2E8B}" destId="{91B231D4-5F95-46EB-BA4C-989E69226BBD}" srcOrd="2" destOrd="0" presId="urn:microsoft.com/office/officeart/2008/layout/NameandTitleOrganizationalChart"/>
    <dgm:cxn modelId="{3DC31AC2-AEDD-4843-ACEA-FF417E14A7F7}" type="presParOf" srcId="{64840646-8897-4DC1-8145-B3213C085DA6}" destId="{9FD8E19D-0469-4BE9-873B-3F8F3EA0A9E5}" srcOrd="1" destOrd="0" presId="urn:microsoft.com/office/officeart/2008/layout/NameandTitleOrganizationalChart"/>
    <dgm:cxn modelId="{4FC7A865-00C3-4670-B301-CEF5E502B8D1}" type="presParOf" srcId="{64840646-8897-4DC1-8145-B3213C085DA6}" destId="{071250B7-60F1-4674-A831-382D36B90849}" srcOrd="2" destOrd="0" presId="urn:microsoft.com/office/officeart/2008/layout/NameandTitleOrganizationalChart"/>
    <dgm:cxn modelId="{A45F246C-0D39-41B6-AAA9-AE744ADA689C}" type="presParOf" srcId="{9B6D3887-9D4A-447D-9B09-CD87F71A8B60}" destId="{C0294468-9E47-4C86-A7B9-8C84F02C4033}" srcOrd="2" destOrd="0" presId="urn:microsoft.com/office/officeart/2008/layout/NameandTitleOrganizationalChart"/>
    <dgm:cxn modelId="{E2F2A891-6392-4792-BA78-D10E14805466}" type="presParOf" srcId="{9B6D3887-9D4A-447D-9B09-CD87F71A8B60}" destId="{5595BE47-36E6-4C7F-BB2E-C8BE1551566F}" srcOrd="3" destOrd="0" presId="urn:microsoft.com/office/officeart/2008/layout/NameandTitleOrganizationalChart"/>
    <dgm:cxn modelId="{D108ED9B-0713-448D-965D-638F2016BD89}" type="presParOf" srcId="{5595BE47-36E6-4C7F-BB2E-C8BE1551566F}" destId="{B2171D95-6D75-4856-AD4A-C0D1C0B474E1}" srcOrd="0" destOrd="0" presId="urn:microsoft.com/office/officeart/2008/layout/NameandTitleOrganizationalChart"/>
    <dgm:cxn modelId="{AF85CBEC-7FFC-4101-9427-61FE16ABA1A8}" type="presParOf" srcId="{B2171D95-6D75-4856-AD4A-C0D1C0B474E1}" destId="{B68A3D0C-2E6C-4696-AE2B-91F2A005B3EB}" srcOrd="0" destOrd="0" presId="urn:microsoft.com/office/officeart/2008/layout/NameandTitleOrganizationalChart"/>
    <dgm:cxn modelId="{CF057B9F-6FDE-473C-9018-651BDA86F92F}" type="presParOf" srcId="{B2171D95-6D75-4856-AD4A-C0D1C0B474E1}" destId="{251FF805-A6A3-49AC-BDCD-6443E5D46E7F}" srcOrd="1" destOrd="0" presId="urn:microsoft.com/office/officeart/2008/layout/NameandTitleOrganizationalChart"/>
    <dgm:cxn modelId="{AB40D04D-4DCC-48FA-8237-CEA096562FAA}" type="presParOf" srcId="{B2171D95-6D75-4856-AD4A-C0D1C0B474E1}" destId="{363F7417-9F07-4F39-A6E3-F0A673EE32FD}" srcOrd="2" destOrd="0" presId="urn:microsoft.com/office/officeart/2008/layout/NameandTitleOrganizationalChart"/>
    <dgm:cxn modelId="{FF743F51-D37F-4E48-A16E-F8DE3BB16F61}" type="presParOf" srcId="{5595BE47-36E6-4C7F-BB2E-C8BE1551566F}" destId="{02FCD0E5-3D15-406B-B14A-7CD7B3E93A6F}" srcOrd="1" destOrd="0" presId="urn:microsoft.com/office/officeart/2008/layout/NameandTitleOrganizationalChart"/>
    <dgm:cxn modelId="{EB36037B-3384-473B-A6AE-746E630867F0}" type="presParOf" srcId="{5595BE47-36E6-4C7F-BB2E-C8BE1551566F}" destId="{F0B7E686-6A87-4806-BAC1-0D7AE56757B7}" srcOrd="2" destOrd="0" presId="urn:microsoft.com/office/officeart/2008/layout/NameandTitleOrganizationalChart"/>
    <dgm:cxn modelId="{BA29B2BC-40C9-4363-AFD3-DC82E1C99657}" type="presParOf" srcId="{1526F0BE-92BF-456E-8D3F-9048FAF7AB9D}" destId="{71C22333-F3D7-4FFD-ABBA-B846F94102E1}" srcOrd="2" destOrd="0" presId="urn:microsoft.com/office/officeart/2008/layout/NameandTitleOrganizationalChart"/>
    <dgm:cxn modelId="{3713D8EC-AE84-4A48-87D4-E862F7071EE0}" type="presParOf" srcId="{4F4AA4C8-4D74-46DE-A537-99721CAA9145}" destId="{FC9274C1-F93F-423D-A608-230BF5F7A27B}" srcOrd="2" destOrd="0" presId="urn:microsoft.com/office/officeart/2008/layout/NameandTitleOrganizationalChart"/>
    <dgm:cxn modelId="{B214E246-1284-47A4-A9F2-594D057EE2FF}" type="presParOf" srcId="{4F4AA4C8-4D74-46DE-A537-99721CAA9145}" destId="{73CC1A00-1F49-4EFF-A403-61DB40792F3E}" srcOrd="3" destOrd="0" presId="urn:microsoft.com/office/officeart/2008/layout/NameandTitleOrganizationalChart"/>
    <dgm:cxn modelId="{5197A2B1-62A1-4573-ABDA-EC1F2FDCCB44}" type="presParOf" srcId="{73CC1A00-1F49-4EFF-A403-61DB40792F3E}" destId="{7D597BDC-9253-4F60-9C0F-DF8ADC2B8188}" srcOrd="0" destOrd="0" presId="urn:microsoft.com/office/officeart/2008/layout/NameandTitleOrganizationalChart"/>
    <dgm:cxn modelId="{F952FB25-B6CD-4A82-AC68-9BBCF268D553}" type="presParOf" srcId="{7D597BDC-9253-4F60-9C0F-DF8ADC2B8188}" destId="{812CDC70-7463-46C2-94E2-2DCD34A74E5C}" srcOrd="0" destOrd="0" presId="urn:microsoft.com/office/officeart/2008/layout/NameandTitleOrganizationalChart"/>
    <dgm:cxn modelId="{57AC9376-E91C-46AD-A1E4-DDEB473C845F}" type="presParOf" srcId="{7D597BDC-9253-4F60-9C0F-DF8ADC2B8188}" destId="{36972F66-664D-4618-A578-D165D8309AEE}" srcOrd="1" destOrd="0" presId="urn:microsoft.com/office/officeart/2008/layout/NameandTitleOrganizationalChart"/>
    <dgm:cxn modelId="{CBCBB3AB-E0FF-4831-B530-78DECAAE25E9}" type="presParOf" srcId="{7D597BDC-9253-4F60-9C0F-DF8ADC2B8188}" destId="{5315559B-F2C7-4752-9F4D-E36DFEAB0DAA}" srcOrd="2" destOrd="0" presId="urn:microsoft.com/office/officeart/2008/layout/NameandTitleOrganizationalChart"/>
    <dgm:cxn modelId="{6B5983C8-3CB3-4974-B6FD-01927B2653AF}" type="presParOf" srcId="{73CC1A00-1F49-4EFF-A403-61DB40792F3E}" destId="{A80CD3A9-D144-4B14-A947-4740F4EBBBAC}" srcOrd="1" destOrd="0" presId="urn:microsoft.com/office/officeart/2008/layout/NameandTitleOrganizationalChart"/>
    <dgm:cxn modelId="{CCAFDA44-4A0F-448D-AF45-0ADA26FA188B}" type="presParOf" srcId="{A80CD3A9-D144-4B14-A947-4740F4EBBBAC}" destId="{53716DC4-DAB8-4A7E-A341-D6F4BABB1FB5}" srcOrd="0" destOrd="0" presId="urn:microsoft.com/office/officeart/2008/layout/NameandTitleOrganizationalChart"/>
    <dgm:cxn modelId="{29BA1C81-E2BB-450A-879B-44753AFBC70C}" type="presParOf" srcId="{A80CD3A9-D144-4B14-A947-4740F4EBBBAC}" destId="{A88B3812-1C63-4939-9EA1-1B11CCE2A8D1}" srcOrd="1" destOrd="0" presId="urn:microsoft.com/office/officeart/2008/layout/NameandTitleOrganizationalChart"/>
    <dgm:cxn modelId="{0E00068F-FD6A-4FEE-A13D-91F1976ED3B3}" type="presParOf" srcId="{A88B3812-1C63-4939-9EA1-1B11CCE2A8D1}" destId="{B005B4CA-B4BE-4769-BD8F-C935994FABB3}" srcOrd="0" destOrd="0" presId="urn:microsoft.com/office/officeart/2008/layout/NameandTitleOrganizationalChart"/>
    <dgm:cxn modelId="{340E7837-73C8-469E-B04B-0C4D403D4D9D}" type="presParOf" srcId="{B005B4CA-B4BE-4769-BD8F-C935994FABB3}" destId="{AF38011A-DDE4-48D0-9736-ACCD8B065643}" srcOrd="0" destOrd="0" presId="urn:microsoft.com/office/officeart/2008/layout/NameandTitleOrganizationalChart"/>
    <dgm:cxn modelId="{D68A42BE-C9E3-4A18-9652-D8DFFCCF7099}" type="presParOf" srcId="{B005B4CA-B4BE-4769-BD8F-C935994FABB3}" destId="{C0CC48FF-BD1A-4994-815A-5358781F310E}" srcOrd="1" destOrd="0" presId="urn:microsoft.com/office/officeart/2008/layout/NameandTitleOrganizationalChart"/>
    <dgm:cxn modelId="{A843ED00-A410-476B-8B2B-D69A59CE3E61}" type="presParOf" srcId="{B005B4CA-B4BE-4769-BD8F-C935994FABB3}" destId="{498A1A46-BE30-40CF-A081-64E870F6E711}" srcOrd="2" destOrd="0" presId="urn:microsoft.com/office/officeart/2008/layout/NameandTitleOrganizationalChart"/>
    <dgm:cxn modelId="{E948A4CB-1D1B-4723-8010-054533278A3F}" type="presParOf" srcId="{A88B3812-1C63-4939-9EA1-1B11CCE2A8D1}" destId="{CA9515C9-148D-4E88-B312-E600565A943B}" srcOrd="1" destOrd="0" presId="urn:microsoft.com/office/officeart/2008/layout/NameandTitleOrganizationalChart"/>
    <dgm:cxn modelId="{3F3DE8A5-2F73-4530-A193-DD730105FD4A}" type="presParOf" srcId="{A88B3812-1C63-4939-9EA1-1B11CCE2A8D1}" destId="{DB985B52-5B72-47E3-8917-BC949516319E}" srcOrd="2" destOrd="0" presId="urn:microsoft.com/office/officeart/2008/layout/NameandTitleOrganizationalChart"/>
    <dgm:cxn modelId="{7EE900A9-3DC3-4434-AA8F-77E5A6572B04}" type="presParOf" srcId="{A80CD3A9-D144-4B14-A947-4740F4EBBBAC}" destId="{F09B7E31-037B-4E0E-8B9D-805D01C841B9}" srcOrd="2" destOrd="0" presId="urn:microsoft.com/office/officeart/2008/layout/NameandTitleOrganizationalChart"/>
    <dgm:cxn modelId="{0E0F1380-C6B4-4A0D-8EC6-070943CCA052}" type="presParOf" srcId="{A80CD3A9-D144-4B14-A947-4740F4EBBBAC}" destId="{9B0DBA18-F272-4B9E-9EEB-D820BF16852A}" srcOrd="3" destOrd="0" presId="urn:microsoft.com/office/officeart/2008/layout/NameandTitleOrganizationalChart"/>
    <dgm:cxn modelId="{8E40E8FA-EFAA-42A2-A208-C80A49171CA7}" type="presParOf" srcId="{9B0DBA18-F272-4B9E-9EEB-D820BF16852A}" destId="{5BBCB54F-1210-4472-B9E4-859600D9413B}" srcOrd="0" destOrd="0" presId="urn:microsoft.com/office/officeart/2008/layout/NameandTitleOrganizationalChart"/>
    <dgm:cxn modelId="{878E5AFF-F2DF-4A45-A4D4-A5307027CDB5}" type="presParOf" srcId="{5BBCB54F-1210-4472-B9E4-859600D9413B}" destId="{6F43A2BA-1954-4E33-8CC5-C766919F2F76}" srcOrd="0" destOrd="0" presId="urn:microsoft.com/office/officeart/2008/layout/NameandTitleOrganizationalChart"/>
    <dgm:cxn modelId="{D9E9833F-9BB0-4B84-842E-22091A80D1A3}" type="presParOf" srcId="{5BBCB54F-1210-4472-B9E4-859600D9413B}" destId="{7858AC57-07BA-483F-8F95-4FA3319617B5}" srcOrd="1" destOrd="0" presId="urn:microsoft.com/office/officeart/2008/layout/NameandTitleOrganizationalChart"/>
    <dgm:cxn modelId="{336AD795-48B7-4B0C-8E02-5E426479A434}" type="presParOf" srcId="{5BBCB54F-1210-4472-B9E4-859600D9413B}" destId="{6B9BA0C9-C435-4C19-96F6-A7EF99B27EC5}" srcOrd="2" destOrd="0" presId="urn:microsoft.com/office/officeart/2008/layout/NameandTitleOrganizationalChart"/>
    <dgm:cxn modelId="{5F9E9DA2-65CF-4A8C-9EE5-E2C8E71EFDD3}" type="presParOf" srcId="{9B0DBA18-F272-4B9E-9EEB-D820BF16852A}" destId="{36024AFA-2D33-4F28-8B93-5C90C07BCFC7}" srcOrd="1" destOrd="0" presId="urn:microsoft.com/office/officeart/2008/layout/NameandTitleOrganizationalChart"/>
    <dgm:cxn modelId="{10CA0A2A-05AE-4E79-8C1A-B8F7B79F36A7}" type="presParOf" srcId="{9B0DBA18-F272-4B9E-9EEB-D820BF16852A}" destId="{29EC08E8-FCEE-4508-9254-D4F40D50D9B8}" srcOrd="2" destOrd="0" presId="urn:microsoft.com/office/officeart/2008/layout/NameandTitleOrganizationalChart"/>
    <dgm:cxn modelId="{D5C95B00-8B33-4A9F-966B-8CB571CA8AE0}" type="presParOf" srcId="{73CC1A00-1F49-4EFF-A403-61DB40792F3E}" destId="{0140AD55-D1D1-4212-AAD6-310A1C931FC4}" srcOrd="2" destOrd="0" presId="urn:microsoft.com/office/officeart/2008/layout/NameandTitleOrganizationalChart"/>
    <dgm:cxn modelId="{454288CB-F8EE-445B-8B23-B6152FED7D8A}" type="presParOf" srcId="{7ECD77CD-E2E6-482D-B583-D3FD87F712D0}" destId="{1C5D0C0C-DFBC-4A4F-A0A6-C75A33FCE417}" srcOrd="2" destOrd="0" presId="urn:microsoft.com/office/officeart/2008/layout/NameandTitleOrganizationalChart"/>
    <dgm:cxn modelId="{D1C9E047-5BE3-4046-99CA-988F7CD1A353}" type="presParOf" srcId="{50CE9CB3-770C-4A5D-9671-67724D758F7E}" destId="{09A4F4FE-CFE4-4DB0-AAA6-178EDC8B5678}" srcOrd="2" destOrd="0" presId="urn:microsoft.com/office/officeart/2008/layout/NameandTitleOrganizationalChart"/>
    <dgm:cxn modelId="{52A0E97A-0D0F-4B22-A16F-3BD069DE8BA9}" type="presParOf" srcId="{A7F27187-6049-496D-AC35-B9214836F549}" destId="{B41FE5C8-C1FD-49CD-AD0F-BD103726A9A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0CFD-B471-49D5-9199-873DFFD6FBB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F85B4E1-D013-4DE9-9B93-E6188D473B9A}">
      <dgm:prSet phldrT="[Текст]"/>
      <dgm:spPr/>
      <dgm:t>
        <a:bodyPr/>
        <a:lstStyle/>
        <a:p>
          <a:pPr algn="ctr"/>
          <a:r>
            <a:rPr lang="ru-RU"/>
            <a:t>Директор</a:t>
          </a:r>
        </a:p>
      </dgm:t>
    </dgm:pt>
    <dgm:pt modelId="{306D857D-4ACF-4FA9-BB83-907577065402}" type="parTrans" cxnId="{605F46F7-D178-4378-A491-669BC5DCA5CF}">
      <dgm:prSet/>
      <dgm:spPr/>
      <dgm:t>
        <a:bodyPr/>
        <a:lstStyle/>
        <a:p>
          <a:pPr algn="ctr"/>
          <a:endParaRPr lang="ru-RU"/>
        </a:p>
      </dgm:t>
    </dgm:pt>
    <dgm:pt modelId="{2DB7BF86-B00D-441E-8F61-FCB4B43D0A5A}" type="sibTrans" cxnId="{605F46F7-D178-4378-A491-669BC5DCA5CF}">
      <dgm:prSet/>
      <dgm:spPr/>
      <dgm:t>
        <a:bodyPr/>
        <a:lstStyle/>
        <a:p>
          <a:pPr algn="ctr"/>
          <a:endParaRPr lang="ru-RU"/>
        </a:p>
      </dgm:t>
    </dgm:pt>
    <dgm:pt modelId="{29E85F7D-E2A6-48EC-9E99-F0B4BEEBF809}">
      <dgm:prSet phldrT="[Текст]"/>
      <dgm:spPr/>
      <dgm:t>
        <a:bodyPr/>
        <a:lstStyle/>
        <a:p>
          <a:pPr algn="ctr"/>
          <a:r>
            <a:rPr lang="ru-RU"/>
            <a:t>Заместитель дирестора</a:t>
          </a:r>
        </a:p>
      </dgm:t>
    </dgm:pt>
    <dgm:pt modelId="{8F7C8C63-971D-4C48-B5CF-34C4E42B6059}" type="parTrans" cxnId="{98726E27-C3E3-4F7A-BD08-83D8416AEB01}">
      <dgm:prSet/>
      <dgm:spPr/>
      <dgm:t>
        <a:bodyPr/>
        <a:lstStyle/>
        <a:p>
          <a:pPr algn="ctr"/>
          <a:endParaRPr lang="ru-RU"/>
        </a:p>
      </dgm:t>
    </dgm:pt>
    <dgm:pt modelId="{0180761D-E607-4F21-BC83-24DDBFB47367}" type="sibTrans" cxnId="{98726E27-C3E3-4F7A-BD08-83D8416AEB01}">
      <dgm:prSet/>
      <dgm:spPr/>
      <dgm:t>
        <a:bodyPr/>
        <a:lstStyle/>
        <a:p>
          <a:pPr algn="ctr"/>
          <a:endParaRPr lang="ru-RU"/>
        </a:p>
      </dgm:t>
    </dgm:pt>
    <dgm:pt modelId="{7B4BF1C0-AC46-4726-A053-7E3B3B5C00E6}">
      <dgm:prSet phldrT="[Текст]"/>
      <dgm:spPr/>
      <dgm:t>
        <a:bodyPr/>
        <a:lstStyle/>
        <a:p>
          <a:pPr algn="ctr"/>
          <a:r>
            <a:rPr lang="ru-RU"/>
            <a:t>Менеджер по вопросам персонала</a:t>
          </a:r>
        </a:p>
      </dgm:t>
    </dgm:pt>
    <dgm:pt modelId="{35B28702-270C-4274-A41F-BFEA3DF413EF}" type="parTrans" cxnId="{E9441FDE-2A38-4CAE-8E56-06260A8AD7FD}">
      <dgm:prSet/>
      <dgm:spPr/>
      <dgm:t>
        <a:bodyPr/>
        <a:lstStyle/>
        <a:p>
          <a:pPr algn="ctr"/>
          <a:endParaRPr lang="ru-RU"/>
        </a:p>
      </dgm:t>
    </dgm:pt>
    <dgm:pt modelId="{6A2E3BB4-ABF8-4B5A-A5E6-CA149C7299E0}" type="sibTrans" cxnId="{E9441FDE-2A38-4CAE-8E56-06260A8AD7FD}">
      <dgm:prSet/>
      <dgm:spPr/>
      <dgm:t>
        <a:bodyPr/>
        <a:lstStyle/>
        <a:p>
          <a:pPr algn="ctr"/>
          <a:endParaRPr lang="ru-RU"/>
        </a:p>
      </dgm:t>
    </dgm:pt>
    <dgm:pt modelId="{1E7EC8BF-D605-473C-8509-45D6997B3C6A}">
      <dgm:prSet phldrT="[Текст]"/>
      <dgm:spPr/>
      <dgm:t>
        <a:bodyPr/>
        <a:lstStyle/>
        <a:p>
          <a:pPr algn="ctr"/>
          <a:r>
            <a:rPr lang="ru-RU"/>
            <a:t>Менеджер по внутренней деятельности</a:t>
          </a:r>
        </a:p>
      </dgm:t>
    </dgm:pt>
    <dgm:pt modelId="{1B4DEE0E-96FC-4AB5-9770-829DBE6F4A0B}" type="parTrans" cxnId="{6F9B6410-45F5-4A06-BD23-2D2052F6C0F0}">
      <dgm:prSet/>
      <dgm:spPr/>
      <dgm:t>
        <a:bodyPr/>
        <a:lstStyle/>
        <a:p>
          <a:pPr algn="ctr"/>
          <a:endParaRPr lang="ru-RU"/>
        </a:p>
      </dgm:t>
    </dgm:pt>
    <dgm:pt modelId="{D40980FE-8DB4-4280-93AA-96A832E33110}" type="sibTrans" cxnId="{6F9B6410-45F5-4A06-BD23-2D2052F6C0F0}">
      <dgm:prSet/>
      <dgm:spPr/>
      <dgm:t>
        <a:bodyPr/>
        <a:lstStyle/>
        <a:p>
          <a:pPr algn="ctr"/>
          <a:endParaRPr lang="ru-RU"/>
        </a:p>
      </dgm:t>
    </dgm:pt>
    <dgm:pt modelId="{0C48FCAE-CF19-4157-B1C1-A3B018FC7A95}">
      <dgm:prSet phldrT="[Текст]"/>
      <dgm:spPr/>
      <dgm:t>
        <a:bodyPr/>
        <a:lstStyle/>
        <a:p>
          <a:pPr algn="ctr"/>
          <a:r>
            <a:rPr lang="ru-RU"/>
            <a:t>Менеджер по внешней деятельности</a:t>
          </a:r>
        </a:p>
      </dgm:t>
    </dgm:pt>
    <dgm:pt modelId="{765133B3-9C05-4D94-B206-D72700710218}" type="parTrans" cxnId="{54DDB1F2-E5BA-46E3-B520-23CDA82442F4}">
      <dgm:prSet/>
      <dgm:spPr/>
      <dgm:t>
        <a:bodyPr/>
        <a:lstStyle/>
        <a:p>
          <a:pPr algn="ctr"/>
          <a:endParaRPr lang="ru-RU"/>
        </a:p>
      </dgm:t>
    </dgm:pt>
    <dgm:pt modelId="{8996E67F-384C-43E5-80C5-4F4576F139E1}" type="sibTrans" cxnId="{54DDB1F2-E5BA-46E3-B520-23CDA82442F4}">
      <dgm:prSet/>
      <dgm:spPr/>
      <dgm:t>
        <a:bodyPr/>
        <a:lstStyle/>
        <a:p>
          <a:pPr algn="ctr"/>
          <a:endParaRPr lang="ru-RU"/>
        </a:p>
      </dgm:t>
    </dgm:pt>
    <dgm:pt modelId="{07B1F7B4-9885-42B3-8197-FA595373CA8E}">
      <dgm:prSet phldrT="[Текст]"/>
      <dgm:spPr/>
      <dgm:t>
        <a:bodyPr/>
        <a:lstStyle/>
        <a:p>
          <a:pPr algn="ctr"/>
          <a:r>
            <a:rPr lang="ru-RU"/>
            <a:t>Отдел по поиску заказов</a:t>
          </a:r>
        </a:p>
      </dgm:t>
    </dgm:pt>
    <dgm:pt modelId="{8E757CCE-35F9-41FF-8604-E30E1CED444D}" type="parTrans" cxnId="{632720B2-0059-468D-9831-615EB8A8A5AC}">
      <dgm:prSet/>
      <dgm:spPr/>
      <dgm:t>
        <a:bodyPr/>
        <a:lstStyle/>
        <a:p>
          <a:pPr algn="ctr"/>
          <a:endParaRPr lang="ru-RU"/>
        </a:p>
      </dgm:t>
    </dgm:pt>
    <dgm:pt modelId="{506B2498-D69D-4206-9F15-7BFC736A7760}" type="sibTrans" cxnId="{632720B2-0059-468D-9831-615EB8A8A5AC}">
      <dgm:prSet/>
      <dgm:spPr/>
      <dgm:t>
        <a:bodyPr/>
        <a:lstStyle/>
        <a:p>
          <a:pPr algn="ctr"/>
          <a:endParaRPr lang="ru-RU"/>
        </a:p>
      </dgm:t>
    </dgm:pt>
    <dgm:pt modelId="{AD3F4F8F-C0EA-40C9-9599-9D34540FEB13}">
      <dgm:prSet phldrT="[Текст]"/>
      <dgm:spPr/>
      <dgm:t>
        <a:bodyPr/>
        <a:lstStyle/>
        <a:p>
          <a:pPr algn="ctr"/>
          <a:r>
            <a:rPr lang="ru-RU"/>
            <a:t>Отдел серверного обеспечения</a:t>
          </a:r>
        </a:p>
      </dgm:t>
    </dgm:pt>
    <dgm:pt modelId="{14E1C07B-2107-415D-A393-C0E87C7E16D7}" type="parTrans" cxnId="{FB83B496-A326-42B9-A79E-D71F211BE019}">
      <dgm:prSet/>
      <dgm:spPr/>
      <dgm:t>
        <a:bodyPr/>
        <a:lstStyle/>
        <a:p>
          <a:pPr algn="ctr"/>
          <a:endParaRPr lang="ru-RU"/>
        </a:p>
      </dgm:t>
    </dgm:pt>
    <dgm:pt modelId="{1DB2A1DD-C5D0-425F-8D7B-24B4FA7AC616}" type="sibTrans" cxnId="{FB83B496-A326-42B9-A79E-D71F211BE019}">
      <dgm:prSet/>
      <dgm:spPr/>
      <dgm:t>
        <a:bodyPr/>
        <a:lstStyle/>
        <a:p>
          <a:pPr algn="ctr"/>
          <a:endParaRPr lang="ru-RU"/>
        </a:p>
      </dgm:t>
    </dgm:pt>
    <dgm:pt modelId="{D888E266-6907-400B-9436-A62636F1F58A}">
      <dgm:prSet phldrT="[Текст]"/>
      <dgm:spPr/>
      <dgm:t>
        <a:bodyPr/>
        <a:lstStyle/>
        <a:p>
          <a:pPr algn="ctr"/>
          <a:r>
            <a:rPr lang="ru-RU"/>
            <a:t>Отдел по найму персонала</a:t>
          </a:r>
        </a:p>
      </dgm:t>
    </dgm:pt>
    <dgm:pt modelId="{E7E1E211-B5AD-46B0-911B-CE4FE8234965}" type="parTrans" cxnId="{647420CC-BD9B-47A3-A3DB-CFD4C28E667E}">
      <dgm:prSet/>
      <dgm:spPr/>
      <dgm:t>
        <a:bodyPr/>
        <a:lstStyle/>
        <a:p>
          <a:pPr algn="ctr"/>
          <a:endParaRPr lang="ru-RU"/>
        </a:p>
      </dgm:t>
    </dgm:pt>
    <dgm:pt modelId="{B64A244F-D88C-4CDD-860C-3A099926CA13}" type="sibTrans" cxnId="{647420CC-BD9B-47A3-A3DB-CFD4C28E667E}">
      <dgm:prSet/>
      <dgm:spPr/>
      <dgm:t>
        <a:bodyPr/>
        <a:lstStyle/>
        <a:p>
          <a:pPr algn="ctr"/>
          <a:endParaRPr lang="ru-RU"/>
        </a:p>
      </dgm:t>
    </dgm:pt>
    <dgm:pt modelId="{C5328BBA-29FE-412C-B3B5-04F84E3C2757}">
      <dgm:prSet phldrT="[Текст]"/>
      <dgm:spPr/>
      <dgm:t>
        <a:bodyPr/>
        <a:lstStyle/>
        <a:p>
          <a:pPr algn="ctr"/>
          <a:r>
            <a:rPr lang="ru-RU"/>
            <a:t>Отдел по контролю персонала</a:t>
          </a:r>
        </a:p>
      </dgm:t>
    </dgm:pt>
    <dgm:pt modelId="{D6B031A4-F0E8-4766-85EC-C0E81ED83E62}" type="parTrans" cxnId="{AE63213C-32EF-47E0-8324-C56147265740}">
      <dgm:prSet/>
      <dgm:spPr/>
      <dgm:t>
        <a:bodyPr/>
        <a:lstStyle/>
        <a:p>
          <a:pPr algn="ctr"/>
          <a:endParaRPr lang="ru-RU"/>
        </a:p>
      </dgm:t>
    </dgm:pt>
    <dgm:pt modelId="{E4B49FFF-60B5-4D42-847E-60070FED135A}" type="sibTrans" cxnId="{AE63213C-32EF-47E0-8324-C56147265740}">
      <dgm:prSet/>
      <dgm:spPr/>
      <dgm:t>
        <a:bodyPr/>
        <a:lstStyle/>
        <a:p>
          <a:pPr algn="ctr"/>
          <a:endParaRPr lang="ru-RU"/>
        </a:p>
      </dgm:t>
    </dgm:pt>
    <dgm:pt modelId="{2DAAD57E-B524-427C-9D19-F0DD92CD1825}">
      <dgm:prSet phldrT="[Текст]"/>
      <dgm:spPr/>
      <dgm:t>
        <a:bodyPr/>
        <a:lstStyle/>
        <a:p>
          <a:pPr algn="ctr"/>
          <a:r>
            <a:rPr lang="ru-RU"/>
            <a:t>Команды</a:t>
          </a:r>
        </a:p>
      </dgm:t>
    </dgm:pt>
    <dgm:pt modelId="{73334E92-7ECB-4B1A-BA61-9AF357083FEC}" type="parTrans" cxnId="{79667547-190F-4FDF-938A-C5AF57D1C32A}">
      <dgm:prSet/>
      <dgm:spPr/>
      <dgm:t>
        <a:bodyPr/>
        <a:lstStyle/>
        <a:p>
          <a:pPr algn="ctr"/>
          <a:endParaRPr lang="ru-RU"/>
        </a:p>
      </dgm:t>
    </dgm:pt>
    <dgm:pt modelId="{53420318-CA48-42A9-8E9C-7D19B7FE1774}" type="sibTrans" cxnId="{79667547-190F-4FDF-938A-C5AF57D1C32A}">
      <dgm:prSet/>
      <dgm:spPr/>
      <dgm:t>
        <a:bodyPr/>
        <a:lstStyle/>
        <a:p>
          <a:pPr algn="ctr"/>
          <a:endParaRPr lang="ru-RU"/>
        </a:p>
      </dgm:t>
    </dgm:pt>
    <dgm:pt modelId="{FC184AF1-EAEB-4BA7-BE7F-A441A8635819}">
      <dgm:prSet phldrT="[Текст]"/>
      <dgm:spPr/>
      <dgm:t>
        <a:bodyPr/>
        <a:lstStyle/>
        <a:p>
          <a:pPr algn="ctr"/>
          <a:r>
            <a:rPr lang="ru-RU"/>
            <a:t>Поиск сотрудников</a:t>
          </a:r>
        </a:p>
      </dgm:t>
    </dgm:pt>
    <dgm:pt modelId="{012F5335-761C-4D15-83E4-914D7723A435}" type="parTrans" cxnId="{DE9443BC-0005-4664-A566-421FA58161D5}">
      <dgm:prSet/>
      <dgm:spPr/>
      <dgm:t>
        <a:bodyPr/>
        <a:lstStyle/>
        <a:p>
          <a:endParaRPr lang="ru-RU"/>
        </a:p>
      </dgm:t>
    </dgm:pt>
    <dgm:pt modelId="{0CD88F3C-DEAD-48B1-8DE8-7AF1D78DD3AB}" type="sibTrans" cxnId="{DE9443BC-0005-4664-A566-421FA58161D5}">
      <dgm:prSet/>
      <dgm:spPr/>
      <dgm:t>
        <a:bodyPr/>
        <a:lstStyle/>
        <a:p>
          <a:endParaRPr lang="ru-RU"/>
        </a:p>
      </dgm:t>
    </dgm:pt>
    <dgm:pt modelId="{7AFDFF8E-4DFB-412B-89FC-8A95BCF8B637}">
      <dgm:prSet phldrT="[Текст]"/>
      <dgm:spPr/>
      <dgm:t>
        <a:bodyPr/>
        <a:lstStyle/>
        <a:p>
          <a:pPr algn="ctr"/>
          <a:r>
            <a:rPr lang="ru-RU"/>
            <a:t>Организация адаптационного курса для новых работников</a:t>
          </a:r>
        </a:p>
      </dgm:t>
    </dgm:pt>
    <dgm:pt modelId="{D13C71B6-D0C3-49DE-B99F-3C18A5A310D3}" type="parTrans" cxnId="{6B417820-8EE6-41E6-9251-146E6FC49E91}">
      <dgm:prSet/>
      <dgm:spPr/>
      <dgm:t>
        <a:bodyPr/>
        <a:lstStyle/>
        <a:p>
          <a:endParaRPr lang="ru-RU"/>
        </a:p>
      </dgm:t>
    </dgm:pt>
    <dgm:pt modelId="{2A8A3B00-1CFE-430F-8F9F-9CDCAAF7FB57}" type="sibTrans" cxnId="{6B417820-8EE6-41E6-9251-146E6FC49E91}">
      <dgm:prSet/>
      <dgm:spPr/>
      <dgm:t>
        <a:bodyPr/>
        <a:lstStyle/>
        <a:p>
          <a:endParaRPr lang="ru-RU"/>
        </a:p>
      </dgm:t>
    </dgm:pt>
    <dgm:pt modelId="{24A7EC6D-4C89-40B0-973A-5B3A7E27D5C8}">
      <dgm:prSet phldrT="[Текст]"/>
      <dgm:spPr/>
      <dgm:t>
        <a:bodyPr/>
        <a:lstStyle/>
        <a:p>
          <a:pPr algn="ctr"/>
          <a:r>
            <a:rPr lang="ru-RU"/>
            <a:t>Проведение ежемесячных проверок</a:t>
          </a:r>
        </a:p>
      </dgm:t>
    </dgm:pt>
    <dgm:pt modelId="{FFAC150A-00E9-4E00-9ADB-0928C36AC746}" type="parTrans" cxnId="{7744DCDF-84AF-4DE7-8BCC-7D86B6E7CBB4}">
      <dgm:prSet/>
      <dgm:spPr/>
      <dgm:t>
        <a:bodyPr/>
        <a:lstStyle/>
        <a:p>
          <a:endParaRPr lang="ru-RU"/>
        </a:p>
      </dgm:t>
    </dgm:pt>
    <dgm:pt modelId="{C2EFFFEA-2DE3-4BBE-9F98-BFACCF0FA7EB}" type="sibTrans" cxnId="{7744DCDF-84AF-4DE7-8BCC-7D86B6E7CBB4}">
      <dgm:prSet/>
      <dgm:spPr/>
      <dgm:t>
        <a:bodyPr/>
        <a:lstStyle/>
        <a:p>
          <a:endParaRPr lang="ru-RU"/>
        </a:p>
      </dgm:t>
    </dgm:pt>
    <dgm:pt modelId="{C1D7329F-975D-4E7E-92B7-1C0FDB4B1DAF}">
      <dgm:prSet phldrT="[Текст]"/>
      <dgm:spPr/>
      <dgm:t>
        <a:bodyPr/>
        <a:lstStyle/>
        <a:p>
          <a:pPr algn="ctr"/>
          <a:r>
            <a:rPr lang="ru-RU"/>
            <a:t>Реализация проектов</a:t>
          </a:r>
        </a:p>
      </dgm:t>
    </dgm:pt>
    <dgm:pt modelId="{5EA8D162-CE63-4995-9945-A779C7FBA5F0}" type="parTrans" cxnId="{A0EFED57-A19D-4082-BED0-83C474E679A0}">
      <dgm:prSet/>
      <dgm:spPr/>
      <dgm:t>
        <a:bodyPr/>
        <a:lstStyle/>
        <a:p>
          <a:endParaRPr lang="ru-RU"/>
        </a:p>
      </dgm:t>
    </dgm:pt>
    <dgm:pt modelId="{072A9B7C-90FB-42E3-BEDF-13161050E433}" type="sibTrans" cxnId="{A0EFED57-A19D-4082-BED0-83C474E679A0}">
      <dgm:prSet/>
      <dgm:spPr/>
      <dgm:t>
        <a:bodyPr/>
        <a:lstStyle/>
        <a:p>
          <a:endParaRPr lang="ru-RU"/>
        </a:p>
      </dgm:t>
    </dgm:pt>
    <dgm:pt modelId="{33A819E0-EB65-4325-8008-A3DBD7927324}">
      <dgm:prSet phldrT="[Текст]"/>
      <dgm:spPr/>
      <dgm:t>
        <a:bodyPr/>
        <a:lstStyle/>
        <a:p>
          <a:pPr algn="ctr"/>
          <a:r>
            <a:rPr lang="ru-RU"/>
            <a:t>Поиск новых клиентов</a:t>
          </a:r>
        </a:p>
      </dgm:t>
    </dgm:pt>
    <dgm:pt modelId="{5608026F-29C2-447D-9C68-67BF8392BC27}" type="parTrans" cxnId="{27B80411-6C67-4FD2-AF07-368C71265AAE}">
      <dgm:prSet/>
      <dgm:spPr/>
      <dgm:t>
        <a:bodyPr/>
        <a:lstStyle/>
        <a:p>
          <a:endParaRPr lang="ru-RU"/>
        </a:p>
      </dgm:t>
    </dgm:pt>
    <dgm:pt modelId="{E80B269E-0BF0-41FB-BD3A-5F439CE8A7B4}" type="sibTrans" cxnId="{27B80411-6C67-4FD2-AF07-368C71265AAE}">
      <dgm:prSet/>
      <dgm:spPr/>
      <dgm:t>
        <a:bodyPr/>
        <a:lstStyle/>
        <a:p>
          <a:endParaRPr lang="ru-RU"/>
        </a:p>
      </dgm:t>
    </dgm:pt>
    <dgm:pt modelId="{230AFBF5-195F-4105-BE07-967F77CE2606}">
      <dgm:prSet phldrT="[Текст]"/>
      <dgm:spPr/>
      <dgm:t>
        <a:bodyPr/>
        <a:lstStyle/>
        <a:p>
          <a:pPr algn="ctr"/>
          <a:r>
            <a:rPr lang="ru-RU"/>
            <a:t>Контроль работы серверных систем</a:t>
          </a:r>
        </a:p>
      </dgm:t>
    </dgm:pt>
    <dgm:pt modelId="{9E19472D-0B5B-4626-AC59-CC68612B9CA7}" type="parTrans" cxnId="{ED5AFE4B-49F8-4C23-A174-81699F589030}">
      <dgm:prSet/>
      <dgm:spPr/>
      <dgm:t>
        <a:bodyPr/>
        <a:lstStyle/>
        <a:p>
          <a:endParaRPr lang="ru-RU"/>
        </a:p>
      </dgm:t>
    </dgm:pt>
    <dgm:pt modelId="{2BDE80A4-0BD2-46A0-9B1E-0EFA5B2E0C3D}" type="sibTrans" cxnId="{ED5AFE4B-49F8-4C23-A174-81699F589030}">
      <dgm:prSet/>
      <dgm:spPr/>
      <dgm:t>
        <a:bodyPr/>
        <a:lstStyle/>
        <a:p>
          <a:endParaRPr lang="ru-RU"/>
        </a:p>
      </dgm:t>
    </dgm:pt>
    <dgm:pt modelId="{C9C2E59E-A7DB-443E-A21C-2B1BDAB976C7}">
      <dgm:prSet phldrT="[Текст]"/>
      <dgm:spPr/>
      <dgm:t>
        <a:bodyPr/>
        <a:lstStyle/>
        <a:p>
          <a:pPr algn="ctr"/>
          <a:r>
            <a:rPr lang="ru-RU"/>
            <a:t>Запуск новых продуктов на серверных системах</a:t>
          </a:r>
        </a:p>
      </dgm:t>
    </dgm:pt>
    <dgm:pt modelId="{AD169D75-E871-4DBC-899B-DEE7138C2A11}" type="parTrans" cxnId="{F957C28B-F049-48DB-8AEC-D41CB17F1ECE}">
      <dgm:prSet/>
      <dgm:spPr/>
      <dgm:t>
        <a:bodyPr/>
        <a:lstStyle/>
        <a:p>
          <a:endParaRPr lang="ru-RU"/>
        </a:p>
      </dgm:t>
    </dgm:pt>
    <dgm:pt modelId="{F0102860-696A-4F60-83C7-9F93982518A9}" type="sibTrans" cxnId="{F957C28B-F049-48DB-8AEC-D41CB17F1ECE}">
      <dgm:prSet/>
      <dgm:spPr/>
      <dgm:t>
        <a:bodyPr/>
        <a:lstStyle/>
        <a:p>
          <a:endParaRPr lang="ru-RU"/>
        </a:p>
      </dgm:t>
    </dgm:pt>
    <dgm:pt modelId="{0626CEFA-AD68-4612-9968-C5523E5BA21A}" type="pres">
      <dgm:prSet presAssocID="{BC270CFD-B471-49D5-9199-873DFFD6FB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B2B5E59-C1E8-45AE-9F34-E934877D9543}" type="pres">
      <dgm:prSet presAssocID="{FF85B4E1-D013-4DE9-9B93-E6188D473B9A}" presName="hierRoot1" presStyleCnt="0">
        <dgm:presLayoutVars>
          <dgm:hierBranch val="init"/>
        </dgm:presLayoutVars>
      </dgm:prSet>
      <dgm:spPr/>
    </dgm:pt>
    <dgm:pt modelId="{2C0A92BC-7BFB-4A6C-8D7E-C592F9BCEB49}" type="pres">
      <dgm:prSet presAssocID="{FF85B4E1-D013-4DE9-9B93-E6188D473B9A}" presName="rootComposite1" presStyleCnt="0"/>
      <dgm:spPr/>
    </dgm:pt>
    <dgm:pt modelId="{9BC0867E-D68E-4240-9342-9EEE519465CE}" type="pres">
      <dgm:prSet presAssocID="{FF85B4E1-D013-4DE9-9B93-E6188D473B9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301BF44-9498-45CC-9F11-B5032BA9D56A}" type="pres">
      <dgm:prSet presAssocID="{FF85B4E1-D013-4DE9-9B93-E6188D473B9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0B7C68A-7138-4B05-B4C2-65D182DC315A}" type="pres">
      <dgm:prSet presAssocID="{FF85B4E1-D013-4DE9-9B93-E6188D473B9A}" presName="rootConnector1" presStyleLbl="node1" presStyleIdx="0" presStyleCnt="16"/>
      <dgm:spPr/>
      <dgm:t>
        <a:bodyPr/>
        <a:lstStyle/>
        <a:p>
          <a:endParaRPr lang="ru-RU"/>
        </a:p>
      </dgm:t>
    </dgm:pt>
    <dgm:pt modelId="{F8E39C7E-6897-49C2-BB9E-08A145BC2D74}" type="pres">
      <dgm:prSet presAssocID="{FF85B4E1-D013-4DE9-9B93-E6188D473B9A}" presName="hierChild2" presStyleCnt="0"/>
      <dgm:spPr/>
    </dgm:pt>
    <dgm:pt modelId="{C0356D5B-792C-4AFD-8065-0D1121AFE857}" type="pres">
      <dgm:prSet presAssocID="{8F7C8C63-971D-4C48-B5CF-34C4E42B6059}" presName="Name37" presStyleLbl="parChTrans1D2" presStyleIdx="0" presStyleCnt="1"/>
      <dgm:spPr/>
      <dgm:t>
        <a:bodyPr/>
        <a:lstStyle/>
        <a:p>
          <a:endParaRPr lang="ru-RU"/>
        </a:p>
      </dgm:t>
    </dgm:pt>
    <dgm:pt modelId="{FB58632D-F472-486B-8968-B522C898A91E}" type="pres">
      <dgm:prSet presAssocID="{29E85F7D-E2A6-48EC-9E99-F0B4BEEBF809}" presName="hierRoot2" presStyleCnt="0">
        <dgm:presLayoutVars>
          <dgm:hierBranch val="init"/>
        </dgm:presLayoutVars>
      </dgm:prSet>
      <dgm:spPr/>
    </dgm:pt>
    <dgm:pt modelId="{B45BD1B6-CFBE-4846-AA60-6036963F35FF}" type="pres">
      <dgm:prSet presAssocID="{29E85F7D-E2A6-48EC-9E99-F0B4BEEBF809}" presName="rootComposite" presStyleCnt="0"/>
      <dgm:spPr/>
    </dgm:pt>
    <dgm:pt modelId="{11541871-E358-438B-89C7-F2F42E12CD85}" type="pres">
      <dgm:prSet presAssocID="{29E85F7D-E2A6-48EC-9E99-F0B4BEEBF809}" presName="rootText" presStyleLbl="node1" presStyleIdx="0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50176CB2-D61C-487F-A6A4-0E27AF9EF0F2}" type="pres">
      <dgm:prSet presAssocID="{29E85F7D-E2A6-48EC-9E99-F0B4BEEBF809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67E86F41-7A37-4E23-8FE5-E629505A1AAC}" type="pres">
      <dgm:prSet presAssocID="{29E85F7D-E2A6-48EC-9E99-F0B4BEEBF809}" presName="rootConnector" presStyleLbl="node2" presStyleIdx="0" presStyleCnt="0"/>
      <dgm:spPr/>
      <dgm:t>
        <a:bodyPr/>
        <a:lstStyle/>
        <a:p>
          <a:endParaRPr lang="ru-RU"/>
        </a:p>
      </dgm:t>
    </dgm:pt>
    <dgm:pt modelId="{871F09AE-DBB4-4FA6-A731-1C466A3F6FAF}" type="pres">
      <dgm:prSet presAssocID="{29E85F7D-E2A6-48EC-9E99-F0B4BEEBF809}" presName="hierChild4" presStyleCnt="0"/>
      <dgm:spPr/>
    </dgm:pt>
    <dgm:pt modelId="{561EE461-5066-4A9B-BBB8-C955FC34A4AD}" type="pres">
      <dgm:prSet presAssocID="{35B28702-270C-4274-A41F-BFEA3DF413EF}" presName="Name37" presStyleLbl="parChTrans1D3" presStyleIdx="0" presStyleCnt="3"/>
      <dgm:spPr/>
      <dgm:t>
        <a:bodyPr/>
        <a:lstStyle/>
        <a:p>
          <a:endParaRPr lang="ru-RU"/>
        </a:p>
      </dgm:t>
    </dgm:pt>
    <dgm:pt modelId="{EEBC6032-50B5-40C9-B94D-445F6305C889}" type="pres">
      <dgm:prSet presAssocID="{7B4BF1C0-AC46-4726-A053-7E3B3B5C00E6}" presName="hierRoot2" presStyleCnt="0">
        <dgm:presLayoutVars>
          <dgm:hierBranch val="init"/>
        </dgm:presLayoutVars>
      </dgm:prSet>
      <dgm:spPr/>
    </dgm:pt>
    <dgm:pt modelId="{F1BED1AC-9EFD-4278-AE42-CEC6A86564E3}" type="pres">
      <dgm:prSet presAssocID="{7B4BF1C0-AC46-4726-A053-7E3B3B5C00E6}" presName="rootComposite" presStyleCnt="0"/>
      <dgm:spPr/>
    </dgm:pt>
    <dgm:pt modelId="{57DA6D4F-7504-4356-9922-B04818B3BA9E}" type="pres">
      <dgm:prSet presAssocID="{7B4BF1C0-AC46-4726-A053-7E3B3B5C00E6}" presName="rootText" presStyleLbl="node1" presStyleIdx="1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AD8449F-F9B0-418F-B8F8-AEFD0413E1A2}" type="pres">
      <dgm:prSet presAssocID="{7B4BF1C0-AC46-4726-A053-7E3B3B5C00E6}" presName="titleText2" presStyleLbl="fgAcc1" presStyleIdx="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7B071AB5-1578-402C-A014-47C8C2E472D5}" type="pres">
      <dgm:prSet presAssocID="{7B4BF1C0-AC46-4726-A053-7E3B3B5C00E6}" presName="rootConnector" presStyleLbl="node3" presStyleIdx="0" presStyleCnt="0"/>
      <dgm:spPr/>
      <dgm:t>
        <a:bodyPr/>
        <a:lstStyle/>
        <a:p>
          <a:endParaRPr lang="ru-RU"/>
        </a:p>
      </dgm:t>
    </dgm:pt>
    <dgm:pt modelId="{4D1F21CD-D01B-405B-9DF4-E355A4F071E7}" type="pres">
      <dgm:prSet presAssocID="{7B4BF1C0-AC46-4726-A053-7E3B3B5C00E6}" presName="hierChild4" presStyleCnt="0"/>
      <dgm:spPr/>
    </dgm:pt>
    <dgm:pt modelId="{0D698F9D-FE6F-423A-8BDD-8F37A9733984}" type="pres">
      <dgm:prSet presAssocID="{E7E1E211-B5AD-46B0-911B-CE4FE8234965}" presName="Name37" presStyleLbl="parChTrans1D4" presStyleIdx="0" presStyleCnt="12"/>
      <dgm:spPr/>
      <dgm:t>
        <a:bodyPr/>
        <a:lstStyle/>
        <a:p>
          <a:endParaRPr lang="ru-RU"/>
        </a:p>
      </dgm:t>
    </dgm:pt>
    <dgm:pt modelId="{FAEDC49A-E905-43AC-98AB-4B735527628F}" type="pres">
      <dgm:prSet presAssocID="{D888E266-6907-400B-9436-A62636F1F58A}" presName="hierRoot2" presStyleCnt="0">
        <dgm:presLayoutVars>
          <dgm:hierBranch val="init"/>
        </dgm:presLayoutVars>
      </dgm:prSet>
      <dgm:spPr/>
    </dgm:pt>
    <dgm:pt modelId="{0B753B25-C66C-44D7-A208-47B99D4863DF}" type="pres">
      <dgm:prSet presAssocID="{D888E266-6907-400B-9436-A62636F1F58A}" presName="rootComposite" presStyleCnt="0"/>
      <dgm:spPr/>
    </dgm:pt>
    <dgm:pt modelId="{65A0CDF6-302A-41FB-8B01-E14BA8FA12E1}" type="pres">
      <dgm:prSet presAssocID="{D888E266-6907-400B-9436-A62636F1F58A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A1F62E3B-98B6-4D1B-956E-973E9BF6B7D4}" type="pres">
      <dgm:prSet presAssocID="{D888E266-6907-400B-9436-A62636F1F58A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72E3966-7FDF-4500-82B2-329291145300}" type="pres">
      <dgm:prSet presAssocID="{D888E266-6907-400B-9436-A62636F1F58A}" presName="rootConnector" presStyleLbl="node4" presStyleIdx="0" presStyleCnt="0"/>
      <dgm:spPr/>
      <dgm:t>
        <a:bodyPr/>
        <a:lstStyle/>
        <a:p>
          <a:endParaRPr lang="ru-RU"/>
        </a:p>
      </dgm:t>
    </dgm:pt>
    <dgm:pt modelId="{5315B67B-8BE1-4272-891B-12B401E0F660}" type="pres">
      <dgm:prSet presAssocID="{D888E266-6907-400B-9436-A62636F1F58A}" presName="hierChild4" presStyleCnt="0"/>
      <dgm:spPr/>
    </dgm:pt>
    <dgm:pt modelId="{B4706F54-9084-4008-9BED-21704D8BB7EE}" type="pres">
      <dgm:prSet presAssocID="{012F5335-761C-4D15-83E4-914D7723A435}" presName="Name37" presStyleLbl="parChTrans1D4" presStyleIdx="1" presStyleCnt="12"/>
      <dgm:spPr/>
      <dgm:t>
        <a:bodyPr/>
        <a:lstStyle/>
        <a:p>
          <a:endParaRPr lang="ru-RU"/>
        </a:p>
      </dgm:t>
    </dgm:pt>
    <dgm:pt modelId="{A768137E-230C-4013-AD77-4AF4049DAB62}" type="pres">
      <dgm:prSet presAssocID="{FC184AF1-EAEB-4BA7-BE7F-A441A8635819}" presName="hierRoot2" presStyleCnt="0">
        <dgm:presLayoutVars>
          <dgm:hierBranch val="init"/>
        </dgm:presLayoutVars>
      </dgm:prSet>
      <dgm:spPr/>
    </dgm:pt>
    <dgm:pt modelId="{C40C5593-BF29-408B-A479-C8CF6E14075A}" type="pres">
      <dgm:prSet presAssocID="{FC184AF1-EAEB-4BA7-BE7F-A441A8635819}" presName="rootComposite" presStyleCnt="0"/>
      <dgm:spPr/>
    </dgm:pt>
    <dgm:pt modelId="{A6E9C4EF-588A-457C-8A11-B29E5583F695}" type="pres">
      <dgm:prSet presAssocID="{FC184AF1-EAEB-4BA7-BE7F-A441A8635819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ADED1C0-EB70-4C4C-B124-5E003DCEAFBC}" type="pres">
      <dgm:prSet presAssocID="{FC184AF1-EAEB-4BA7-BE7F-A441A8635819}" presName="titleText2" presStyleLbl="fgAcc1" presStyleIdx="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6CDE26C-C6A4-4068-AF95-39C12AA7D5EF}" type="pres">
      <dgm:prSet presAssocID="{FC184AF1-EAEB-4BA7-BE7F-A441A8635819}" presName="rootConnector" presStyleLbl="node4" presStyleIdx="0" presStyleCnt="0"/>
      <dgm:spPr/>
      <dgm:t>
        <a:bodyPr/>
        <a:lstStyle/>
        <a:p>
          <a:endParaRPr lang="ru-RU"/>
        </a:p>
      </dgm:t>
    </dgm:pt>
    <dgm:pt modelId="{5C610A96-4050-4652-B668-7567A5306A09}" type="pres">
      <dgm:prSet presAssocID="{FC184AF1-EAEB-4BA7-BE7F-A441A8635819}" presName="hierChild4" presStyleCnt="0"/>
      <dgm:spPr/>
    </dgm:pt>
    <dgm:pt modelId="{7C631705-320A-4C8D-81FB-12F4A508239D}" type="pres">
      <dgm:prSet presAssocID="{FC184AF1-EAEB-4BA7-BE7F-A441A8635819}" presName="hierChild5" presStyleCnt="0"/>
      <dgm:spPr/>
    </dgm:pt>
    <dgm:pt modelId="{C6F0DB56-DB6F-4DE1-AE56-68A939A6E69F}" type="pres">
      <dgm:prSet presAssocID="{D13C71B6-D0C3-49DE-B99F-3C18A5A310D3}" presName="Name37" presStyleLbl="parChTrans1D4" presStyleIdx="2" presStyleCnt="12"/>
      <dgm:spPr/>
      <dgm:t>
        <a:bodyPr/>
        <a:lstStyle/>
        <a:p>
          <a:endParaRPr lang="ru-RU"/>
        </a:p>
      </dgm:t>
    </dgm:pt>
    <dgm:pt modelId="{B66D57DC-A8E9-4438-B4F3-FAFC61E7C690}" type="pres">
      <dgm:prSet presAssocID="{7AFDFF8E-4DFB-412B-89FC-8A95BCF8B637}" presName="hierRoot2" presStyleCnt="0">
        <dgm:presLayoutVars>
          <dgm:hierBranch val="init"/>
        </dgm:presLayoutVars>
      </dgm:prSet>
      <dgm:spPr/>
    </dgm:pt>
    <dgm:pt modelId="{D345F696-5E8F-451F-9984-43CD509FA409}" type="pres">
      <dgm:prSet presAssocID="{7AFDFF8E-4DFB-412B-89FC-8A95BCF8B637}" presName="rootComposite" presStyleCnt="0"/>
      <dgm:spPr/>
    </dgm:pt>
    <dgm:pt modelId="{48978D8B-C4CC-4F41-BF5B-F2190A653403}" type="pres">
      <dgm:prSet presAssocID="{7AFDFF8E-4DFB-412B-89FC-8A95BCF8B637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32772433-6FC7-4E48-B1AC-20E6D568816F}" type="pres">
      <dgm:prSet presAssocID="{7AFDFF8E-4DFB-412B-89FC-8A95BCF8B637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BD8E47A8-A6E7-41BD-899D-C5870DD9EAAB}" type="pres">
      <dgm:prSet presAssocID="{7AFDFF8E-4DFB-412B-89FC-8A95BCF8B637}" presName="rootConnector" presStyleLbl="node4" presStyleIdx="0" presStyleCnt="0"/>
      <dgm:spPr/>
      <dgm:t>
        <a:bodyPr/>
        <a:lstStyle/>
        <a:p>
          <a:endParaRPr lang="ru-RU"/>
        </a:p>
      </dgm:t>
    </dgm:pt>
    <dgm:pt modelId="{C23FFE4E-EFE5-4731-90E8-EB1B26361E72}" type="pres">
      <dgm:prSet presAssocID="{7AFDFF8E-4DFB-412B-89FC-8A95BCF8B637}" presName="hierChild4" presStyleCnt="0"/>
      <dgm:spPr/>
    </dgm:pt>
    <dgm:pt modelId="{3F97C5E3-6AD7-4A04-92D0-ABDE34DDEE8C}" type="pres">
      <dgm:prSet presAssocID="{7AFDFF8E-4DFB-412B-89FC-8A95BCF8B637}" presName="hierChild5" presStyleCnt="0"/>
      <dgm:spPr/>
    </dgm:pt>
    <dgm:pt modelId="{09B8C367-6AC6-4983-B7EF-06C59274BE89}" type="pres">
      <dgm:prSet presAssocID="{D888E266-6907-400B-9436-A62636F1F58A}" presName="hierChild5" presStyleCnt="0"/>
      <dgm:spPr/>
    </dgm:pt>
    <dgm:pt modelId="{6FD8FAB7-A956-4514-AB79-333EE66D7950}" type="pres">
      <dgm:prSet presAssocID="{D6B031A4-F0E8-4766-85EC-C0E81ED83E62}" presName="Name37" presStyleLbl="parChTrans1D4" presStyleIdx="3" presStyleCnt="12"/>
      <dgm:spPr/>
      <dgm:t>
        <a:bodyPr/>
        <a:lstStyle/>
        <a:p>
          <a:endParaRPr lang="ru-RU"/>
        </a:p>
      </dgm:t>
    </dgm:pt>
    <dgm:pt modelId="{2C4E7963-D81D-472B-B8C6-F8CE1416A105}" type="pres">
      <dgm:prSet presAssocID="{C5328BBA-29FE-412C-B3B5-04F84E3C2757}" presName="hierRoot2" presStyleCnt="0">
        <dgm:presLayoutVars>
          <dgm:hierBranch val="init"/>
        </dgm:presLayoutVars>
      </dgm:prSet>
      <dgm:spPr/>
    </dgm:pt>
    <dgm:pt modelId="{6BC0AFDD-DB6D-4C9D-AC76-BB4C42A2D25E}" type="pres">
      <dgm:prSet presAssocID="{C5328BBA-29FE-412C-B3B5-04F84E3C2757}" presName="rootComposite" presStyleCnt="0"/>
      <dgm:spPr/>
    </dgm:pt>
    <dgm:pt modelId="{4F03CB0E-7FD6-4BEC-B349-C3D609370B9E}" type="pres">
      <dgm:prSet presAssocID="{C5328BBA-29FE-412C-B3B5-04F84E3C2757}" presName="rootText" presStyleLbl="node1" presStyleIdx="5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16FC3533-54D6-432E-906E-E4483CCE9BCF}" type="pres">
      <dgm:prSet presAssocID="{C5328BBA-29FE-412C-B3B5-04F84E3C2757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46BBAED3-7389-47D7-97ED-194EEE5ECEB7}" type="pres">
      <dgm:prSet presAssocID="{C5328BBA-29FE-412C-B3B5-04F84E3C2757}" presName="rootConnector" presStyleLbl="node4" presStyleIdx="0" presStyleCnt="0"/>
      <dgm:spPr/>
      <dgm:t>
        <a:bodyPr/>
        <a:lstStyle/>
        <a:p>
          <a:endParaRPr lang="ru-RU"/>
        </a:p>
      </dgm:t>
    </dgm:pt>
    <dgm:pt modelId="{886AE49C-DE1D-4C86-9DFC-624210817FB4}" type="pres">
      <dgm:prSet presAssocID="{C5328BBA-29FE-412C-B3B5-04F84E3C2757}" presName="hierChild4" presStyleCnt="0"/>
      <dgm:spPr/>
    </dgm:pt>
    <dgm:pt modelId="{0D9E8D47-9CC4-4A60-8A25-E5FA1CD61792}" type="pres">
      <dgm:prSet presAssocID="{FFAC150A-00E9-4E00-9ADB-0928C36AC746}" presName="Name37" presStyleLbl="parChTrans1D4" presStyleIdx="4" presStyleCnt="12"/>
      <dgm:spPr/>
      <dgm:t>
        <a:bodyPr/>
        <a:lstStyle/>
        <a:p>
          <a:endParaRPr lang="ru-RU"/>
        </a:p>
      </dgm:t>
    </dgm:pt>
    <dgm:pt modelId="{C5716E62-D46C-44CB-932D-A15CD202C746}" type="pres">
      <dgm:prSet presAssocID="{24A7EC6D-4C89-40B0-973A-5B3A7E27D5C8}" presName="hierRoot2" presStyleCnt="0">
        <dgm:presLayoutVars>
          <dgm:hierBranch val="init"/>
        </dgm:presLayoutVars>
      </dgm:prSet>
      <dgm:spPr/>
    </dgm:pt>
    <dgm:pt modelId="{5EDB60D4-03A1-4BEF-BBDE-FE185AE5894D}" type="pres">
      <dgm:prSet presAssocID="{24A7EC6D-4C89-40B0-973A-5B3A7E27D5C8}" presName="rootComposite" presStyleCnt="0"/>
      <dgm:spPr/>
    </dgm:pt>
    <dgm:pt modelId="{0C04A312-6A6E-4067-A64F-130826B94F2B}" type="pres">
      <dgm:prSet presAssocID="{24A7EC6D-4C89-40B0-973A-5B3A7E27D5C8}" presName="rootText" presStyleLbl="node1" presStyleIdx="6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5F00E76E-7E8F-4F4F-866F-55BC299B117E}" type="pres">
      <dgm:prSet presAssocID="{24A7EC6D-4C89-40B0-973A-5B3A7E27D5C8}" presName="titleText2" presStyleLbl="fgAcc1" presStyleIdx="6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6DBC8CBB-654A-4568-8E1C-0B9AB6F1F5E6}" type="pres">
      <dgm:prSet presAssocID="{24A7EC6D-4C89-40B0-973A-5B3A7E27D5C8}" presName="rootConnector" presStyleLbl="node4" presStyleIdx="0" presStyleCnt="0"/>
      <dgm:spPr/>
      <dgm:t>
        <a:bodyPr/>
        <a:lstStyle/>
        <a:p>
          <a:endParaRPr lang="ru-RU"/>
        </a:p>
      </dgm:t>
    </dgm:pt>
    <dgm:pt modelId="{70797540-C914-4530-A316-4C5934F5C516}" type="pres">
      <dgm:prSet presAssocID="{24A7EC6D-4C89-40B0-973A-5B3A7E27D5C8}" presName="hierChild4" presStyleCnt="0"/>
      <dgm:spPr/>
    </dgm:pt>
    <dgm:pt modelId="{4F17A92E-CE6B-4B2C-AD63-B682B67C127E}" type="pres">
      <dgm:prSet presAssocID="{24A7EC6D-4C89-40B0-973A-5B3A7E27D5C8}" presName="hierChild5" presStyleCnt="0"/>
      <dgm:spPr/>
    </dgm:pt>
    <dgm:pt modelId="{FAF09CFB-5969-43F4-AEDF-3C05AD751F76}" type="pres">
      <dgm:prSet presAssocID="{C5328BBA-29FE-412C-B3B5-04F84E3C2757}" presName="hierChild5" presStyleCnt="0"/>
      <dgm:spPr/>
    </dgm:pt>
    <dgm:pt modelId="{D8AF4A7C-1043-490E-B50B-9F2A75EF035A}" type="pres">
      <dgm:prSet presAssocID="{7B4BF1C0-AC46-4726-A053-7E3B3B5C00E6}" presName="hierChild5" presStyleCnt="0"/>
      <dgm:spPr/>
    </dgm:pt>
    <dgm:pt modelId="{7105D13A-2940-4D34-B3E3-B428BC874E21}" type="pres">
      <dgm:prSet presAssocID="{1B4DEE0E-96FC-4AB5-9770-829DBE6F4A0B}" presName="Name37" presStyleLbl="parChTrans1D3" presStyleIdx="1" presStyleCnt="3"/>
      <dgm:spPr/>
      <dgm:t>
        <a:bodyPr/>
        <a:lstStyle/>
        <a:p>
          <a:endParaRPr lang="ru-RU"/>
        </a:p>
      </dgm:t>
    </dgm:pt>
    <dgm:pt modelId="{A5CFCE3E-0229-43EE-970C-664FA4945572}" type="pres">
      <dgm:prSet presAssocID="{1E7EC8BF-D605-473C-8509-45D6997B3C6A}" presName="hierRoot2" presStyleCnt="0">
        <dgm:presLayoutVars>
          <dgm:hierBranch val="init"/>
        </dgm:presLayoutVars>
      </dgm:prSet>
      <dgm:spPr/>
    </dgm:pt>
    <dgm:pt modelId="{CF076EC0-D8F9-4C90-8192-22F5D471E9A4}" type="pres">
      <dgm:prSet presAssocID="{1E7EC8BF-D605-473C-8509-45D6997B3C6A}" presName="rootComposite" presStyleCnt="0"/>
      <dgm:spPr/>
    </dgm:pt>
    <dgm:pt modelId="{BDC78881-FCC5-4B27-8740-1CA92D640431}" type="pres">
      <dgm:prSet presAssocID="{1E7EC8BF-D605-473C-8509-45D6997B3C6A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302749A8-EBDD-43A5-A7D4-3A63CC72D1F5}" type="pres">
      <dgm:prSet presAssocID="{1E7EC8BF-D605-473C-8509-45D6997B3C6A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E9CFEC22-02BA-45CF-AF8F-3B48F9235DA7}" type="pres">
      <dgm:prSet presAssocID="{1E7EC8BF-D605-473C-8509-45D6997B3C6A}" presName="rootConnector" presStyleLbl="node3" presStyleIdx="0" presStyleCnt="0"/>
      <dgm:spPr/>
      <dgm:t>
        <a:bodyPr/>
        <a:lstStyle/>
        <a:p>
          <a:endParaRPr lang="ru-RU"/>
        </a:p>
      </dgm:t>
    </dgm:pt>
    <dgm:pt modelId="{E7BE0043-6FC8-434C-8927-1CAF3B277939}" type="pres">
      <dgm:prSet presAssocID="{1E7EC8BF-D605-473C-8509-45D6997B3C6A}" presName="hierChild4" presStyleCnt="0"/>
      <dgm:spPr/>
    </dgm:pt>
    <dgm:pt modelId="{FD1CF891-2A68-4DB5-87DA-2B39ECC25DBD}" type="pres">
      <dgm:prSet presAssocID="{73334E92-7ECB-4B1A-BA61-9AF357083FEC}" presName="Name37" presStyleLbl="parChTrans1D4" presStyleIdx="5" presStyleCnt="12"/>
      <dgm:spPr/>
      <dgm:t>
        <a:bodyPr/>
        <a:lstStyle/>
        <a:p>
          <a:endParaRPr lang="ru-RU"/>
        </a:p>
      </dgm:t>
    </dgm:pt>
    <dgm:pt modelId="{ABD25DBF-A40F-44B7-A51A-9AAA098EF4B1}" type="pres">
      <dgm:prSet presAssocID="{2DAAD57E-B524-427C-9D19-F0DD92CD1825}" presName="hierRoot2" presStyleCnt="0">
        <dgm:presLayoutVars>
          <dgm:hierBranch val="init"/>
        </dgm:presLayoutVars>
      </dgm:prSet>
      <dgm:spPr/>
    </dgm:pt>
    <dgm:pt modelId="{DD6F928B-CB88-446C-9F37-ABB9F371EAE9}" type="pres">
      <dgm:prSet presAssocID="{2DAAD57E-B524-427C-9D19-F0DD92CD1825}" presName="rootComposite" presStyleCnt="0"/>
      <dgm:spPr/>
    </dgm:pt>
    <dgm:pt modelId="{9A066709-568C-493B-A2AE-47595C88CD8F}" type="pres">
      <dgm:prSet presAssocID="{2DAAD57E-B524-427C-9D19-F0DD92CD1825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5EFD1F8A-37DA-40A4-BD28-6588B116F209}" type="pres">
      <dgm:prSet presAssocID="{2DAAD57E-B524-427C-9D19-F0DD92CD1825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099A0D28-C5AB-4026-9425-2B78FB97F6E8}" type="pres">
      <dgm:prSet presAssocID="{2DAAD57E-B524-427C-9D19-F0DD92CD1825}" presName="rootConnector" presStyleLbl="node4" presStyleIdx="0" presStyleCnt="0"/>
      <dgm:spPr/>
      <dgm:t>
        <a:bodyPr/>
        <a:lstStyle/>
        <a:p>
          <a:endParaRPr lang="ru-RU"/>
        </a:p>
      </dgm:t>
    </dgm:pt>
    <dgm:pt modelId="{47F6BD39-92FC-4805-98AF-BC73D8F39614}" type="pres">
      <dgm:prSet presAssocID="{2DAAD57E-B524-427C-9D19-F0DD92CD1825}" presName="hierChild4" presStyleCnt="0"/>
      <dgm:spPr/>
    </dgm:pt>
    <dgm:pt modelId="{58766EBC-6E1B-441E-B55E-FE5147FF8A12}" type="pres">
      <dgm:prSet presAssocID="{5EA8D162-CE63-4995-9945-A779C7FBA5F0}" presName="Name37" presStyleLbl="parChTrans1D4" presStyleIdx="6" presStyleCnt="12"/>
      <dgm:spPr/>
      <dgm:t>
        <a:bodyPr/>
        <a:lstStyle/>
        <a:p>
          <a:endParaRPr lang="ru-RU"/>
        </a:p>
      </dgm:t>
    </dgm:pt>
    <dgm:pt modelId="{EDBFDDEE-0D72-42FB-B0C8-1F88E05C076E}" type="pres">
      <dgm:prSet presAssocID="{C1D7329F-975D-4E7E-92B7-1C0FDB4B1DAF}" presName="hierRoot2" presStyleCnt="0">
        <dgm:presLayoutVars>
          <dgm:hierBranch val="init"/>
        </dgm:presLayoutVars>
      </dgm:prSet>
      <dgm:spPr/>
    </dgm:pt>
    <dgm:pt modelId="{1543A98C-2D36-4A01-9383-44ED4A9C92BD}" type="pres">
      <dgm:prSet presAssocID="{C1D7329F-975D-4E7E-92B7-1C0FDB4B1DAF}" presName="rootComposite" presStyleCnt="0"/>
      <dgm:spPr/>
    </dgm:pt>
    <dgm:pt modelId="{8C6F0337-CFFD-4313-8EF0-0488B42A3CEC}" type="pres">
      <dgm:prSet presAssocID="{C1D7329F-975D-4E7E-92B7-1C0FDB4B1DA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9379C77-FC74-48CF-883C-8DA8AEE140D8}" type="pres">
      <dgm:prSet presAssocID="{C1D7329F-975D-4E7E-92B7-1C0FDB4B1DA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F95AB3EC-0B83-4730-841E-4634DF55911D}" type="pres">
      <dgm:prSet presAssocID="{C1D7329F-975D-4E7E-92B7-1C0FDB4B1DAF}" presName="rootConnector" presStyleLbl="node4" presStyleIdx="0" presStyleCnt="0"/>
      <dgm:spPr/>
      <dgm:t>
        <a:bodyPr/>
        <a:lstStyle/>
        <a:p>
          <a:endParaRPr lang="ru-RU"/>
        </a:p>
      </dgm:t>
    </dgm:pt>
    <dgm:pt modelId="{7F4ACCFA-4D28-41C0-B190-ED7B90CA7070}" type="pres">
      <dgm:prSet presAssocID="{C1D7329F-975D-4E7E-92B7-1C0FDB4B1DAF}" presName="hierChild4" presStyleCnt="0"/>
      <dgm:spPr/>
    </dgm:pt>
    <dgm:pt modelId="{833D1AF3-DE1B-4159-BDAE-875FA407B0B6}" type="pres">
      <dgm:prSet presAssocID="{C1D7329F-975D-4E7E-92B7-1C0FDB4B1DAF}" presName="hierChild5" presStyleCnt="0"/>
      <dgm:spPr/>
    </dgm:pt>
    <dgm:pt modelId="{91EE9AE5-A5B4-469F-85AC-101D63C30CFB}" type="pres">
      <dgm:prSet presAssocID="{2DAAD57E-B524-427C-9D19-F0DD92CD1825}" presName="hierChild5" presStyleCnt="0"/>
      <dgm:spPr/>
    </dgm:pt>
    <dgm:pt modelId="{3D62FCF9-D6B7-4AF7-88E8-8B97DF14839B}" type="pres">
      <dgm:prSet presAssocID="{1E7EC8BF-D605-473C-8509-45D6997B3C6A}" presName="hierChild5" presStyleCnt="0"/>
      <dgm:spPr/>
    </dgm:pt>
    <dgm:pt modelId="{88A4C950-0F81-4EF1-9940-8249B1F300D7}" type="pres">
      <dgm:prSet presAssocID="{765133B3-9C05-4D94-B206-D72700710218}" presName="Name37" presStyleLbl="parChTrans1D3" presStyleIdx="2" presStyleCnt="3"/>
      <dgm:spPr/>
      <dgm:t>
        <a:bodyPr/>
        <a:lstStyle/>
        <a:p>
          <a:endParaRPr lang="ru-RU"/>
        </a:p>
      </dgm:t>
    </dgm:pt>
    <dgm:pt modelId="{9120393F-55BF-40BE-8B36-0C4EEF5A3083}" type="pres">
      <dgm:prSet presAssocID="{0C48FCAE-CF19-4157-B1C1-A3B018FC7A95}" presName="hierRoot2" presStyleCnt="0">
        <dgm:presLayoutVars>
          <dgm:hierBranch val="init"/>
        </dgm:presLayoutVars>
      </dgm:prSet>
      <dgm:spPr/>
    </dgm:pt>
    <dgm:pt modelId="{07B6A480-8637-4EE0-8CBF-BB8914AE69DA}" type="pres">
      <dgm:prSet presAssocID="{0C48FCAE-CF19-4157-B1C1-A3B018FC7A95}" presName="rootComposite" presStyleCnt="0"/>
      <dgm:spPr/>
    </dgm:pt>
    <dgm:pt modelId="{E4233141-D536-4B7C-BB8D-EB4DA8746837}" type="pres">
      <dgm:prSet presAssocID="{0C48FCAE-CF19-4157-B1C1-A3B018FC7A95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46B3EEB7-D83B-45F5-8272-00860FD58925}" type="pres">
      <dgm:prSet presAssocID="{0C48FCAE-CF19-4157-B1C1-A3B018FC7A95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3D88D38F-3808-4282-BF7D-D8E7DA9747E7}" type="pres">
      <dgm:prSet presAssocID="{0C48FCAE-CF19-4157-B1C1-A3B018FC7A95}" presName="rootConnector" presStyleLbl="node3" presStyleIdx="0" presStyleCnt="0"/>
      <dgm:spPr/>
      <dgm:t>
        <a:bodyPr/>
        <a:lstStyle/>
        <a:p>
          <a:endParaRPr lang="ru-RU"/>
        </a:p>
      </dgm:t>
    </dgm:pt>
    <dgm:pt modelId="{79455B62-BCD4-44D5-86BC-38DD27E7D970}" type="pres">
      <dgm:prSet presAssocID="{0C48FCAE-CF19-4157-B1C1-A3B018FC7A95}" presName="hierChild4" presStyleCnt="0"/>
      <dgm:spPr/>
    </dgm:pt>
    <dgm:pt modelId="{D083F700-B994-4EE3-982C-DE1B53FBB8FE}" type="pres">
      <dgm:prSet presAssocID="{8E757CCE-35F9-41FF-8604-E30E1CED444D}" presName="Name37" presStyleLbl="parChTrans1D4" presStyleIdx="7" presStyleCnt="12"/>
      <dgm:spPr/>
      <dgm:t>
        <a:bodyPr/>
        <a:lstStyle/>
        <a:p>
          <a:endParaRPr lang="ru-RU"/>
        </a:p>
      </dgm:t>
    </dgm:pt>
    <dgm:pt modelId="{FA711C68-7E96-451D-A14F-39C77F3C42B5}" type="pres">
      <dgm:prSet presAssocID="{07B1F7B4-9885-42B3-8197-FA595373CA8E}" presName="hierRoot2" presStyleCnt="0">
        <dgm:presLayoutVars>
          <dgm:hierBranch val="init"/>
        </dgm:presLayoutVars>
      </dgm:prSet>
      <dgm:spPr/>
    </dgm:pt>
    <dgm:pt modelId="{ECD63C1D-F9DF-47BD-9B10-E5C82DC106FE}" type="pres">
      <dgm:prSet presAssocID="{07B1F7B4-9885-42B3-8197-FA595373CA8E}" presName="rootComposite" presStyleCnt="0"/>
      <dgm:spPr/>
    </dgm:pt>
    <dgm:pt modelId="{9E29513F-4523-4B1E-9B68-807E1E590AE7}" type="pres">
      <dgm:prSet presAssocID="{07B1F7B4-9885-42B3-8197-FA595373CA8E}" presName="rootText" presStyleLbl="node1" presStyleIdx="11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8C58AF5C-8CDB-4EA3-A87F-50D312622979}" type="pres">
      <dgm:prSet presAssocID="{07B1F7B4-9885-42B3-8197-FA595373CA8E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ABDBB45E-3E32-4501-B002-82E0EDC1FB2D}" type="pres">
      <dgm:prSet presAssocID="{07B1F7B4-9885-42B3-8197-FA595373CA8E}" presName="rootConnector" presStyleLbl="node4" presStyleIdx="0" presStyleCnt="0"/>
      <dgm:spPr/>
      <dgm:t>
        <a:bodyPr/>
        <a:lstStyle/>
        <a:p>
          <a:endParaRPr lang="ru-RU"/>
        </a:p>
      </dgm:t>
    </dgm:pt>
    <dgm:pt modelId="{FB3C5C05-099B-4827-9DE5-E72EB40D9FA5}" type="pres">
      <dgm:prSet presAssocID="{07B1F7B4-9885-42B3-8197-FA595373CA8E}" presName="hierChild4" presStyleCnt="0"/>
      <dgm:spPr/>
    </dgm:pt>
    <dgm:pt modelId="{C43EEE73-FCC2-442D-8BB8-764833B2A412}" type="pres">
      <dgm:prSet presAssocID="{5608026F-29C2-447D-9C68-67BF8392BC27}" presName="Name37" presStyleLbl="parChTrans1D4" presStyleIdx="8" presStyleCnt="12"/>
      <dgm:spPr/>
      <dgm:t>
        <a:bodyPr/>
        <a:lstStyle/>
        <a:p>
          <a:endParaRPr lang="ru-RU"/>
        </a:p>
      </dgm:t>
    </dgm:pt>
    <dgm:pt modelId="{88CBC978-2AC7-483D-B7DC-74C3CE06881A}" type="pres">
      <dgm:prSet presAssocID="{33A819E0-EB65-4325-8008-A3DBD7927324}" presName="hierRoot2" presStyleCnt="0">
        <dgm:presLayoutVars>
          <dgm:hierBranch val="init"/>
        </dgm:presLayoutVars>
      </dgm:prSet>
      <dgm:spPr/>
    </dgm:pt>
    <dgm:pt modelId="{CDFE9D79-A036-4AEE-B4A3-92D1BE4A74FC}" type="pres">
      <dgm:prSet presAssocID="{33A819E0-EB65-4325-8008-A3DBD7927324}" presName="rootComposite" presStyleCnt="0"/>
      <dgm:spPr/>
    </dgm:pt>
    <dgm:pt modelId="{71AB9D17-24BE-47D0-978E-339F34CF822C}" type="pres">
      <dgm:prSet presAssocID="{33A819E0-EB65-4325-8008-A3DBD7927324}" presName="rootText" presStyleLbl="node1" presStyleIdx="12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8A1AC926-C6C6-4B13-A106-83FA32AFC12B}" type="pres">
      <dgm:prSet presAssocID="{33A819E0-EB65-4325-8008-A3DBD7927324}" presName="titleText2" presStyleLbl="fgAcc1" presStyleIdx="1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22A3E595-1610-440B-9535-F5692C133B46}" type="pres">
      <dgm:prSet presAssocID="{33A819E0-EB65-4325-8008-A3DBD7927324}" presName="rootConnector" presStyleLbl="node4" presStyleIdx="0" presStyleCnt="0"/>
      <dgm:spPr/>
      <dgm:t>
        <a:bodyPr/>
        <a:lstStyle/>
        <a:p>
          <a:endParaRPr lang="ru-RU"/>
        </a:p>
      </dgm:t>
    </dgm:pt>
    <dgm:pt modelId="{7E96CCDE-4167-4293-9443-B613ADAA97EB}" type="pres">
      <dgm:prSet presAssocID="{33A819E0-EB65-4325-8008-A3DBD7927324}" presName="hierChild4" presStyleCnt="0"/>
      <dgm:spPr/>
    </dgm:pt>
    <dgm:pt modelId="{3E9E93DA-7319-49F6-B8E1-D0993B33A6AE}" type="pres">
      <dgm:prSet presAssocID="{33A819E0-EB65-4325-8008-A3DBD7927324}" presName="hierChild5" presStyleCnt="0"/>
      <dgm:spPr/>
    </dgm:pt>
    <dgm:pt modelId="{EE3BFC31-B82F-445F-A77D-B90152DF1EF9}" type="pres">
      <dgm:prSet presAssocID="{07B1F7B4-9885-42B3-8197-FA595373CA8E}" presName="hierChild5" presStyleCnt="0"/>
      <dgm:spPr/>
    </dgm:pt>
    <dgm:pt modelId="{6D55BF58-98D3-4D79-AD5E-492F6CA48C50}" type="pres">
      <dgm:prSet presAssocID="{14E1C07B-2107-415D-A393-C0E87C7E16D7}" presName="Name37" presStyleLbl="parChTrans1D4" presStyleIdx="9" presStyleCnt="12"/>
      <dgm:spPr/>
      <dgm:t>
        <a:bodyPr/>
        <a:lstStyle/>
        <a:p>
          <a:endParaRPr lang="ru-RU"/>
        </a:p>
      </dgm:t>
    </dgm:pt>
    <dgm:pt modelId="{A6C58628-BFD9-4518-B077-1F3603B6465E}" type="pres">
      <dgm:prSet presAssocID="{AD3F4F8F-C0EA-40C9-9599-9D34540FEB13}" presName="hierRoot2" presStyleCnt="0">
        <dgm:presLayoutVars>
          <dgm:hierBranch val="init"/>
        </dgm:presLayoutVars>
      </dgm:prSet>
      <dgm:spPr/>
    </dgm:pt>
    <dgm:pt modelId="{3664B234-7DDF-4380-B76B-E72F305A0A48}" type="pres">
      <dgm:prSet presAssocID="{AD3F4F8F-C0EA-40C9-9599-9D34540FEB13}" presName="rootComposite" presStyleCnt="0"/>
      <dgm:spPr/>
    </dgm:pt>
    <dgm:pt modelId="{84E2764E-400E-41AE-842F-9E1A51869945}" type="pres">
      <dgm:prSet presAssocID="{AD3F4F8F-C0EA-40C9-9599-9D34540FEB13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259B3D37-ADC2-4C85-877A-624D4DC52365}" type="pres">
      <dgm:prSet presAssocID="{AD3F4F8F-C0EA-40C9-9599-9D34540FEB13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8BBA0312-4E0E-4F17-8594-9D3C59CD6295}" type="pres">
      <dgm:prSet presAssocID="{AD3F4F8F-C0EA-40C9-9599-9D34540FEB13}" presName="rootConnector" presStyleLbl="node4" presStyleIdx="0" presStyleCnt="0"/>
      <dgm:spPr/>
      <dgm:t>
        <a:bodyPr/>
        <a:lstStyle/>
        <a:p>
          <a:endParaRPr lang="ru-RU"/>
        </a:p>
      </dgm:t>
    </dgm:pt>
    <dgm:pt modelId="{F2C742E8-A20C-4732-BE4C-1C3BDCAEBF7E}" type="pres">
      <dgm:prSet presAssocID="{AD3F4F8F-C0EA-40C9-9599-9D34540FEB13}" presName="hierChild4" presStyleCnt="0"/>
      <dgm:spPr/>
    </dgm:pt>
    <dgm:pt modelId="{D066F189-266A-4570-93C9-15BE3DF44CE0}" type="pres">
      <dgm:prSet presAssocID="{9E19472D-0B5B-4626-AC59-CC68612B9CA7}" presName="Name37" presStyleLbl="parChTrans1D4" presStyleIdx="10" presStyleCnt="12"/>
      <dgm:spPr/>
      <dgm:t>
        <a:bodyPr/>
        <a:lstStyle/>
        <a:p>
          <a:endParaRPr lang="ru-RU"/>
        </a:p>
      </dgm:t>
    </dgm:pt>
    <dgm:pt modelId="{F6A19B44-F00E-4AAB-A5E5-FDCA398B80B6}" type="pres">
      <dgm:prSet presAssocID="{230AFBF5-195F-4105-BE07-967F77CE2606}" presName="hierRoot2" presStyleCnt="0">
        <dgm:presLayoutVars>
          <dgm:hierBranch val="init"/>
        </dgm:presLayoutVars>
      </dgm:prSet>
      <dgm:spPr/>
    </dgm:pt>
    <dgm:pt modelId="{9C0A2DA3-9803-4957-8F12-A6AC84DC63EF}" type="pres">
      <dgm:prSet presAssocID="{230AFBF5-195F-4105-BE07-967F77CE2606}" presName="rootComposite" presStyleCnt="0"/>
      <dgm:spPr/>
    </dgm:pt>
    <dgm:pt modelId="{3E3D5DCA-60A7-456C-AED7-CA455BD2E7B7}" type="pres">
      <dgm:prSet presAssocID="{230AFBF5-195F-4105-BE07-967F77CE2606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0FBAE632-6746-4CAB-9BB8-3711A1A3564C}" type="pres">
      <dgm:prSet presAssocID="{230AFBF5-195F-4105-BE07-967F77CE2606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B016EC59-2202-4CB9-AA90-78515D1FAB79}" type="pres">
      <dgm:prSet presAssocID="{230AFBF5-195F-4105-BE07-967F77CE2606}" presName="rootConnector" presStyleLbl="node4" presStyleIdx="0" presStyleCnt="0"/>
      <dgm:spPr/>
      <dgm:t>
        <a:bodyPr/>
        <a:lstStyle/>
        <a:p>
          <a:endParaRPr lang="ru-RU"/>
        </a:p>
      </dgm:t>
    </dgm:pt>
    <dgm:pt modelId="{CB9CC04F-F5E0-4977-8118-CB4F9EDCD4D3}" type="pres">
      <dgm:prSet presAssocID="{230AFBF5-195F-4105-BE07-967F77CE2606}" presName="hierChild4" presStyleCnt="0"/>
      <dgm:spPr/>
    </dgm:pt>
    <dgm:pt modelId="{FE5B3D96-23B4-4BD6-BE9C-3E951E53A9B8}" type="pres">
      <dgm:prSet presAssocID="{230AFBF5-195F-4105-BE07-967F77CE2606}" presName="hierChild5" presStyleCnt="0"/>
      <dgm:spPr/>
    </dgm:pt>
    <dgm:pt modelId="{7D802770-9B99-4E89-B361-5FD471BB627C}" type="pres">
      <dgm:prSet presAssocID="{AD169D75-E871-4DBC-899B-DEE7138C2A11}" presName="Name37" presStyleLbl="parChTrans1D4" presStyleIdx="11" presStyleCnt="12"/>
      <dgm:spPr/>
      <dgm:t>
        <a:bodyPr/>
        <a:lstStyle/>
        <a:p>
          <a:endParaRPr lang="ru-RU"/>
        </a:p>
      </dgm:t>
    </dgm:pt>
    <dgm:pt modelId="{84073604-02CE-4A2D-9ECA-61D15217CF7D}" type="pres">
      <dgm:prSet presAssocID="{C9C2E59E-A7DB-443E-A21C-2B1BDAB976C7}" presName="hierRoot2" presStyleCnt="0">
        <dgm:presLayoutVars>
          <dgm:hierBranch val="init"/>
        </dgm:presLayoutVars>
      </dgm:prSet>
      <dgm:spPr/>
    </dgm:pt>
    <dgm:pt modelId="{FDCBB8D5-A2A1-4051-8700-445B56102EB8}" type="pres">
      <dgm:prSet presAssocID="{C9C2E59E-A7DB-443E-A21C-2B1BDAB976C7}" presName="rootComposite" presStyleCnt="0"/>
      <dgm:spPr/>
    </dgm:pt>
    <dgm:pt modelId="{76C22B70-2DBF-4464-8F22-5D820E4915F1}" type="pres">
      <dgm:prSet presAssocID="{C9C2E59E-A7DB-443E-A21C-2B1BDAB976C7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1BAF52FD-718F-4E6A-8A53-7E5A21B63A32}" type="pres">
      <dgm:prSet presAssocID="{C9C2E59E-A7DB-443E-A21C-2B1BDAB976C7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2F09237B-BD5E-40B8-8EF9-7E5B13CEF7B3}" type="pres">
      <dgm:prSet presAssocID="{C9C2E59E-A7DB-443E-A21C-2B1BDAB976C7}" presName="rootConnector" presStyleLbl="node4" presStyleIdx="0" presStyleCnt="0"/>
      <dgm:spPr/>
      <dgm:t>
        <a:bodyPr/>
        <a:lstStyle/>
        <a:p>
          <a:endParaRPr lang="ru-RU"/>
        </a:p>
      </dgm:t>
    </dgm:pt>
    <dgm:pt modelId="{C2C2113A-2A76-48A4-9C2B-E8A9290B6DC3}" type="pres">
      <dgm:prSet presAssocID="{C9C2E59E-A7DB-443E-A21C-2B1BDAB976C7}" presName="hierChild4" presStyleCnt="0"/>
      <dgm:spPr/>
    </dgm:pt>
    <dgm:pt modelId="{2484552B-DC3B-46F0-9E0B-E4E47AF1C632}" type="pres">
      <dgm:prSet presAssocID="{C9C2E59E-A7DB-443E-A21C-2B1BDAB976C7}" presName="hierChild5" presStyleCnt="0"/>
      <dgm:spPr/>
    </dgm:pt>
    <dgm:pt modelId="{8A488DC5-C00A-462F-BD7A-6DD8792D303F}" type="pres">
      <dgm:prSet presAssocID="{AD3F4F8F-C0EA-40C9-9599-9D34540FEB13}" presName="hierChild5" presStyleCnt="0"/>
      <dgm:spPr/>
    </dgm:pt>
    <dgm:pt modelId="{6294FCC7-4D35-4B24-9947-F5D15470BDE4}" type="pres">
      <dgm:prSet presAssocID="{0C48FCAE-CF19-4157-B1C1-A3B018FC7A95}" presName="hierChild5" presStyleCnt="0"/>
      <dgm:spPr/>
    </dgm:pt>
    <dgm:pt modelId="{B508EB77-D097-413D-9CEB-ED248B218115}" type="pres">
      <dgm:prSet presAssocID="{29E85F7D-E2A6-48EC-9E99-F0B4BEEBF809}" presName="hierChild5" presStyleCnt="0"/>
      <dgm:spPr/>
    </dgm:pt>
    <dgm:pt modelId="{4CD6A8D0-C6C4-40F1-BAED-19FA6D974BA9}" type="pres">
      <dgm:prSet presAssocID="{FF85B4E1-D013-4DE9-9B93-E6188D473B9A}" presName="hierChild3" presStyleCnt="0"/>
      <dgm:spPr/>
    </dgm:pt>
  </dgm:ptLst>
  <dgm:cxnLst>
    <dgm:cxn modelId="{510CA3AF-6F3D-4651-9A00-5DA53A6A6756}" type="presOf" srcId="{7B4BF1C0-AC46-4726-A053-7E3B3B5C00E6}" destId="{7B071AB5-1578-402C-A014-47C8C2E472D5}" srcOrd="1" destOrd="0" presId="urn:microsoft.com/office/officeart/2008/layout/NameandTitleOrganizationalChart"/>
    <dgm:cxn modelId="{60D4AD1D-29B4-49E8-9B96-FCB3E99A6E81}" type="presOf" srcId="{0C48FCAE-CF19-4157-B1C1-A3B018FC7A95}" destId="{3D88D38F-3808-4282-BF7D-D8E7DA9747E7}" srcOrd="1" destOrd="0" presId="urn:microsoft.com/office/officeart/2008/layout/NameandTitleOrganizationalChart"/>
    <dgm:cxn modelId="{A714E0A2-6B59-454B-897E-BC4E3E864F65}" type="presOf" srcId="{D888E266-6907-400B-9436-A62636F1F58A}" destId="{572E3966-7FDF-4500-82B2-329291145300}" srcOrd="1" destOrd="0" presId="urn:microsoft.com/office/officeart/2008/layout/NameandTitleOrganizationalChart"/>
    <dgm:cxn modelId="{E4A25115-5449-43D0-8AB8-F9AEECC93DF2}" type="presOf" srcId="{C9C2E59E-A7DB-443E-A21C-2B1BDAB976C7}" destId="{76C22B70-2DBF-4464-8F22-5D820E4915F1}" srcOrd="0" destOrd="0" presId="urn:microsoft.com/office/officeart/2008/layout/NameandTitleOrganizationalChart"/>
    <dgm:cxn modelId="{8C60B9F5-2CEA-415D-BCAE-0A44F960971E}" type="presOf" srcId="{072A9B7C-90FB-42E3-BEDF-13161050E433}" destId="{99379C77-FC74-48CF-883C-8DA8AEE140D8}" srcOrd="0" destOrd="0" presId="urn:microsoft.com/office/officeart/2008/layout/NameandTitleOrganizationalChart"/>
    <dgm:cxn modelId="{50B7C0B8-3B80-4D97-8441-64365B3CAA0D}" type="presOf" srcId="{6A2E3BB4-ABF8-4B5A-A5E6-CA149C7299E0}" destId="{9AD8449F-F9B0-418F-B8F8-AEFD0413E1A2}" srcOrd="0" destOrd="0" presId="urn:microsoft.com/office/officeart/2008/layout/NameandTitleOrganizationalChart"/>
    <dgm:cxn modelId="{1E7223DE-CB6D-484A-BA09-647357C39B0F}" type="presOf" srcId="{33A819E0-EB65-4325-8008-A3DBD7927324}" destId="{71AB9D17-24BE-47D0-978E-339F34CF822C}" srcOrd="0" destOrd="0" presId="urn:microsoft.com/office/officeart/2008/layout/NameandTitleOrganizationalChart"/>
    <dgm:cxn modelId="{66B8A955-9A9C-428A-B520-0E9B3AE58C5E}" type="presOf" srcId="{9E19472D-0B5B-4626-AC59-CC68612B9CA7}" destId="{D066F189-266A-4570-93C9-15BE3DF44CE0}" srcOrd="0" destOrd="0" presId="urn:microsoft.com/office/officeart/2008/layout/NameandTitleOrganizationalChart"/>
    <dgm:cxn modelId="{6306B9E7-77E4-4B34-8CAD-DD0163595178}" type="presOf" srcId="{7AFDFF8E-4DFB-412B-89FC-8A95BCF8B637}" destId="{BD8E47A8-A6E7-41BD-899D-C5870DD9EAAB}" srcOrd="1" destOrd="0" presId="urn:microsoft.com/office/officeart/2008/layout/NameandTitleOrganizationalChart"/>
    <dgm:cxn modelId="{1C61B73E-77F9-4F0C-BA5E-BB1FD80B6969}" type="presOf" srcId="{7B4BF1C0-AC46-4726-A053-7E3B3B5C00E6}" destId="{57DA6D4F-7504-4356-9922-B04818B3BA9E}" srcOrd="0" destOrd="0" presId="urn:microsoft.com/office/officeart/2008/layout/NameandTitleOrganizationalChart"/>
    <dgm:cxn modelId="{AE63213C-32EF-47E0-8324-C56147265740}" srcId="{7B4BF1C0-AC46-4726-A053-7E3B3B5C00E6}" destId="{C5328BBA-29FE-412C-B3B5-04F84E3C2757}" srcOrd="1" destOrd="0" parTransId="{D6B031A4-F0E8-4766-85EC-C0E81ED83E62}" sibTransId="{E4B49FFF-60B5-4D42-847E-60070FED135A}"/>
    <dgm:cxn modelId="{2C4F47A0-9C8A-4144-BBDC-982D80C99435}" type="presOf" srcId="{E4B49FFF-60B5-4D42-847E-60070FED135A}" destId="{16FC3533-54D6-432E-906E-E4483CCE9BCF}" srcOrd="0" destOrd="0" presId="urn:microsoft.com/office/officeart/2008/layout/NameandTitleOrganizationalChart"/>
    <dgm:cxn modelId="{E9224B16-0FBF-4E9C-89DF-900D0E450A08}" type="presOf" srcId="{2DAAD57E-B524-427C-9D19-F0DD92CD1825}" destId="{099A0D28-C5AB-4026-9425-2B78FB97F6E8}" srcOrd="1" destOrd="0" presId="urn:microsoft.com/office/officeart/2008/layout/NameandTitleOrganizationalChart"/>
    <dgm:cxn modelId="{D6A60DE9-F0BF-4678-99A1-1E8F52DA6C82}" type="presOf" srcId="{FFAC150A-00E9-4E00-9ADB-0928C36AC746}" destId="{0D9E8D47-9CC4-4A60-8A25-E5FA1CD61792}" srcOrd="0" destOrd="0" presId="urn:microsoft.com/office/officeart/2008/layout/NameandTitleOrganizationalChart"/>
    <dgm:cxn modelId="{C1AC89D3-0271-41C3-B6DA-9B86421A79F7}" type="presOf" srcId="{FC184AF1-EAEB-4BA7-BE7F-A441A8635819}" destId="{A6E9C4EF-588A-457C-8A11-B29E5583F695}" srcOrd="0" destOrd="0" presId="urn:microsoft.com/office/officeart/2008/layout/NameandTitleOrganizationalChart"/>
    <dgm:cxn modelId="{E9441FDE-2A38-4CAE-8E56-06260A8AD7FD}" srcId="{29E85F7D-E2A6-48EC-9E99-F0B4BEEBF809}" destId="{7B4BF1C0-AC46-4726-A053-7E3B3B5C00E6}" srcOrd="0" destOrd="0" parTransId="{35B28702-270C-4274-A41F-BFEA3DF413EF}" sibTransId="{6A2E3BB4-ABF8-4B5A-A5E6-CA149C7299E0}"/>
    <dgm:cxn modelId="{5FC86ADF-785A-48A3-8D8B-234738FD3AD1}" type="presOf" srcId="{C9C2E59E-A7DB-443E-A21C-2B1BDAB976C7}" destId="{2F09237B-BD5E-40B8-8EF9-7E5B13CEF7B3}" srcOrd="1" destOrd="0" presId="urn:microsoft.com/office/officeart/2008/layout/NameandTitleOrganizationalChart"/>
    <dgm:cxn modelId="{CD5E6960-B4D2-4CE7-9783-009A7EA0060A}" type="presOf" srcId="{FC184AF1-EAEB-4BA7-BE7F-A441A8635819}" destId="{A6CDE26C-C6A4-4068-AF95-39C12AA7D5EF}" srcOrd="1" destOrd="0" presId="urn:microsoft.com/office/officeart/2008/layout/NameandTitleOrganizationalChart"/>
    <dgm:cxn modelId="{2A5AB465-E73E-4347-B5A0-2EA51DDAFFB4}" type="presOf" srcId="{5EA8D162-CE63-4995-9945-A779C7FBA5F0}" destId="{58766EBC-6E1B-441E-B55E-FE5147FF8A12}" srcOrd="0" destOrd="0" presId="urn:microsoft.com/office/officeart/2008/layout/NameandTitleOrganizationalChart"/>
    <dgm:cxn modelId="{BE70B061-C6BD-40AB-AD19-372EF737C32C}" type="presOf" srcId="{C1D7329F-975D-4E7E-92B7-1C0FDB4B1DAF}" destId="{F95AB3EC-0B83-4730-841E-4634DF55911D}" srcOrd="1" destOrd="0" presId="urn:microsoft.com/office/officeart/2008/layout/NameandTitleOrganizationalChart"/>
    <dgm:cxn modelId="{E6E8E292-E571-4B9E-B203-D98BC5A4C0CD}" type="presOf" srcId="{2DB7BF86-B00D-441E-8F61-FCB4B43D0A5A}" destId="{9301BF44-9498-45CC-9F11-B5032BA9D56A}" srcOrd="0" destOrd="0" presId="urn:microsoft.com/office/officeart/2008/layout/NameandTitleOrganizationalChart"/>
    <dgm:cxn modelId="{E3657763-965A-4158-829D-9C05AAE922D1}" type="presOf" srcId="{2A8A3B00-1CFE-430F-8F9F-9CDCAAF7FB57}" destId="{32772433-6FC7-4E48-B1AC-20E6D568816F}" srcOrd="0" destOrd="0" presId="urn:microsoft.com/office/officeart/2008/layout/NameandTitleOrganizationalChart"/>
    <dgm:cxn modelId="{ABA8BC44-9CC3-4834-A9C0-00AB31A4859E}" type="presOf" srcId="{8E757CCE-35F9-41FF-8604-E30E1CED444D}" destId="{D083F700-B994-4EE3-982C-DE1B53FBB8FE}" srcOrd="0" destOrd="0" presId="urn:microsoft.com/office/officeart/2008/layout/NameandTitleOrganizationalChart"/>
    <dgm:cxn modelId="{B84215FC-E828-4275-9EDC-E90704724302}" type="presOf" srcId="{8F7C8C63-971D-4C48-B5CF-34C4E42B6059}" destId="{C0356D5B-792C-4AFD-8065-0D1121AFE857}" srcOrd="0" destOrd="0" presId="urn:microsoft.com/office/officeart/2008/layout/NameandTitleOrganizationalChart"/>
    <dgm:cxn modelId="{79667547-190F-4FDF-938A-C5AF57D1C32A}" srcId="{1E7EC8BF-D605-473C-8509-45D6997B3C6A}" destId="{2DAAD57E-B524-427C-9D19-F0DD92CD1825}" srcOrd="0" destOrd="0" parTransId="{73334E92-7ECB-4B1A-BA61-9AF357083FEC}" sibTransId="{53420318-CA48-42A9-8E9C-7D19B7FE1774}"/>
    <dgm:cxn modelId="{98726E27-C3E3-4F7A-BD08-83D8416AEB01}" srcId="{FF85B4E1-D013-4DE9-9B93-E6188D473B9A}" destId="{29E85F7D-E2A6-48EC-9E99-F0B4BEEBF809}" srcOrd="0" destOrd="0" parTransId="{8F7C8C63-971D-4C48-B5CF-34C4E42B6059}" sibTransId="{0180761D-E607-4F21-BC83-24DDBFB47367}"/>
    <dgm:cxn modelId="{6A5B9A51-CA99-40B1-A05E-A7B7F2D3EE6D}" type="presOf" srcId="{D888E266-6907-400B-9436-A62636F1F58A}" destId="{65A0CDF6-302A-41FB-8B01-E14BA8FA12E1}" srcOrd="0" destOrd="0" presId="urn:microsoft.com/office/officeart/2008/layout/NameandTitleOrganizationalChart"/>
    <dgm:cxn modelId="{647420CC-BD9B-47A3-A3DB-CFD4C28E667E}" srcId="{7B4BF1C0-AC46-4726-A053-7E3B3B5C00E6}" destId="{D888E266-6907-400B-9436-A62636F1F58A}" srcOrd="0" destOrd="0" parTransId="{E7E1E211-B5AD-46B0-911B-CE4FE8234965}" sibTransId="{B64A244F-D88C-4CDD-860C-3A099926CA13}"/>
    <dgm:cxn modelId="{6E9A291D-B30C-4BE4-96A6-D7EFE19636BB}" type="presOf" srcId="{E80B269E-0BF0-41FB-BD3A-5F439CE8A7B4}" destId="{8A1AC926-C6C6-4B13-A106-83FA32AFC12B}" srcOrd="0" destOrd="0" presId="urn:microsoft.com/office/officeart/2008/layout/NameandTitleOrganizationalChart"/>
    <dgm:cxn modelId="{45ADB390-86C3-4F49-80EC-F97B46FEB2CF}" type="presOf" srcId="{D6B031A4-F0E8-4766-85EC-C0E81ED83E62}" destId="{6FD8FAB7-A956-4514-AB79-333EE66D7950}" srcOrd="0" destOrd="0" presId="urn:microsoft.com/office/officeart/2008/layout/NameandTitleOrganizationalChart"/>
    <dgm:cxn modelId="{54DDB1F2-E5BA-46E3-B520-23CDA82442F4}" srcId="{29E85F7D-E2A6-48EC-9E99-F0B4BEEBF809}" destId="{0C48FCAE-CF19-4157-B1C1-A3B018FC7A95}" srcOrd="2" destOrd="0" parTransId="{765133B3-9C05-4D94-B206-D72700710218}" sibTransId="{8996E67F-384C-43E5-80C5-4F4576F139E1}"/>
    <dgm:cxn modelId="{EDEA1DA1-F02F-4CFF-8955-A46825141B5B}" type="presOf" srcId="{0C48FCAE-CF19-4157-B1C1-A3B018FC7A95}" destId="{E4233141-D536-4B7C-BB8D-EB4DA8746837}" srcOrd="0" destOrd="0" presId="urn:microsoft.com/office/officeart/2008/layout/NameandTitleOrganizationalChart"/>
    <dgm:cxn modelId="{FB83B496-A326-42B9-A79E-D71F211BE019}" srcId="{0C48FCAE-CF19-4157-B1C1-A3B018FC7A95}" destId="{AD3F4F8F-C0EA-40C9-9599-9D34540FEB13}" srcOrd="1" destOrd="0" parTransId="{14E1C07B-2107-415D-A393-C0E87C7E16D7}" sibTransId="{1DB2A1DD-C5D0-425F-8D7B-24B4FA7AC616}"/>
    <dgm:cxn modelId="{2B205B37-39BF-4F0B-9DDC-B87CC98AED81}" type="presOf" srcId="{2DAAD57E-B524-427C-9D19-F0DD92CD1825}" destId="{9A066709-568C-493B-A2AE-47595C88CD8F}" srcOrd="0" destOrd="0" presId="urn:microsoft.com/office/officeart/2008/layout/NameandTitleOrganizationalChart"/>
    <dgm:cxn modelId="{0E637C8F-0D1F-48C5-884A-B8A01EFF2529}" type="presOf" srcId="{8996E67F-384C-43E5-80C5-4F4576F139E1}" destId="{46B3EEB7-D83B-45F5-8272-00860FD58925}" srcOrd="0" destOrd="0" presId="urn:microsoft.com/office/officeart/2008/layout/NameandTitleOrganizationalChart"/>
    <dgm:cxn modelId="{F957C28B-F049-48DB-8AEC-D41CB17F1ECE}" srcId="{AD3F4F8F-C0EA-40C9-9599-9D34540FEB13}" destId="{C9C2E59E-A7DB-443E-A21C-2B1BDAB976C7}" srcOrd="1" destOrd="0" parTransId="{AD169D75-E871-4DBC-899B-DEE7138C2A11}" sibTransId="{F0102860-696A-4F60-83C7-9F93982518A9}"/>
    <dgm:cxn modelId="{085655C3-E3D7-47EF-84B0-0D84975561C0}" type="presOf" srcId="{D40980FE-8DB4-4280-93AA-96A832E33110}" destId="{302749A8-EBDD-43A5-A7D4-3A63CC72D1F5}" srcOrd="0" destOrd="0" presId="urn:microsoft.com/office/officeart/2008/layout/NameandTitleOrganizationalChart"/>
    <dgm:cxn modelId="{DB1687DF-BE77-44D1-AD24-03A33BD63CB0}" type="presOf" srcId="{765133B3-9C05-4D94-B206-D72700710218}" destId="{88A4C950-0F81-4EF1-9940-8249B1F300D7}" srcOrd="0" destOrd="0" presId="urn:microsoft.com/office/officeart/2008/layout/NameandTitleOrganizationalChart"/>
    <dgm:cxn modelId="{6B417820-8EE6-41E6-9251-146E6FC49E91}" srcId="{D888E266-6907-400B-9436-A62636F1F58A}" destId="{7AFDFF8E-4DFB-412B-89FC-8A95BCF8B637}" srcOrd="1" destOrd="0" parTransId="{D13C71B6-D0C3-49DE-B99F-3C18A5A310D3}" sibTransId="{2A8A3B00-1CFE-430F-8F9F-9CDCAAF7FB57}"/>
    <dgm:cxn modelId="{3971E062-1DA7-402F-A0EE-24835E5E6F27}" type="presOf" srcId="{07B1F7B4-9885-42B3-8197-FA595373CA8E}" destId="{9E29513F-4523-4B1E-9B68-807E1E590AE7}" srcOrd="0" destOrd="0" presId="urn:microsoft.com/office/officeart/2008/layout/NameandTitleOrganizationalChart"/>
    <dgm:cxn modelId="{72962F92-8836-4FFB-8827-9AE78EF70736}" type="presOf" srcId="{0180761D-E607-4F21-BC83-24DDBFB47367}" destId="{50176CB2-D61C-487F-A6A4-0E27AF9EF0F2}" srcOrd="0" destOrd="0" presId="urn:microsoft.com/office/officeart/2008/layout/NameandTitleOrganizationalChart"/>
    <dgm:cxn modelId="{1D9741AB-4A27-4426-9A14-EB625E81F7F9}" type="presOf" srcId="{D13C71B6-D0C3-49DE-B99F-3C18A5A310D3}" destId="{C6F0DB56-DB6F-4DE1-AE56-68A939A6E69F}" srcOrd="0" destOrd="0" presId="urn:microsoft.com/office/officeart/2008/layout/NameandTitleOrganizationalChart"/>
    <dgm:cxn modelId="{D67C1B56-F52B-4F6E-9118-1A467AC8CCFE}" type="presOf" srcId="{FF85B4E1-D013-4DE9-9B93-E6188D473B9A}" destId="{9BC0867E-D68E-4240-9342-9EEE519465CE}" srcOrd="0" destOrd="0" presId="urn:microsoft.com/office/officeart/2008/layout/NameandTitleOrganizationalChart"/>
    <dgm:cxn modelId="{FB0B8805-0B30-4182-A0DE-55D6EF2D9F31}" type="presOf" srcId="{5608026F-29C2-447D-9C68-67BF8392BC27}" destId="{C43EEE73-FCC2-442D-8BB8-764833B2A412}" srcOrd="0" destOrd="0" presId="urn:microsoft.com/office/officeart/2008/layout/NameandTitleOrganizationalChart"/>
    <dgm:cxn modelId="{AD96DEF7-7B9D-456A-924F-563C62AA24C4}" type="presOf" srcId="{0CD88F3C-DEAD-48B1-8DE8-7AF1D78DD3AB}" destId="{9ADED1C0-EB70-4C4C-B124-5E003DCEAFBC}" srcOrd="0" destOrd="0" presId="urn:microsoft.com/office/officeart/2008/layout/NameandTitleOrganizationalChart"/>
    <dgm:cxn modelId="{860A6DE9-FE84-4DDA-B80D-E73E74007463}" type="presOf" srcId="{BC270CFD-B471-49D5-9199-873DFFD6FBB1}" destId="{0626CEFA-AD68-4612-9968-C5523E5BA21A}" srcOrd="0" destOrd="0" presId="urn:microsoft.com/office/officeart/2008/layout/NameandTitleOrganizationalChart"/>
    <dgm:cxn modelId="{A8776E85-204C-4D54-A6C5-047C86319576}" type="presOf" srcId="{1DB2A1DD-C5D0-425F-8D7B-24B4FA7AC616}" destId="{259B3D37-ADC2-4C85-877A-624D4DC52365}" srcOrd="0" destOrd="0" presId="urn:microsoft.com/office/officeart/2008/layout/NameandTitleOrganizationalChart"/>
    <dgm:cxn modelId="{82629DFC-05C3-4E4F-AE8B-CEC939832B2F}" type="presOf" srcId="{F0102860-696A-4F60-83C7-9F93982518A9}" destId="{1BAF52FD-718F-4E6A-8A53-7E5A21B63A32}" srcOrd="0" destOrd="0" presId="urn:microsoft.com/office/officeart/2008/layout/NameandTitleOrganizationalChart"/>
    <dgm:cxn modelId="{605F46F7-D178-4378-A491-669BC5DCA5CF}" srcId="{BC270CFD-B471-49D5-9199-873DFFD6FBB1}" destId="{FF85B4E1-D013-4DE9-9B93-E6188D473B9A}" srcOrd="0" destOrd="0" parTransId="{306D857D-4ACF-4FA9-BB83-907577065402}" sibTransId="{2DB7BF86-B00D-441E-8F61-FCB4B43D0A5A}"/>
    <dgm:cxn modelId="{3869B76F-53B9-481A-B85A-156252652FFB}" type="presOf" srcId="{33A819E0-EB65-4325-8008-A3DBD7927324}" destId="{22A3E595-1610-440B-9535-F5692C133B46}" srcOrd="1" destOrd="0" presId="urn:microsoft.com/office/officeart/2008/layout/NameandTitleOrganizationalChart"/>
    <dgm:cxn modelId="{44DDA238-B84C-4975-8689-B624DA79B5DF}" type="presOf" srcId="{24A7EC6D-4C89-40B0-973A-5B3A7E27D5C8}" destId="{6DBC8CBB-654A-4568-8E1C-0B9AB6F1F5E6}" srcOrd="1" destOrd="0" presId="urn:microsoft.com/office/officeart/2008/layout/NameandTitleOrganizationalChart"/>
    <dgm:cxn modelId="{A000094B-4F7F-4E01-996A-DC7ED726F689}" type="presOf" srcId="{7AFDFF8E-4DFB-412B-89FC-8A95BCF8B637}" destId="{48978D8B-C4CC-4F41-BF5B-F2190A653403}" srcOrd="0" destOrd="0" presId="urn:microsoft.com/office/officeart/2008/layout/NameandTitleOrganizationalChart"/>
    <dgm:cxn modelId="{F54663BD-701A-43B4-A19A-4A3B11552640}" type="presOf" srcId="{29E85F7D-E2A6-48EC-9E99-F0B4BEEBF809}" destId="{11541871-E358-438B-89C7-F2F42E12CD85}" srcOrd="0" destOrd="0" presId="urn:microsoft.com/office/officeart/2008/layout/NameandTitleOrganizationalChart"/>
    <dgm:cxn modelId="{D05209E9-E72E-4AFC-AF98-2E21FE0EBC14}" type="presOf" srcId="{2BDE80A4-0BD2-46A0-9B1E-0EFA5B2E0C3D}" destId="{0FBAE632-6746-4CAB-9BB8-3711A1A3564C}" srcOrd="0" destOrd="0" presId="urn:microsoft.com/office/officeart/2008/layout/NameandTitleOrganizationalChart"/>
    <dgm:cxn modelId="{0D9B3F21-FB5A-4285-B806-BC60B94F8528}" type="presOf" srcId="{AD169D75-E871-4DBC-899B-DEE7138C2A11}" destId="{7D802770-9B99-4E89-B361-5FD471BB627C}" srcOrd="0" destOrd="0" presId="urn:microsoft.com/office/officeart/2008/layout/NameandTitleOrganizationalChart"/>
    <dgm:cxn modelId="{ED5AFE4B-49F8-4C23-A174-81699F589030}" srcId="{AD3F4F8F-C0EA-40C9-9599-9D34540FEB13}" destId="{230AFBF5-195F-4105-BE07-967F77CE2606}" srcOrd="0" destOrd="0" parTransId="{9E19472D-0B5B-4626-AC59-CC68612B9CA7}" sibTransId="{2BDE80A4-0BD2-46A0-9B1E-0EFA5B2E0C3D}"/>
    <dgm:cxn modelId="{C8E092EA-6E50-4E3D-B8B6-B795907035BD}" type="presOf" srcId="{07B1F7B4-9885-42B3-8197-FA595373CA8E}" destId="{ABDBB45E-3E32-4501-B002-82E0EDC1FB2D}" srcOrd="1" destOrd="0" presId="urn:microsoft.com/office/officeart/2008/layout/NameandTitleOrganizationalChart"/>
    <dgm:cxn modelId="{A0EFED57-A19D-4082-BED0-83C474E679A0}" srcId="{2DAAD57E-B524-427C-9D19-F0DD92CD1825}" destId="{C1D7329F-975D-4E7E-92B7-1C0FDB4B1DAF}" srcOrd="0" destOrd="0" parTransId="{5EA8D162-CE63-4995-9945-A779C7FBA5F0}" sibTransId="{072A9B7C-90FB-42E3-BEDF-13161050E433}"/>
    <dgm:cxn modelId="{6F87407B-C73A-4FE7-AB63-599CC76D19FB}" type="presOf" srcId="{C1D7329F-975D-4E7E-92B7-1C0FDB4B1DAF}" destId="{8C6F0337-CFFD-4313-8EF0-0488B42A3CEC}" srcOrd="0" destOrd="0" presId="urn:microsoft.com/office/officeart/2008/layout/NameandTitleOrganizationalChart"/>
    <dgm:cxn modelId="{C24EA44E-2352-4904-AE5D-41FF4FA70725}" type="presOf" srcId="{14E1C07B-2107-415D-A393-C0E87C7E16D7}" destId="{6D55BF58-98D3-4D79-AD5E-492F6CA48C50}" srcOrd="0" destOrd="0" presId="urn:microsoft.com/office/officeart/2008/layout/NameandTitleOrganizationalChart"/>
    <dgm:cxn modelId="{4D155F83-C1FB-4AD1-996A-CFBB4EC165B9}" type="presOf" srcId="{C2EFFFEA-2DE3-4BBE-9F98-BFACCF0FA7EB}" destId="{5F00E76E-7E8F-4F4F-866F-55BC299B117E}" srcOrd="0" destOrd="0" presId="urn:microsoft.com/office/officeart/2008/layout/NameandTitleOrganizationalChart"/>
    <dgm:cxn modelId="{D7B2CA3D-AFE3-4187-B6E3-F09981CFC3D5}" type="presOf" srcId="{35B28702-270C-4274-A41F-BFEA3DF413EF}" destId="{561EE461-5066-4A9B-BBB8-C955FC34A4AD}" srcOrd="0" destOrd="0" presId="urn:microsoft.com/office/officeart/2008/layout/NameandTitleOrganizationalChart"/>
    <dgm:cxn modelId="{6CB492A6-7C1F-4778-99C4-5B5A113EB146}" type="presOf" srcId="{53420318-CA48-42A9-8E9C-7D19B7FE1774}" destId="{5EFD1F8A-37DA-40A4-BD28-6588B116F209}" srcOrd="0" destOrd="0" presId="urn:microsoft.com/office/officeart/2008/layout/NameandTitleOrganizationalChart"/>
    <dgm:cxn modelId="{B5261553-9344-444E-9E8D-F9BB70DF1614}" type="presOf" srcId="{506B2498-D69D-4206-9F15-7BFC736A7760}" destId="{8C58AF5C-8CDB-4EA3-A87F-50D312622979}" srcOrd="0" destOrd="0" presId="urn:microsoft.com/office/officeart/2008/layout/NameandTitleOrganizationalChart"/>
    <dgm:cxn modelId="{7744DCDF-84AF-4DE7-8BCC-7D86B6E7CBB4}" srcId="{C5328BBA-29FE-412C-B3B5-04F84E3C2757}" destId="{24A7EC6D-4C89-40B0-973A-5B3A7E27D5C8}" srcOrd="0" destOrd="0" parTransId="{FFAC150A-00E9-4E00-9ADB-0928C36AC746}" sibTransId="{C2EFFFEA-2DE3-4BBE-9F98-BFACCF0FA7EB}"/>
    <dgm:cxn modelId="{89D073E5-02C6-4E89-8F41-BC69921B9640}" type="presOf" srcId="{AD3F4F8F-C0EA-40C9-9599-9D34540FEB13}" destId="{84E2764E-400E-41AE-842F-9E1A51869945}" srcOrd="0" destOrd="0" presId="urn:microsoft.com/office/officeart/2008/layout/NameandTitleOrganizationalChart"/>
    <dgm:cxn modelId="{845FAFC9-E2B6-4F7B-A613-C550A708DE9D}" type="presOf" srcId="{B64A244F-D88C-4CDD-860C-3A099926CA13}" destId="{A1F62E3B-98B6-4D1B-956E-973E9BF6B7D4}" srcOrd="0" destOrd="0" presId="urn:microsoft.com/office/officeart/2008/layout/NameandTitleOrganizationalChart"/>
    <dgm:cxn modelId="{DCBA32CA-F193-4F6B-9D73-602F5FAC662A}" type="presOf" srcId="{73334E92-7ECB-4B1A-BA61-9AF357083FEC}" destId="{FD1CF891-2A68-4DB5-87DA-2B39ECC25DBD}" srcOrd="0" destOrd="0" presId="urn:microsoft.com/office/officeart/2008/layout/NameandTitleOrganizationalChart"/>
    <dgm:cxn modelId="{DE9443BC-0005-4664-A566-421FA58161D5}" srcId="{D888E266-6907-400B-9436-A62636F1F58A}" destId="{FC184AF1-EAEB-4BA7-BE7F-A441A8635819}" srcOrd="0" destOrd="0" parTransId="{012F5335-761C-4D15-83E4-914D7723A435}" sibTransId="{0CD88F3C-DEAD-48B1-8DE8-7AF1D78DD3AB}"/>
    <dgm:cxn modelId="{27B80411-6C67-4FD2-AF07-368C71265AAE}" srcId="{07B1F7B4-9885-42B3-8197-FA595373CA8E}" destId="{33A819E0-EB65-4325-8008-A3DBD7927324}" srcOrd="0" destOrd="0" parTransId="{5608026F-29C2-447D-9C68-67BF8392BC27}" sibTransId="{E80B269E-0BF0-41FB-BD3A-5F439CE8A7B4}"/>
    <dgm:cxn modelId="{3ACF08A7-60C1-4B38-8D55-D045F433F976}" type="presOf" srcId="{1E7EC8BF-D605-473C-8509-45D6997B3C6A}" destId="{E9CFEC22-02BA-45CF-AF8F-3B48F9235DA7}" srcOrd="1" destOrd="0" presId="urn:microsoft.com/office/officeart/2008/layout/NameandTitleOrganizationalChart"/>
    <dgm:cxn modelId="{B39C6BDD-E85C-43C0-B039-25CC40B38E02}" type="presOf" srcId="{230AFBF5-195F-4105-BE07-967F77CE2606}" destId="{3E3D5DCA-60A7-456C-AED7-CA455BD2E7B7}" srcOrd="0" destOrd="0" presId="urn:microsoft.com/office/officeart/2008/layout/NameandTitleOrganizationalChart"/>
    <dgm:cxn modelId="{6F9B6410-45F5-4A06-BD23-2D2052F6C0F0}" srcId="{29E85F7D-E2A6-48EC-9E99-F0B4BEEBF809}" destId="{1E7EC8BF-D605-473C-8509-45D6997B3C6A}" srcOrd="1" destOrd="0" parTransId="{1B4DEE0E-96FC-4AB5-9770-829DBE6F4A0B}" sibTransId="{D40980FE-8DB4-4280-93AA-96A832E33110}"/>
    <dgm:cxn modelId="{3DF47456-40A9-461F-B219-3F15EA7B2F9E}" type="presOf" srcId="{29E85F7D-E2A6-48EC-9E99-F0B4BEEBF809}" destId="{67E86F41-7A37-4E23-8FE5-E629505A1AAC}" srcOrd="1" destOrd="0" presId="urn:microsoft.com/office/officeart/2008/layout/NameandTitleOrganizationalChart"/>
    <dgm:cxn modelId="{341D65AB-E473-4406-945B-53E4786BFA0E}" type="presOf" srcId="{1B4DEE0E-96FC-4AB5-9770-829DBE6F4A0B}" destId="{7105D13A-2940-4D34-B3E3-B428BC874E21}" srcOrd="0" destOrd="0" presId="urn:microsoft.com/office/officeart/2008/layout/NameandTitleOrganizationalChart"/>
    <dgm:cxn modelId="{AF740F03-30B6-4291-BFCF-F77A781212F8}" type="presOf" srcId="{E7E1E211-B5AD-46B0-911B-CE4FE8234965}" destId="{0D698F9D-FE6F-423A-8BDD-8F37A9733984}" srcOrd="0" destOrd="0" presId="urn:microsoft.com/office/officeart/2008/layout/NameandTitleOrganizationalChart"/>
    <dgm:cxn modelId="{34BDA35E-65EA-425A-A390-ACC3A91F5F4D}" type="presOf" srcId="{FF85B4E1-D013-4DE9-9B93-E6188D473B9A}" destId="{D0B7C68A-7138-4B05-B4C2-65D182DC315A}" srcOrd="1" destOrd="0" presId="urn:microsoft.com/office/officeart/2008/layout/NameandTitleOrganizationalChart"/>
    <dgm:cxn modelId="{87BBEBA0-A8B8-40AA-B187-58379C45C762}" type="presOf" srcId="{C5328BBA-29FE-412C-B3B5-04F84E3C2757}" destId="{4F03CB0E-7FD6-4BEC-B349-C3D609370B9E}" srcOrd="0" destOrd="0" presId="urn:microsoft.com/office/officeart/2008/layout/NameandTitleOrganizationalChart"/>
    <dgm:cxn modelId="{0AF76E89-2664-4DA2-A515-4EBFAF5D100C}" type="presOf" srcId="{012F5335-761C-4D15-83E4-914D7723A435}" destId="{B4706F54-9084-4008-9BED-21704D8BB7EE}" srcOrd="0" destOrd="0" presId="urn:microsoft.com/office/officeart/2008/layout/NameandTitleOrganizationalChart"/>
    <dgm:cxn modelId="{0BD70542-0C13-4DB9-9EB2-3080A30F2A41}" type="presOf" srcId="{C5328BBA-29FE-412C-B3B5-04F84E3C2757}" destId="{46BBAED3-7389-47D7-97ED-194EEE5ECEB7}" srcOrd="1" destOrd="0" presId="urn:microsoft.com/office/officeart/2008/layout/NameandTitleOrganizationalChart"/>
    <dgm:cxn modelId="{632720B2-0059-468D-9831-615EB8A8A5AC}" srcId="{0C48FCAE-CF19-4157-B1C1-A3B018FC7A95}" destId="{07B1F7B4-9885-42B3-8197-FA595373CA8E}" srcOrd="0" destOrd="0" parTransId="{8E757CCE-35F9-41FF-8604-E30E1CED444D}" sibTransId="{506B2498-D69D-4206-9F15-7BFC736A7760}"/>
    <dgm:cxn modelId="{3DC46BAA-356E-4D06-944A-AE30D3AEE131}" type="presOf" srcId="{230AFBF5-195F-4105-BE07-967F77CE2606}" destId="{B016EC59-2202-4CB9-AA90-78515D1FAB79}" srcOrd="1" destOrd="0" presId="urn:microsoft.com/office/officeart/2008/layout/NameandTitleOrganizationalChart"/>
    <dgm:cxn modelId="{5EB5AECF-ABD0-4D60-A70B-C7581159707D}" type="presOf" srcId="{AD3F4F8F-C0EA-40C9-9599-9D34540FEB13}" destId="{8BBA0312-4E0E-4F17-8594-9D3C59CD6295}" srcOrd="1" destOrd="0" presId="urn:microsoft.com/office/officeart/2008/layout/NameandTitleOrganizationalChart"/>
    <dgm:cxn modelId="{C8A43884-5DF6-40B2-B862-0A2D8E3CACE2}" type="presOf" srcId="{1E7EC8BF-D605-473C-8509-45D6997B3C6A}" destId="{BDC78881-FCC5-4B27-8740-1CA92D640431}" srcOrd="0" destOrd="0" presId="urn:microsoft.com/office/officeart/2008/layout/NameandTitleOrganizationalChart"/>
    <dgm:cxn modelId="{D7702B2E-1007-4F6F-9E8A-88E83514913E}" type="presOf" srcId="{24A7EC6D-4C89-40B0-973A-5B3A7E27D5C8}" destId="{0C04A312-6A6E-4067-A64F-130826B94F2B}" srcOrd="0" destOrd="0" presId="urn:microsoft.com/office/officeart/2008/layout/NameandTitleOrganizationalChart"/>
    <dgm:cxn modelId="{655CDD85-636D-4DE2-8DC3-D1A5188604E4}" type="presParOf" srcId="{0626CEFA-AD68-4612-9968-C5523E5BA21A}" destId="{5B2B5E59-C1E8-45AE-9F34-E934877D9543}" srcOrd="0" destOrd="0" presId="urn:microsoft.com/office/officeart/2008/layout/NameandTitleOrganizationalChart"/>
    <dgm:cxn modelId="{A71A5B4A-199D-4654-BC22-77695FDB7596}" type="presParOf" srcId="{5B2B5E59-C1E8-45AE-9F34-E934877D9543}" destId="{2C0A92BC-7BFB-4A6C-8D7E-C592F9BCEB49}" srcOrd="0" destOrd="0" presId="urn:microsoft.com/office/officeart/2008/layout/NameandTitleOrganizationalChart"/>
    <dgm:cxn modelId="{C228E28C-42BA-402B-A20F-C6ACA64D269B}" type="presParOf" srcId="{2C0A92BC-7BFB-4A6C-8D7E-C592F9BCEB49}" destId="{9BC0867E-D68E-4240-9342-9EEE519465CE}" srcOrd="0" destOrd="0" presId="urn:microsoft.com/office/officeart/2008/layout/NameandTitleOrganizationalChart"/>
    <dgm:cxn modelId="{303F21F7-63F3-42E3-B22E-D6A27D8B29DC}" type="presParOf" srcId="{2C0A92BC-7BFB-4A6C-8D7E-C592F9BCEB49}" destId="{9301BF44-9498-45CC-9F11-B5032BA9D56A}" srcOrd="1" destOrd="0" presId="urn:microsoft.com/office/officeart/2008/layout/NameandTitleOrganizationalChart"/>
    <dgm:cxn modelId="{5E8DDF27-9AB3-4251-BAB2-0A091B4C1DC2}" type="presParOf" srcId="{2C0A92BC-7BFB-4A6C-8D7E-C592F9BCEB49}" destId="{D0B7C68A-7138-4B05-B4C2-65D182DC315A}" srcOrd="2" destOrd="0" presId="urn:microsoft.com/office/officeart/2008/layout/NameandTitleOrganizationalChart"/>
    <dgm:cxn modelId="{ABA1E64F-45DA-4C84-A56B-913A3289F20F}" type="presParOf" srcId="{5B2B5E59-C1E8-45AE-9F34-E934877D9543}" destId="{F8E39C7E-6897-49C2-BB9E-08A145BC2D74}" srcOrd="1" destOrd="0" presId="urn:microsoft.com/office/officeart/2008/layout/NameandTitleOrganizationalChart"/>
    <dgm:cxn modelId="{EEB2BCF9-CD88-4435-A416-0A049B6A9DDB}" type="presParOf" srcId="{F8E39C7E-6897-49C2-BB9E-08A145BC2D74}" destId="{C0356D5B-792C-4AFD-8065-0D1121AFE857}" srcOrd="0" destOrd="0" presId="urn:microsoft.com/office/officeart/2008/layout/NameandTitleOrganizationalChart"/>
    <dgm:cxn modelId="{EC63C247-F53E-4B8A-AED2-4837A77A702E}" type="presParOf" srcId="{F8E39C7E-6897-49C2-BB9E-08A145BC2D74}" destId="{FB58632D-F472-486B-8968-B522C898A91E}" srcOrd="1" destOrd="0" presId="urn:microsoft.com/office/officeart/2008/layout/NameandTitleOrganizationalChart"/>
    <dgm:cxn modelId="{961336C0-B4F5-476B-B128-F2AA5E059B80}" type="presParOf" srcId="{FB58632D-F472-486B-8968-B522C898A91E}" destId="{B45BD1B6-CFBE-4846-AA60-6036963F35FF}" srcOrd="0" destOrd="0" presId="urn:microsoft.com/office/officeart/2008/layout/NameandTitleOrganizationalChart"/>
    <dgm:cxn modelId="{B06DB6EB-E1CE-4DEE-8EC0-C696BD5A2BDC}" type="presParOf" srcId="{B45BD1B6-CFBE-4846-AA60-6036963F35FF}" destId="{11541871-E358-438B-89C7-F2F42E12CD85}" srcOrd="0" destOrd="0" presId="urn:microsoft.com/office/officeart/2008/layout/NameandTitleOrganizationalChart"/>
    <dgm:cxn modelId="{89C2B0EB-239F-44DA-A13D-42806E1115D2}" type="presParOf" srcId="{B45BD1B6-CFBE-4846-AA60-6036963F35FF}" destId="{50176CB2-D61C-487F-A6A4-0E27AF9EF0F2}" srcOrd="1" destOrd="0" presId="urn:microsoft.com/office/officeart/2008/layout/NameandTitleOrganizationalChart"/>
    <dgm:cxn modelId="{6425B392-40AB-4859-B3B5-920B55BDCB5F}" type="presParOf" srcId="{B45BD1B6-CFBE-4846-AA60-6036963F35FF}" destId="{67E86F41-7A37-4E23-8FE5-E629505A1AAC}" srcOrd="2" destOrd="0" presId="urn:microsoft.com/office/officeart/2008/layout/NameandTitleOrganizationalChart"/>
    <dgm:cxn modelId="{F3AC5B69-6078-406F-AE88-0C3EBA0D7B21}" type="presParOf" srcId="{FB58632D-F472-486B-8968-B522C898A91E}" destId="{871F09AE-DBB4-4FA6-A731-1C466A3F6FAF}" srcOrd="1" destOrd="0" presId="urn:microsoft.com/office/officeart/2008/layout/NameandTitleOrganizationalChart"/>
    <dgm:cxn modelId="{47F87D05-B871-4E9F-8613-F7E34AABA36C}" type="presParOf" srcId="{871F09AE-DBB4-4FA6-A731-1C466A3F6FAF}" destId="{561EE461-5066-4A9B-BBB8-C955FC34A4AD}" srcOrd="0" destOrd="0" presId="urn:microsoft.com/office/officeart/2008/layout/NameandTitleOrganizationalChart"/>
    <dgm:cxn modelId="{2BD0C7BE-6718-4C72-BCCF-1710972AC23F}" type="presParOf" srcId="{871F09AE-DBB4-4FA6-A731-1C466A3F6FAF}" destId="{EEBC6032-50B5-40C9-B94D-445F6305C889}" srcOrd="1" destOrd="0" presId="urn:microsoft.com/office/officeart/2008/layout/NameandTitleOrganizationalChart"/>
    <dgm:cxn modelId="{1B89842F-37B0-4CFF-8B48-4425201E2759}" type="presParOf" srcId="{EEBC6032-50B5-40C9-B94D-445F6305C889}" destId="{F1BED1AC-9EFD-4278-AE42-CEC6A86564E3}" srcOrd="0" destOrd="0" presId="urn:microsoft.com/office/officeart/2008/layout/NameandTitleOrganizationalChart"/>
    <dgm:cxn modelId="{EEED4F1D-781E-4EAC-BFB2-1905D52D4E1C}" type="presParOf" srcId="{F1BED1AC-9EFD-4278-AE42-CEC6A86564E3}" destId="{57DA6D4F-7504-4356-9922-B04818B3BA9E}" srcOrd="0" destOrd="0" presId="urn:microsoft.com/office/officeart/2008/layout/NameandTitleOrganizationalChart"/>
    <dgm:cxn modelId="{72F2F4A4-E3A8-4DCE-B916-66AF368187A1}" type="presParOf" srcId="{F1BED1AC-9EFD-4278-AE42-CEC6A86564E3}" destId="{9AD8449F-F9B0-418F-B8F8-AEFD0413E1A2}" srcOrd="1" destOrd="0" presId="urn:microsoft.com/office/officeart/2008/layout/NameandTitleOrganizationalChart"/>
    <dgm:cxn modelId="{F56B9F84-C4CA-4B4B-B6C1-3B10F575F54A}" type="presParOf" srcId="{F1BED1AC-9EFD-4278-AE42-CEC6A86564E3}" destId="{7B071AB5-1578-402C-A014-47C8C2E472D5}" srcOrd="2" destOrd="0" presId="urn:microsoft.com/office/officeart/2008/layout/NameandTitleOrganizationalChart"/>
    <dgm:cxn modelId="{317B3274-FFC3-4128-8960-5492F80BDAE1}" type="presParOf" srcId="{EEBC6032-50B5-40C9-B94D-445F6305C889}" destId="{4D1F21CD-D01B-405B-9DF4-E355A4F071E7}" srcOrd="1" destOrd="0" presId="urn:microsoft.com/office/officeart/2008/layout/NameandTitleOrganizationalChart"/>
    <dgm:cxn modelId="{F0B0AA61-311E-45E1-9466-5424D362ED8E}" type="presParOf" srcId="{4D1F21CD-D01B-405B-9DF4-E355A4F071E7}" destId="{0D698F9D-FE6F-423A-8BDD-8F37A9733984}" srcOrd="0" destOrd="0" presId="urn:microsoft.com/office/officeart/2008/layout/NameandTitleOrganizationalChart"/>
    <dgm:cxn modelId="{2867A26A-BF74-4AB6-9548-CF705550DF67}" type="presParOf" srcId="{4D1F21CD-D01B-405B-9DF4-E355A4F071E7}" destId="{FAEDC49A-E905-43AC-98AB-4B735527628F}" srcOrd="1" destOrd="0" presId="urn:microsoft.com/office/officeart/2008/layout/NameandTitleOrganizationalChart"/>
    <dgm:cxn modelId="{281D4DB8-850A-49B4-A74E-1E1972D0F7AD}" type="presParOf" srcId="{FAEDC49A-E905-43AC-98AB-4B735527628F}" destId="{0B753B25-C66C-44D7-A208-47B99D4863DF}" srcOrd="0" destOrd="0" presId="urn:microsoft.com/office/officeart/2008/layout/NameandTitleOrganizationalChart"/>
    <dgm:cxn modelId="{002DD151-C3D6-433B-8979-E076102137CA}" type="presParOf" srcId="{0B753B25-C66C-44D7-A208-47B99D4863DF}" destId="{65A0CDF6-302A-41FB-8B01-E14BA8FA12E1}" srcOrd="0" destOrd="0" presId="urn:microsoft.com/office/officeart/2008/layout/NameandTitleOrganizationalChart"/>
    <dgm:cxn modelId="{DA1D7FDE-4A85-442B-9BD0-83EAAFA2CDE1}" type="presParOf" srcId="{0B753B25-C66C-44D7-A208-47B99D4863DF}" destId="{A1F62E3B-98B6-4D1B-956E-973E9BF6B7D4}" srcOrd="1" destOrd="0" presId="urn:microsoft.com/office/officeart/2008/layout/NameandTitleOrganizationalChart"/>
    <dgm:cxn modelId="{816F092B-932D-4D5F-A063-2F32F4394960}" type="presParOf" srcId="{0B753B25-C66C-44D7-A208-47B99D4863DF}" destId="{572E3966-7FDF-4500-82B2-329291145300}" srcOrd="2" destOrd="0" presId="urn:microsoft.com/office/officeart/2008/layout/NameandTitleOrganizationalChart"/>
    <dgm:cxn modelId="{F0B17EE6-C5B8-40FE-9A68-A9E5C96E51E4}" type="presParOf" srcId="{FAEDC49A-E905-43AC-98AB-4B735527628F}" destId="{5315B67B-8BE1-4272-891B-12B401E0F660}" srcOrd="1" destOrd="0" presId="urn:microsoft.com/office/officeart/2008/layout/NameandTitleOrganizationalChart"/>
    <dgm:cxn modelId="{FC4B846A-418F-4503-842C-407696CF8E2B}" type="presParOf" srcId="{5315B67B-8BE1-4272-891B-12B401E0F660}" destId="{B4706F54-9084-4008-9BED-21704D8BB7EE}" srcOrd="0" destOrd="0" presId="urn:microsoft.com/office/officeart/2008/layout/NameandTitleOrganizationalChart"/>
    <dgm:cxn modelId="{4BB3BA43-45CC-4AF9-89CC-9E58E205D05C}" type="presParOf" srcId="{5315B67B-8BE1-4272-891B-12B401E0F660}" destId="{A768137E-230C-4013-AD77-4AF4049DAB62}" srcOrd="1" destOrd="0" presId="urn:microsoft.com/office/officeart/2008/layout/NameandTitleOrganizationalChart"/>
    <dgm:cxn modelId="{56C47DEB-2CF5-4F79-AF58-7B87DDF9E1A6}" type="presParOf" srcId="{A768137E-230C-4013-AD77-4AF4049DAB62}" destId="{C40C5593-BF29-408B-A479-C8CF6E14075A}" srcOrd="0" destOrd="0" presId="urn:microsoft.com/office/officeart/2008/layout/NameandTitleOrganizationalChart"/>
    <dgm:cxn modelId="{2B92BF04-6E28-417D-9A5F-0CF0CD19BDF6}" type="presParOf" srcId="{C40C5593-BF29-408B-A479-C8CF6E14075A}" destId="{A6E9C4EF-588A-457C-8A11-B29E5583F695}" srcOrd="0" destOrd="0" presId="urn:microsoft.com/office/officeart/2008/layout/NameandTitleOrganizationalChart"/>
    <dgm:cxn modelId="{8D35EE71-DEF9-44F1-882B-F81C66D6F333}" type="presParOf" srcId="{C40C5593-BF29-408B-A479-C8CF6E14075A}" destId="{9ADED1C0-EB70-4C4C-B124-5E003DCEAFBC}" srcOrd="1" destOrd="0" presId="urn:microsoft.com/office/officeart/2008/layout/NameandTitleOrganizationalChart"/>
    <dgm:cxn modelId="{FB083689-2459-4ECA-98E0-B699359C3C79}" type="presParOf" srcId="{C40C5593-BF29-408B-A479-C8CF6E14075A}" destId="{A6CDE26C-C6A4-4068-AF95-39C12AA7D5EF}" srcOrd="2" destOrd="0" presId="urn:microsoft.com/office/officeart/2008/layout/NameandTitleOrganizationalChart"/>
    <dgm:cxn modelId="{2AD2FC89-D27D-428F-9745-937901F67728}" type="presParOf" srcId="{A768137E-230C-4013-AD77-4AF4049DAB62}" destId="{5C610A96-4050-4652-B668-7567A5306A09}" srcOrd="1" destOrd="0" presId="urn:microsoft.com/office/officeart/2008/layout/NameandTitleOrganizationalChart"/>
    <dgm:cxn modelId="{2C2CD951-065F-4A78-BAA5-D80361BA7532}" type="presParOf" srcId="{A768137E-230C-4013-AD77-4AF4049DAB62}" destId="{7C631705-320A-4C8D-81FB-12F4A508239D}" srcOrd="2" destOrd="0" presId="urn:microsoft.com/office/officeart/2008/layout/NameandTitleOrganizationalChart"/>
    <dgm:cxn modelId="{8A5FAF3D-DB07-4F72-A206-23155EEC714A}" type="presParOf" srcId="{5315B67B-8BE1-4272-891B-12B401E0F660}" destId="{C6F0DB56-DB6F-4DE1-AE56-68A939A6E69F}" srcOrd="2" destOrd="0" presId="urn:microsoft.com/office/officeart/2008/layout/NameandTitleOrganizationalChart"/>
    <dgm:cxn modelId="{A71BB542-7EF3-4CEA-BA0B-63CA5EF5037E}" type="presParOf" srcId="{5315B67B-8BE1-4272-891B-12B401E0F660}" destId="{B66D57DC-A8E9-4438-B4F3-FAFC61E7C690}" srcOrd="3" destOrd="0" presId="urn:microsoft.com/office/officeart/2008/layout/NameandTitleOrganizationalChart"/>
    <dgm:cxn modelId="{3AEBE8F4-9E97-435A-AB7E-2F040C0434F7}" type="presParOf" srcId="{B66D57DC-A8E9-4438-B4F3-FAFC61E7C690}" destId="{D345F696-5E8F-451F-9984-43CD509FA409}" srcOrd="0" destOrd="0" presId="urn:microsoft.com/office/officeart/2008/layout/NameandTitleOrganizationalChart"/>
    <dgm:cxn modelId="{F7084604-FD74-42D3-8558-0C9BC2E58221}" type="presParOf" srcId="{D345F696-5E8F-451F-9984-43CD509FA409}" destId="{48978D8B-C4CC-4F41-BF5B-F2190A653403}" srcOrd="0" destOrd="0" presId="urn:microsoft.com/office/officeart/2008/layout/NameandTitleOrganizationalChart"/>
    <dgm:cxn modelId="{581C9725-8AA0-4E63-B4FC-136C1DDA76CC}" type="presParOf" srcId="{D345F696-5E8F-451F-9984-43CD509FA409}" destId="{32772433-6FC7-4E48-B1AC-20E6D568816F}" srcOrd="1" destOrd="0" presId="urn:microsoft.com/office/officeart/2008/layout/NameandTitleOrganizationalChart"/>
    <dgm:cxn modelId="{6D8D6728-7C38-44E1-8BCF-48CCA3F21570}" type="presParOf" srcId="{D345F696-5E8F-451F-9984-43CD509FA409}" destId="{BD8E47A8-A6E7-41BD-899D-C5870DD9EAAB}" srcOrd="2" destOrd="0" presId="urn:microsoft.com/office/officeart/2008/layout/NameandTitleOrganizationalChart"/>
    <dgm:cxn modelId="{774B9CEB-5D25-4265-8361-1BA0791D9C1A}" type="presParOf" srcId="{B66D57DC-A8E9-4438-B4F3-FAFC61E7C690}" destId="{C23FFE4E-EFE5-4731-90E8-EB1B26361E72}" srcOrd="1" destOrd="0" presId="urn:microsoft.com/office/officeart/2008/layout/NameandTitleOrganizationalChart"/>
    <dgm:cxn modelId="{DC1738F7-B95C-43BA-AA53-20A79EF1477F}" type="presParOf" srcId="{B66D57DC-A8E9-4438-B4F3-FAFC61E7C690}" destId="{3F97C5E3-6AD7-4A04-92D0-ABDE34DDEE8C}" srcOrd="2" destOrd="0" presId="urn:microsoft.com/office/officeart/2008/layout/NameandTitleOrganizationalChart"/>
    <dgm:cxn modelId="{2BAF1C5E-91B5-4224-BF55-DDACEA0988C5}" type="presParOf" srcId="{FAEDC49A-E905-43AC-98AB-4B735527628F}" destId="{09B8C367-6AC6-4983-B7EF-06C59274BE89}" srcOrd="2" destOrd="0" presId="urn:microsoft.com/office/officeart/2008/layout/NameandTitleOrganizationalChart"/>
    <dgm:cxn modelId="{DBBFE7A0-EC72-4893-933F-1053F63B845E}" type="presParOf" srcId="{4D1F21CD-D01B-405B-9DF4-E355A4F071E7}" destId="{6FD8FAB7-A956-4514-AB79-333EE66D7950}" srcOrd="2" destOrd="0" presId="urn:microsoft.com/office/officeart/2008/layout/NameandTitleOrganizationalChart"/>
    <dgm:cxn modelId="{2067BC15-608A-4E2C-A22E-E19512CFE91B}" type="presParOf" srcId="{4D1F21CD-D01B-405B-9DF4-E355A4F071E7}" destId="{2C4E7963-D81D-472B-B8C6-F8CE1416A105}" srcOrd="3" destOrd="0" presId="urn:microsoft.com/office/officeart/2008/layout/NameandTitleOrganizationalChart"/>
    <dgm:cxn modelId="{7C48859D-AAD0-4C71-965C-3854D57C193F}" type="presParOf" srcId="{2C4E7963-D81D-472B-B8C6-F8CE1416A105}" destId="{6BC0AFDD-DB6D-4C9D-AC76-BB4C42A2D25E}" srcOrd="0" destOrd="0" presId="urn:microsoft.com/office/officeart/2008/layout/NameandTitleOrganizationalChart"/>
    <dgm:cxn modelId="{CC0FED68-4E70-46EF-8CF0-4425BEC6AA16}" type="presParOf" srcId="{6BC0AFDD-DB6D-4C9D-AC76-BB4C42A2D25E}" destId="{4F03CB0E-7FD6-4BEC-B349-C3D609370B9E}" srcOrd="0" destOrd="0" presId="urn:microsoft.com/office/officeart/2008/layout/NameandTitleOrganizationalChart"/>
    <dgm:cxn modelId="{F94BD1B8-E83A-491F-AB10-6D4F462A0896}" type="presParOf" srcId="{6BC0AFDD-DB6D-4C9D-AC76-BB4C42A2D25E}" destId="{16FC3533-54D6-432E-906E-E4483CCE9BCF}" srcOrd="1" destOrd="0" presId="urn:microsoft.com/office/officeart/2008/layout/NameandTitleOrganizationalChart"/>
    <dgm:cxn modelId="{36108EC1-A8D6-4D8D-BF4D-736992D3175D}" type="presParOf" srcId="{6BC0AFDD-DB6D-4C9D-AC76-BB4C42A2D25E}" destId="{46BBAED3-7389-47D7-97ED-194EEE5ECEB7}" srcOrd="2" destOrd="0" presId="urn:microsoft.com/office/officeart/2008/layout/NameandTitleOrganizationalChart"/>
    <dgm:cxn modelId="{993B600A-8CDD-4584-9D58-286B4AB263A8}" type="presParOf" srcId="{2C4E7963-D81D-472B-B8C6-F8CE1416A105}" destId="{886AE49C-DE1D-4C86-9DFC-624210817FB4}" srcOrd="1" destOrd="0" presId="urn:microsoft.com/office/officeart/2008/layout/NameandTitleOrganizationalChart"/>
    <dgm:cxn modelId="{B97C7A5F-B1AD-4B90-8E18-804D377FA63D}" type="presParOf" srcId="{886AE49C-DE1D-4C86-9DFC-624210817FB4}" destId="{0D9E8D47-9CC4-4A60-8A25-E5FA1CD61792}" srcOrd="0" destOrd="0" presId="urn:microsoft.com/office/officeart/2008/layout/NameandTitleOrganizationalChart"/>
    <dgm:cxn modelId="{7EE93C7D-4859-464F-9974-B11E9B41019F}" type="presParOf" srcId="{886AE49C-DE1D-4C86-9DFC-624210817FB4}" destId="{C5716E62-D46C-44CB-932D-A15CD202C746}" srcOrd="1" destOrd="0" presId="urn:microsoft.com/office/officeart/2008/layout/NameandTitleOrganizationalChart"/>
    <dgm:cxn modelId="{2F3A7F33-CEF8-40C5-90B2-9B440C0E4FCF}" type="presParOf" srcId="{C5716E62-D46C-44CB-932D-A15CD202C746}" destId="{5EDB60D4-03A1-4BEF-BBDE-FE185AE5894D}" srcOrd="0" destOrd="0" presId="urn:microsoft.com/office/officeart/2008/layout/NameandTitleOrganizationalChart"/>
    <dgm:cxn modelId="{4D640BFD-2706-4D23-ADB4-69395B465D1F}" type="presParOf" srcId="{5EDB60D4-03A1-4BEF-BBDE-FE185AE5894D}" destId="{0C04A312-6A6E-4067-A64F-130826B94F2B}" srcOrd="0" destOrd="0" presId="urn:microsoft.com/office/officeart/2008/layout/NameandTitleOrganizationalChart"/>
    <dgm:cxn modelId="{536E9ED4-A66C-4126-805E-99F5777E4FFE}" type="presParOf" srcId="{5EDB60D4-03A1-4BEF-BBDE-FE185AE5894D}" destId="{5F00E76E-7E8F-4F4F-866F-55BC299B117E}" srcOrd="1" destOrd="0" presId="urn:microsoft.com/office/officeart/2008/layout/NameandTitleOrganizationalChart"/>
    <dgm:cxn modelId="{0E5C8B98-B8CD-4895-B6B0-D961E89D64CC}" type="presParOf" srcId="{5EDB60D4-03A1-4BEF-BBDE-FE185AE5894D}" destId="{6DBC8CBB-654A-4568-8E1C-0B9AB6F1F5E6}" srcOrd="2" destOrd="0" presId="urn:microsoft.com/office/officeart/2008/layout/NameandTitleOrganizationalChart"/>
    <dgm:cxn modelId="{237CD7DA-F9B4-4E4D-A043-721A57F17825}" type="presParOf" srcId="{C5716E62-D46C-44CB-932D-A15CD202C746}" destId="{70797540-C914-4530-A316-4C5934F5C516}" srcOrd="1" destOrd="0" presId="urn:microsoft.com/office/officeart/2008/layout/NameandTitleOrganizationalChart"/>
    <dgm:cxn modelId="{EB00FBEB-651C-43DC-9B3F-CB312FABBE56}" type="presParOf" srcId="{C5716E62-D46C-44CB-932D-A15CD202C746}" destId="{4F17A92E-CE6B-4B2C-AD63-B682B67C127E}" srcOrd="2" destOrd="0" presId="urn:microsoft.com/office/officeart/2008/layout/NameandTitleOrganizationalChart"/>
    <dgm:cxn modelId="{B2CFA869-3F19-4E1A-9FEE-4188E39FADCE}" type="presParOf" srcId="{2C4E7963-D81D-472B-B8C6-F8CE1416A105}" destId="{FAF09CFB-5969-43F4-AEDF-3C05AD751F76}" srcOrd="2" destOrd="0" presId="urn:microsoft.com/office/officeart/2008/layout/NameandTitleOrganizationalChart"/>
    <dgm:cxn modelId="{A5FE46B6-B879-4EFA-BBCD-302D32EEFEE9}" type="presParOf" srcId="{EEBC6032-50B5-40C9-B94D-445F6305C889}" destId="{D8AF4A7C-1043-490E-B50B-9F2A75EF035A}" srcOrd="2" destOrd="0" presId="urn:microsoft.com/office/officeart/2008/layout/NameandTitleOrganizationalChart"/>
    <dgm:cxn modelId="{F833D519-6220-48E5-BAED-624DCFE9241A}" type="presParOf" srcId="{871F09AE-DBB4-4FA6-A731-1C466A3F6FAF}" destId="{7105D13A-2940-4D34-B3E3-B428BC874E21}" srcOrd="2" destOrd="0" presId="urn:microsoft.com/office/officeart/2008/layout/NameandTitleOrganizationalChart"/>
    <dgm:cxn modelId="{6F0ED0D9-6B61-4362-9BCC-899CD5342BAE}" type="presParOf" srcId="{871F09AE-DBB4-4FA6-A731-1C466A3F6FAF}" destId="{A5CFCE3E-0229-43EE-970C-664FA4945572}" srcOrd="3" destOrd="0" presId="urn:microsoft.com/office/officeart/2008/layout/NameandTitleOrganizationalChart"/>
    <dgm:cxn modelId="{9D33D621-0D16-4CA5-8EFD-DD7A2ABF1288}" type="presParOf" srcId="{A5CFCE3E-0229-43EE-970C-664FA4945572}" destId="{CF076EC0-D8F9-4C90-8192-22F5D471E9A4}" srcOrd="0" destOrd="0" presId="urn:microsoft.com/office/officeart/2008/layout/NameandTitleOrganizationalChart"/>
    <dgm:cxn modelId="{4D5E341F-78A0-4836-A836-F4F1E438F2C6}" type="presParOf" srcId="{CF076EC0-D8F9-4C90-8192-22F5D471E9A4}" destId="{BDC78881-FCC5-4B27-8740-1CA92D640431}" srcOrd="0" destOrd="0" presId="urn:microsoft.com/office/officeart/2008/layout/NameandTitleOrganizationalChart"/>
    <dgm:cxn modelId="{5B893C8E-2FBA-42FA-A8AA-B191ABFC1C92}" type="presParOf" srcId="{CF076EC0-D8F9-4C90-8192-22F5D471E9A4}" destId="{302749A8-EBDD-43A5-A7D4-3A63CC72D1F5}" srcOrd="1" destOrd="0" presId="urn:microsoft.com/office/officeart/2008/layout/NameandTitleOrganizationalChart"/>
    <dgm:cxn modelId="{E6D1D141-852E-483E-B0AD-B09936E6DBD2}" type="presParOf" srcId="{CF076EC0-D8F9-4C90-8192-22F5D471E9A4}" destId="{E9CFEC22-02BA-45CF-AF8F-3B48F9235DA7}" srcOrd="2" destOrd="0" presId="urn:microsoft.com/office/officeart/2008/layout/NameandTitleOrganizationalChart"/>
    <dgm:cxn modelId="{AFAD6656-4732-489B-A9FE-80C1B6997C5B}" type="presParOf" srcId="{A5CFCE3E-0229-43EE-970C-664FA4945572}" destId="{E7BE0043-6FC8-434C-8927-1CAF3B277939}" srcOrd="1" destOrd="0" presId="urn:microsoft.com/office/officeart/2008/layout/NameandTitleOrganizationalChart"/>
    <dgm:cxn modelId="{6D537FD3-8790-4F9B-A45F-111E6D662CF5}" type="presParOf" srcId="{E7BE0043-6FC8-434C-8927-1CAF3B277939}" destId="{FD1CF891-2A68-4DB5-87DA-2B39ECC25DBD}" srcOrd="0" destOrd="0" presId="urn:microsoft.com/office/officeart/2008/layout/NameandTitleOrganizationalChart"/>
    <dgm:cxn modelId="{3B9B309C-4E2E-4C52-9440-3E2A064C09DF}" type="presParOf" srcId="{E7BE0043-6FC8-434C-8927-1CAF3B277939}" destId="{ABD25DBF-A40F-44B7-A51A-9AAA098EF4B1}" srcOrd="1" destOrd="0" presId="urn:microsoft.com/office/officeart/2008/layout/NameandTitleOrganizationalChart"/>
    <dgm:cxn modelId="{42AB538E-8D70-427A-B1CD-8E38A41CF643}" type="presParOf" srcId="{ABD25DBF-A40F-44B7-A51A-9AAA098EF4B1}" destId="{DD6F928B-CB88-446C-9F37-ABB9F371EAE9}" srcOrd="0" destOrd="0" presId="urn:microsoft.com/office/officeart/2008/layout/NameandTitleOrganizationalChart"/>
    <dgm:cxn modelId="{A0283130-1B25-429E-B027-43D32E35A60B}" type="presParOf" srcId="{DD6F928B-CB88-446C-9F37-ABB9F371EAE9}" destId="{9A066709-568C-493B-A2AE-47595C88CD8F}" srcOrd="0" destOrd="0" presId="urn:microsoft.com/office/officeart/2008/layout/NameandTitleOrganizationalChart"/>
    <dgm:cxn modelId="{139CE51D-DC03-408C-9B47-247638591BF6}" type="presParOf" srcId="{DD6F928B-CB88-446C-9F37-ABB9F371EAE9}" destId="{5EFD1F8A-37DA-40A4-BD28-6588B116F209}" srcOrd="1" destOrd="0" presId="urn:microsoft.com/office/officeart/2008/layout/NameandTitleOrganizationalChart"/>
    <dgm:cxn modelId="{ABA129B7-8DC8-4A89-A2C8-2B113CEDE113}" type="presParOf" srcId="{DD6F928B-CB88-446C-9F37-ABB9F371EAE9}" destId="{099A0D28-C5AB-4026-9425-2B78FB97F6E8}" srcOrd="2" destOrd="0" presId="urn:microsoft.com/office/officeart/2008/layout/NameandTitleOrganizationalChart"/>
    <dgm:cxn modelId="{B20C740A-5D76-43AA-A3BD-CB6040C2C3C4}" type="presParOf" srcId="{ABD25DBF-A40F-44B7-A51A-9AAA098EF4B1}" destId="{47F6BD39-92FC-4805-98AF-BC73D8F39614}" srcOrd="1" destOrd="0" presId="urn:microsoft.com/office/officeart/2008/layout/NameandTitleOrganizationalChart"/>
    <dgm:cxn modelId="{B136376B-DEEE-4FEE-8470-4600BF9B4C58}" type="presParOf" srcId="{47F6BD39-92FC-4805-98AF-BC73D8F39614}" destId="{58766EBC-6E1B-441E-B55E-FE5147FF8A12}" srcOrd="0" destOrd="0" presId="urn:microsoft.com/office/officeart/2008/layout/NameandTitleOrganizationalChart"/>
    <dgm:cxn modelId="{A28CC580-7456-440E-AE74-69BB5550B714}" type="presParOf" srcId="{47F6BD39-92FC-4805-98AF-BC73D8F39614}" destId="{EDBFDDEE-0D72-42FB-B0C8-1F88E05C076E}" srcOrd="1" destOrd="0" presId="urn:microsoft.com/office/officeart/2008/layout/NameandTitleOrganizationalChart"/>
    <dgm:cxn modelId="{2F0ED63E-A25C-4DEA-B3B6-9861431F8FB0}" type="presParOf" srcId="{EDBFDDEE-0D72-42FB-B0C8-1F88E05C076E}" destId="{1543A98C-2D36-4A01-9383-44ED4A9C92BD}" srcOrd="0" destOrd="0" presId="urn:microsoft.com/office/officeart/2008/layout/NameandTitleOrganizationalChart"/>
    <dgm:cxn modelId="{D465F202-3F98-4ECF-9013-13B57B4FA371}" type="presParOf" srcId="{1543A98C-2D36-4A01-9383-44ED4A9C92BD}" destId="{8C6F0337-CFFD-4313-8EF0-0488B42A3CEC}" srcOrd="0" destOrd="0" presId="urn:microsoft.com/office/officeart/2008/layout/NameandTitleOrganizationalChart"/>
    <dgm:cxn modelId="{8CA98A34-9E15-47BD-AA96-25FE189AFC67}" type="presParOf" srcId="{1543A98C-2D36-4A01-9383-44ED4A9C92BD}" destId="{99379C77-FC74-48CF-883C-8DA8AEE140D8}" srcOrd="1" destOrd="0" presId="urn:microsoft.com/office/officeart/2008/layout/NameandTitleOrganizationalChart"/>
    <dgm:cxn modelId="{7F930A1F-F099-479B-A1DB-34CF53BC9BDC}" type="presParOf" srcId="{1543A98C-2D36-4A01-9383-44ED4A9C92BD}" destId="{F95AB3EC-0B83-4730-841E-4634DF55911D}" srcOrd="2" destOrd="0" presId="urn:microsoft.com/office/officeart/2008/layout/NameandTitleOrganizationalChart"/>
    <dgm:cxn modelId="{F7E20220-6A40-44C9-89E2-4AD3F3CC56CD}" type="presParOf" srcId="{EDBFDDEE-0D72-42FB-B0C8-1F88E05C076E}" destId="{7F4ACCFA-4D28-41C0-B190-ED7B90CA7070}" srcOrd="1" destOrd="0" presId="urn:microsoft.com/office/officeart/2008/layout/NameandTitleOrganizationalChart"/>
    <dgm:cxn modelId="{0E175BAA-4B02-4608-AE70-25727D9A9C56}" type="presParOf" srcId="{EDBFDDEE-0D72-42FB-B0C8-1F88E05C076E}" destId="{833D1AF3-DE1B-4159-BDAE-875FA407B0B6}" srcOrd="2" destOrd="0" presId="urn:microsoft.com/office/officeart/2008/layout/NameandTitleOrganizationalChart"/>
    <dgm:cxn modelId="{6DC0CB98-ED0C-4831-9946-A63DCAE6C611}" type="presParOf" srcId="{ABD25DBF-A40F-44B7-A51A-9AAA098EF4B1}" destId="{91EE9AE5-A5B4-469F-85AC-101D63C30CFB}" srcOrd="2" destOrd="0" presId="urn:microsoft.com/office/officeart/2008/layout/NameandTitleOrganizationalChart"/>
    <dgm:cxn modelId="{07C49EE4-5715-4A47-B1DE-6B74299D87A7}" type="presParOf" srcId="{A5CFCE3E-0229-43EE-970C-664FA4945572}" destId="{3D62FCF9-D6B7-4AF7-88E8-8B97DF14839B}" srcOrd="2" destOrd="0" presId="urn:microsoft.com/office/officeart/2008/layout/NameandTitleOrganizationalChart"/>
    <dgm:cxn modelId="{57F6D0D6-409F-41EC-9C32-4B813F4F4F50}" type="presParOf" srcId="{871F09AE-DBB4-4FA6-A731-1C466A3F6FAF}" destId="{88A4C950-0F81-4EF1-9940-8249B1F300D7}" srcOrd="4" destOrd="0" presId="urn:microsoft.com/office/officeart/2008/layout/NameandTitleOrganizationalChart"/>
    <dgm:cxn modelId="{9DC28A66-76F2-428B-86F6-7F7D0EA8EA5D}" type="presParOf" srcId="{871F09AE-DBB4-4FA6-A731-1C466A3F6FAF}" destId="{9120393F-55BF-40BE-8B36-0C4EEF5A3083}" srcOrd="5" destOrd="0" presId="urn:microsoft.com/office/officeart/2008/layout/NameandTitleOrganizationalChart"/>
    <dgm:cxn modelId="{996D1371-51C8-4AAB-9B0A-4821D160AE4B}" type="presParOf" srcId="{9120393F-55BF-40BE-8B36-0C4EEF5A3083}" destId="{07B6A480-8637-4EE0-8CBF-BB8914AE69DA}" srcOrd="0" destOrd="0" presId="urn:microsoft.com/office/officeart/2008/layout/NameandTitleOrganizationalChart"/>
    <dgm:cxn modelId="{C2945A8C-8E1B-4CE9-A426-EF53A546FC0C}" type="presParOf" srcId="{07B6A480-8637-4EE0-8CBF-BB8914AE69DA}" destId="{E4233141-D536-4B7C-BB8D-EB4DA8746837}" srcOrd="0" destOrd="0" presId="urn:microsoft.com/office/officeart/2008/layout/NameandTitleOrganizationalChart"/>
    <dgm:cxn modelId="{234E0889-42AF-45D5-A280-9B76130CB49B}" type="presParOf" srcId="{07B6A480-8637-4EE0-8CBF-BB8914AE69DA}" destId="{46B3EEB7-D83B-45F5-8272-00860FD58925}" srcOrd="1" destOrd="0" presId="urn:microsoft.com/office/officeart/2008/layout/NameandTitleOrganizationalChart"/>
    <dgm:cxn modelId="{A066DF36-8067-449B-A89F-81947233735F}" type="presParOf" srcId="{07B6A480-8637-4EE0-8CBF-BB8914AE69DA}" destId="{3D88D38F-3808-4282-BF7D-D8E7DA9747E7}" srcOrd="2" destOrd="0" presId="urn:microsoft.com/office/officeart/2008/layout/NameandTitleOrganizationalChart"/>
    <dgm:cxn modelId="{95B34C47-6718-40FD-86AA-05C1FB824BD7}" type="presParOf" srcId="{9120393F-55BF-40BE-8B36-0C4EEF5A3083}" destId="{79455B62-BCD4-44D5-86BC-38DD27E7D970}" srcOrd="1" destOrd="0" presId="urn:microsoft.com/office/officeart/2008/layout/NameandTitleOrganizationalChart"/>
    <dgm:cxn modelId="{4F0A2658-BE56-490A-BEC2-23A135EB44E0}" type="presParOf" srcId="{79455B62-BCD4-44D5-86BC-38DD27E7D970}" destId="{D083F700-B994-4EE3-982C-DE1B53FBB8FE}" srcOrd="0" destOrd="0" presId="urn:microsoft.com/office/officeart/2008/layout/NameandTitleOrganizationalChart"/>
    <dgm:cxn modelId="{14C0ADF3-0F09-4E28-95C1-637CAD75A234}" type="presParOf" srcId="{79455B62-BCD4-44D5-86BC-38DD27E7D970}" destId="{FA711C68-7E96-451D-A14F-39C77F3C42B5}" srcOrd="1" destOrd="0" presId="urn:microsoft.com/office/officeart/2008/layout/NameandTitleOrganizationalChart"/>
    <dgm:cxn modelId="{57AEC513-E9B9-42A9-B156-5B32AA4634A2}" type="presParOf" srcId="{FA711C68-7E96-451D-A14F-39C77F3C42B5}" destId="{ECD63C1D-F9DF-47BD-9B10-E5C82DC106FE}" srcOrd="0" destOrd="0" presId="urn:microsoft.com/office/officeart/2008/layout/NameandTitleOrganizationalChart"/>
    <dgm:cxn modelId="{0ADA1858-F02B-429E-AD02-9984E42D5317}" type="presParOf" srcId="{ECD63C1D-F9DF-47BD-9B10-E5C82DC106FE}" destId="{9E29513F-4523-4B1E-9B68-807E1E590AE7}" srcOrd="0" destOrd="0" presId="urn:microsoft.com/office/officeart/2008/layout/NameandTitleOrganizationalChart"/>
    <dgm:cxn modelId="{9075D9EB-D583-4CD8-BD6C-E6D81AFC45D0}" type="presParOf" srcId="{ECD63C1D-F9DF-47BD-9B10-E5C82DC106FE}" destId="{8C58AF5C-8CDB-4EA3-A87F-50D312622979}" srcOrd="1" destOrd="0" presId="urn:microsoft.com/office/officeart/2008/layout/NameandTitleOrganizationalChart"/>
    <dgm:cxn modelId="{0117A481-8005-4603-BBB2-142D24F984E7}" type="presParOf" srcId="{ECD63C1D-F9DF-47BD-9B10-E5C82DC106FE}" destId="{ABDBB45E-3E32-4501-B002-82E0EDC1FB2D}" srcOrd="2" destOrd="0" presId="urn:microsoft.com/office/officeart/2008/layout/NameandTitleOrganizationalChart"/>
    <dgm:cxn modelId="{56A4F2EC-66D8-401C-9307-4F1C67D11CCA}" type="presParOf" srcId="{FA711C68-7E96-451D-A14F-39C77F3C42B5}" destId="{FB3C5C05-099B-4827-9DE5-E72EB40D9FA5}" srcOrd="1" destOrd="0" presId="urn:microsoft.com/office/officeart/2008/layout/NameandTitleOrganizationalChart"/>
    <dgm:cxn modelId="{C468FCE4-F39B-40FD-82EA-77657D8A76AC}" type="presParOf" srcId="{FB3C5C05-099B-4827-9DE5-E72EB40D9FA5}" destId="{C43EEE73-FCC2-442D-8BB8-764833B2A412}" srcOrd="0" destOrd="0" presId="urn:microsoft.com/office/officeart/2008/layout/NameandTitleOrganizationalChart"/>
    <dgm:cxn modelId="{5EE3D52A-1596-4F01-A849-E143AA3C10AA}" type="presParOf" srcId="{FB3C5C05-099B-4827-9DE5-E72EB40D9FA5}" destId="{88CBC978-2AC7-483D-B7DC-74C3CE06881A}" srcOrd="1" destOrd="0" presId="urn:microsoft.com/office/officeart/2008/layout/NameandTitleOrganizationalChart"/>
    <dgm:cxn modelId="{FB0D2396-3E49-4DAD-93B8-F24374339F40}" type="presParOf" srcId="{88CBC978-2AC7-483D-B7DC-74C3CE06881A}" destId="{CDFE9D79-A036-4AEE-B4A3-92D1BE4A74FC}" srcOrd="0" destOrd="0" presId="urn:microsoft.com/office/officeart/2008/layout/NameandTitleOrganizationalChart"/>
    <dgm:cxn modelId="{C1E482E3-2EFA-4E2E-ADAB-864F73E85C9F}" type="presParOf" srcId="{CDFE9D79-A036-4AEE-B4A3-92D1BE4A74FC}" destId="{71AB9D17-24BE-47D0-978E-339F34CF822C}" srcOrd="0" destOrd="0" presId="urn:microsoft.com/office/officeart/2008/layout/NameandTitleOrganizationalChart"/>
    <dgm:cxn modelId="{FB18A3C5-2242-4D0F-9C8A-F5FFF0641261}" type="presParOf" srcId="{CDFE9D79-A036-4AEE-B4A3-92D1BE4A74FC}" destId="{8A1AC926-C6C6-4B13-A106-83FA32AFC12B}" srcOrd="1" destOrd="0" presId="urn:microsoft.com/office/officeart/2008/layout/NameandTitleOrganizationalChart"/>
    <dgm:cxn modelId="{1204A8D1-78C1-4B73-BEF7-A4F9856A9FB5}" type="presParOf" srcId="{CDFE9D79-A036-4AEE-B4A3-92D1BE4A74FC}" destId="{22A3E595-1610-440B-9535-F5692C133B46}" srcOrd="2" destOrd="0" presId="urn:microsoft.com/office/officeart/2008/layout/NameandTitleOrganizationalChart"/>
    <dgm:cxn modelId="{D6A8CAAA-37D5-4EB1-A51E-471C2B57C810}" type="presParOf" srcId="{88CBC978-2AC7-483D-B7DC-74C3CE06881A}" destId="{7E96CCDE-4167-4293-9443-B613ADAA97EB}" srcOrd="1" destOrd="0" presId="urn:microsoft.com/office/officeart/2008/layout/NameandTitleOrganizationalChart"/>
    <dgm:cxn modelId="{E2FA30D0-FDF2-41A8-B79C-733450EAF4C9}" type="presParOf" srcId="{88CBC978-2AC7-483D-B7DC-74C3CE06881A}" destId="{3E9E93DA-7319-49F6-B8E1-D0993B33A6AE}" srcOrd="2" destOrd="0" presId="urn:microsoft.com/office/officeart/2008/layout/NameandTitleOrganizationalChart"/>
    <dgm:cxn modelId="{827D531B-8298-437C-AF62-03825CB2A2C1}" type="presParOf" srcId="{FA711C68-7E96-451D-A14F-39C77F3C42B5}" destId="{EE3BFC31-B82F-445F-A77D-B90152DF1EF9}" srcOrd="2" destOrd="0" presId="urn:microsoft.com/office/officeart/2008/layout/NameandTitleOrganizationalChart"/>
    <dgm:cxn modelId="{5A645AD2-4E4F-4463-8593-F308B50CB786}" type="presParOf" srcId="{79455B62-BCD4-44D5-86BC-38DD27E7D970}" destId="{6D55BF58-98D3-4D79-AD5E-492F6CA48C50}" srcOrd="2" destOrd="0" presId="urn:microsoft.com/office/officeart/2008/layout/NameandTitleOrganizationalChart"/>
    <dgm:cxn modelId="{76ED7703-067C-4A24-B42E-DE9647E21E2D}" type="presParOf" srcId="{79455B62-BCD4-44D5-86BC-38DD27E7D970}" destId="{A6C58628-BFD9-4518-B077-1F3603B6465E}" srcOrd="3" destOrd="0" presId="urn:microsoft.com/office/officeart/2008/layout/NameandTitleOrganizationalChart"/>
    <dgm:cxn modelId="{85724339-5CE3-418B-B72B-E9B597AEA02C}" type="presParOf" srcId="{A6C58628-BFD9-4518-B077-1F3603B6465E}" destId="{3664B234-7DDF-4380-B76B-E72F305A0A48}" srcOrd="0" destOrd="0" presId="urn:microsoft.com/office/officeart/2008/layout/NameandTitleOrganizationalChart"/>
    <dgm:cxn modelId="{305C3D6B-27A7-4859-9C4D-63DB48D7B924}" type="presParOf" srcId="{3664B234-7DDF-4380-B76B-E72F305A0A48}" destId="{84E2764E-400E-41AE-842F-9E1A51869945}" srcOrd="0" destOrd="0" presId="urn:microsoft.com/office/officeart/2008/layout/NameandTitleOrganizationalChart"/>
    <dgm:cxn modelId="{E23D7C9A-D3F1-4F46-BECC-114F3717737A}" type="presParOf" srcId="{3664B234-7DDF-4380-B76B-E72F305A0A48}" destId="{259B3D37-ADC2-4C85-877A-624D4DC52365}" srcOrd="1" destOrd="0" presId="urn:microsoft.com/office/officeart/2008/layout/NameandTitleOrganizationalChart"/>
    <dgm:cxn modelId="{601ABF10-1CCF-4365-A03E-E49FFD645717}" type="presParOf" srcId="{3664B234-7DDF-4380-B76B-E72F305A0A48}" destId="{8BBA0312-4E0E-4F17-8594-9D3C59CD6295}" srcOrd="2" destOrd="0" presId="urn:microsoft.com/office/officeart/2008/layout/NameandTitleOrganizationalChart"/>
    <dgm:cxn modelId="{3710D874-A2C8-4179-8745-24FAE0F5B68B}" type="presParOf" srcId="{A6C58628-BFD9-4518-B077-1F3603B6465E}" destId="{F2C742E8-A20C-4732-BE4C-1C3BDCAEBF7E}" srcOrd="1" destOrd="0" presId="urn:microsoft.com/office/officeart/2008/layout/NameandTitleOrganizationalChart"/>
    <dgm:cxn modelId="{A913C956-C7CA-4E9B-A514-5F26707BEBEC}" type="presParOf" srcId="{F2C742E8-A20C-4732-BE4C-1C3BDCAEBF7E}" destId="{D066F189-266A-4570-93C9-15BE3DF44CE0}" srcOrd="0" destOrd="0" presId="urn:microsoft.com/office/officeart/2008/layout/NameandTitleOrganizationalChart"/>
    <dgm:cxn modelId="{2C634F48-ED4E-4CE8-92C4-61D2DCAEA1B2}" type="presParOf" srcId="{F2C742E8-A20C-4732-BE4C-1C3BDCAEBF7E}" destId="{F6A19B44-F00E-4AAB-A5E5-FDCA398B80B6}" srcOrd="1" destOrd="0" presId="urn:microsoft.com/office/officeart/2008/layout/NameandTitleOrganizationalChart"/>
    <dgm:cxn modelId="{D8C9587B-38F7-4350-9973-AB52D6D0C36B}" type="presParOf" srcId="{F6A19B44-F00E-4AAB-A5E5-FDCA398B80B6}" destId="{9C0A2DA3-9803-4957-8F12-A6AC84DC63EF}" srcOrd="0" destOrd="0" presId="urn:microsoft.com/office/officeart/2008/layout/NameandTitleOrganizationalChart"/>
    <dgm:cxn modelId="{0FED52C5-3945-4E41-901E-C34C5BD9D4E6}" type="presParOf" srcId="{9C0A2DA3-9803-4957-8F12-A6AC84DC63EF}" destId="{3E3D5DCA-60A7-456C-AED7-CA455BD2E7B7}" srcOrd="0" destOrd="0" presId="urn:microsoft.com/office/officeart/2008/layout/NameandTitleOrganizationalChart"/>
    <dgm:cxn modelId="{A8433A53-0DB4-42C7-AD34-5F483F1F3F75}" type="presParOf" srcId="{9C0A2DA3-9803-4957-8F12-A6AC84DC63EF}" destId="{0FBAE632-6746-4CAB-9BB8-3711A1A3564C}" srcOrd="1" destOrd="0" presId="urn:microsoft.com/office/officeart/2008/layout/NameandTitleOrganizationalChart"/>
    <dgm:cxn modelId="{ACBC4998-09D3-432D-B7EE-C9047C175150}" type="presParOf" srcId="{9C0A2DA3-9803-4957-8F12-A6AC84DC63EF}" destId="{B016EC59-2202-4CB9-AA90-78515D1FAB79}" srcOrd="2" destOrd="0" presId="urn:microsoft.com/office/officeart/2008/layout/NameandTitleOrganizationalChart"/>
    <dgm:cxn modelId="{37226164-B902-443F-B376-11CE7718F434}" type="presParOf" srcId="{F6A19B44-F00E-4AAB-A5E5-FDCA398B80B6}" destId="{CB9CC04F-F5E0-4977-8118-CB4F9EDCD4D3}" srcOrd="1" destOrd="0" presId="urn:microsoft.com/office/officeart/2008/layout/NameandTitleOrganizationalChart"/>
    <dgm:cxn modelId="{85F27808-6589-4E00-91A8-06DCD764E231}" type="presParOf" srcId="{F6A19B44-F00E-4AAB-A5E5-FDCA398B80B6}" destId="{FE5B3D96-23B4-4BD6-BE9C-3E951E53A9B8}" srcOrd="2" destOrd="0" presId="urn:microsoft.com/office/officeart/2008/layout/NameandTitleOrganizationalChart"/>
    <dgm:cxn modelId="{348568EA-AB35-4152-B458-469100CBA019}" type="presParOf" srcId="{F2C742E8-A20C-4732-BE4C-1C3BDCAEBF7E}" destId="{7D802770-9B99-4E89-B361-5FD471BB627C}" srcOrd="2" destOrd="0" presId="urn:microsoft.com/office/officeart/2008/layout/NameandTitleOrganizationalChart"/>
    <dgm:cxn modelId="{F2FEB47B-C0E0-4E41-95C7-EDC69B33BE16}" type="presParOf" srcId="{F2C742E8-A20C-4732-BE4C-1C3BDCAEBF7E}" destId="{84073604-02CE-4A2D-9ECA-61D15217CF7D}" srcOrd="3" destOrd="0" presId="urn:microsoft.com/office/officeart/2008/layout/NameandTitleOrganizationalChart"/>
    <dgm:cxn modelId="{BC693405-8EED-41FD-8EEA-2B9DF191E3EC}" type="presParOf" srcId="{84073604-02CE-4A2D-9ECA-61D15217CF7D}" destId="{FDCBB8D5-A2A1-4051-8700-445B56102EB8}" srcOrd="0" destOrd="0" presId="urn:microsoft.com/office/officeart/2008/layout/NameandTitleOrganizationalChart"/>
    <dgm:cxn modelId="{AD48CE45-ACF5-4BF4-B0D1-4ABB93916A0E}" type="presParOf" srcId="{FDCBB8D5-A2A1-4051-8700-445B56102EB8}" destId="{76C22B70-2DBF-4464-8F22-5D820E4915F1}" srcOrd="0" destOrd="0" presId="urn:microsoft.com/office/officeart/2008/layout/NameandTitleOrganizationalChart"/>
    <dgm:cxn modelId="{14409C1B-63B1-4404-BA64-C2EE4CBCE3BA}" type="presParOf" srcId="{FDCBB8D5-A2A1-4051-8700-445B56102EB8}" destId="{1BAF52FD-718F-4E6A-8A53-7E5A21B63A32}" srcOrd="1" destOrd="0" presId="urn:microsoft.com/office/officeart/2008/layout/NameandTitleOrganizationalChart"/>
    <dgm:cxn modelId="{33C0E0A8-448A-4732-9DB6-3F551DDC665F}" type="presParOf" srcId="{FDCBB8D5-A2A1-4051-8700-445B56102EB8}" destId="{2F09237B-BD5E-40B8-8EF9-7E5B13CEF7B3}" srcOrd="2" destOrd="0" presId="urn:microsoft.com/office/officeart/2008/layout/NameandTitleOrganizationalChart"/>
    <dgm:cxn modelId="{4AB350D5-5B98-45BE-A971-2AEA2B0144FD}" type="presParOf" srcId="{84073604-02CE-4A2D-9ECA-61D15217CF7D}" destId="{C2C2113A-2A76-48A4-9C2B-E8A9290B6DC3}" srcOrd="1" destOrd="0" presId="urn:microsoft.com/office/officeart/2008/layout/NameandTitleOrganizationalChart"/>
    <dgm:cxn modelId="{8A28B08E-6AEB-4061-A950-3A1C5820CB09}" type="presParOf" srcId="{84073604-02CE-4A2D-9ECA-61D15217CF7D}" destId="{2484552B-DC3B-46F0-9E0B-E4E47AF1C632}" srcOrd="2" destOrd="0" presId="urn:microsoft.com/office/officeart/2008/layout/NameandTitleOrganizationalChart"/>
    <dgm:cxn modelId="{579B4E66-9BCB-44B8-A4BF-31929C2FAD94}" type="presParOf" srcId="{A6C58628-BFD9-4518-B077-1F3603B6465E}" destId="{8A488DC5-C00A-462F-BD7A-6DD8792D303F}" srcOrd="2" destOrd="0" presId="urn:microsoft.com/office/officeart/2008/layout/NameandTitleOrganizationalChart"/>
    <dgm:cxn modelId="{04A024E9-30E9-4039-B799-A689149B3A28}" type="presParOf" srcId="{9120393F-55BF-40BE-8B36-0C4EEF5A3083}" destId="{6294FCC7-4D35-4B24-9947-F5D15470BDE4}" srcOrd="2" destOrd="0" presId="urn:microsoft.com/office/officeart/2008/layout/NameandTitleOrganizationalChart"/>
    <dgm:cxn modelId="{3359E3F8-379E-481B-B48A-5EBE2A37DF18}" type="presParOf" srcId="{FB58632D-F472-486B-8968-B522C898A91E}" destId="{B508EB77-D097-413D-9CEB-ED248B218115}" srcOrd="2" destOrd="0" presId="urn:microsoft.com/office/officeart/2008/layout/NameandTitleOrganizationalChart"/>
    <dgm:cxn modelId="{6BFC8E95-22BA-44D0-8E5A-FF5B01F5A730}" type="presParOf" srcId="{5B2B5E59-C1E8-45AE-9F34-E934877D9543}" destId="{4CD6A8D0-C6C4-40F1-BAED-19FA6D974BA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028D5-3358-4D08-AE32-389CC0CDE4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69DFA2-29FC-4875-8541-21F4126BB049}">
      <dgm:prSet phldrT="[Текст]"/>
      <dgm:spPr/>
      <dgm:t>
        <a:bodyPr/>
        <a:lstStyle/>
        <a:p>
          <a:r>
            <a:rPr lang="ru-RU"/>
            <a:t>Поиск и оформление заказа</a:t>
          </a:r>
        </a:p>
      </dgm:t>
    </dgm:pt>
    <dgm:pt modelId="{D6C7AA1B-30BB-4D5F-9F02-8914BB1F39F4}" type="parTrans" cxnId="{E59F4B02-F56D-4532-A81A-4096B2D2D67D}">
      <dgm:prSet/>
      <dgm:spPr/>
      <dgm:t>
        <a:bodyPr/>
        <a:lstStyle/>
        <a:p>
          <a:endParaRPr lang="ru-RU"/>
        </a:p>
      </dgm:t>
    </dgm:pt>
    <dgm:pt modelId="{A663A158-8B12-4639-A54D-640532752E24}" type="sibTrans" cxnId="{E59F4B02-F56D-4532-A81A-4096B2D2D67D}">
      <dgm:prSet/>
      <dgm:spPr/>
      <dgm:t>
        <a:bodyPr/>
        <a:lstStyle/>
        <a:p>
          <a:endParaRPr lang="ru-RU"/>
        </a:p>
      </dgm:t>
    </dgm:pt>
    <dgm:pt modelId="{60C252D4-8719-4311-9151-493838E43575}">
      <dgm:prSet phldrT="[Текст]"/>
      <dgm:spPr/>
      <dgm:t>
        <a:bodyPr/>
        <a:lstStyle/>
        <a:p>
          <a:r>
            <a:rPr lang="ru-RU" dirty="0"/>
            <a:t>Создание проекта, по методологии </a:t>
          </a:r>
          <a:r>
            <a:rPr lang="en-US" dirty="0"/>
            <a:t>Agile</a:t>
          </a:r>
          <a:endParaRPr lang="ru-RU" dirty="0"/>
        </a:p>
      </dgm:t>
    </dgm:pt>
    <dgm:pt modelId="{912307DF-EA2F-41AE-9A0C-250CE0E4395B}" type="parTrans" cxnId="{2BB79E50-AD74-4141-9633-713B7487F66F}">
      <dgm:prSet/>
      <dgm:spPr/>
      <dgm:t>
        <a:bodyPr/>
        <a:lstStyle/>
        <a:p>
          <a:endParaRPr lang="ru-RU"/>
        </a:p>
      </dgm:t>
    </dgm:pt>
    <dgm:pt modelId="{1698F3B1-101A-4575-AD52-4FB94BB9B4DC}" type="sibTrans" cxnId="{2BB79E50-AD74-4141-9633-713B7487F66F}">
      <dgm:prSet/>
      <dgm:spPr/>
      <dgm:t>
        <a:bodyPr/>
        <a:lstStyle/>
        <a:p>
          <a:endParaRPr lang="ru-RU"/>
        </a:p>
      </dgm:t>
    </dgm:pt>
    <dgm:pt modelId="{FC13F6A1-5F48-4DB5-92AF-7910164719C1}">
      <dgm:prSet phldrT="[Текст]"/>
      <dgm:spPr/>
      <dgm:t>
        <a:bodyPr/>
        <a:lstStyle/>
        <a:p>
          <a:r>
            <a:rPr lang="ru-RU"/>
            <a:t>Исполнение проекта</a:t>
          </a:r>
        </a:p>
      </dgm:t>
    </dgm:pt>
    <dgm:pt modelId="{DE2F3D3C-6E98-4D98-90FC-DC46F6AC4908}" type="parTrans" cxnId="{C846BA19-BC2A-44A8-8B9A-E332608401D9}">
      <dgm:prSet/>
      <dgm:spPr/>
      <dgm:t>
        <a:bodyPr/>
        <a:lstStyle/>
        <a:p>
          <a:endParaRPr lang="ru-RU"/>
        </a:p>
      </dgm:t>
    </dgm:pt>
    <dgm:pt modelId="{DB59B075-A3F2-431B-9361-4AA0321A4B92}" type="sibTrans" cxnId="{C846BA19-BC2A-44A8-8B9A-E332608401D9}">
      <dgm:prSet/>
      <dgm:spPr/>
      <dgm:t>
        <a:bodyPr/>
        <a:lstStyle/>
        <a:p>
          <a:endParaRPr lang="ru-RU"/>
        </a:p>
      </dgm:t>
    </dgm:pt>
    <dgm:pt modelId="{70508EF9-8F72-432F-8F28-37733BBBDD04}" type="pres">
      <dgm:prSet presAssocID="{03F028D5-3358-4D08-AE32-389CC0CDE4BB}" presName="Name0" presStyleCnt="0">
        <dgm:presLayoutVars>
          <dgm:dir/>
          <dgm:resizeHandles val="exact"/>
        </dgm:presLayoutVars>
      </dgm:prSet>
      <dgm:spPr/>
    </dgm:pt>
    <dgm:pt modelId="{31ABB427-E39A-4D16-AC37-4EC0AF902C81}" type="pres">
      <dgm:prSet presAssocID="{6869DFA2-29FC-4875-8541-21F4126BB04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1533B0-012C-40C8-8319-856A48D21F53}" type="pres">
      <dgm:prSet presAssocID="{A663A158-8B12-4639-A54D-640532752E24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46CDB9A-7485-4C9C-93AE-34907ECEDAF8}" type="pres">
      <dgm:prSet presAssocID="{A663A158-8B12-4639-A54D-640532752E24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31D7DB2D-D52A-4B60-B5FB-C04B8CF9E95C}" type="pres">
      <dgm:prSet presAssocID="{60C252D4-8719-4311-9151-493838E4357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A415F4-854E-4D88-8E8A-C238B6FED0EF}" type="pres">
      <dgm:prSet presAssocID="{1698F3B1-101A-4575-AD52-4FB94BB9B4D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67B06CDF-2EA2-4A44-BEB6-04459D0A031F}" type="pres">
      <dgm:prSet presAssocID="{1698F3B1-101A-4575-AD52-4FB94BB9B4DC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23341C3E-26B0-42A2-BD4A-E96D6C0E87E0}" type="pres">
      <dgm:prSet presAssocID="{FC13F6A1-5F48-4DB5-92AF-7910164719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92C361-629A-4176-A34C-8775AC371A5E}" type="presOf" srcId="{A663A158-8B12-4639-A54D-640532752E24}" destId="{246CDB9A-7485-4C9C-93AE-34907ECEDAF8}" srcOrd="1" destOrd="0" presId="urn:microsoft.com/office/officeart/2005/8/layout/process1"/>
    <dgm:cxn modelId="{C846BA19-BC2A-44A8-8B9A-E332608401D9}" srcId="{03F028D5-3358-4D08-AE32-389CC0CDE4BB}" destId="{FC13F6A1-5F48-4DB5-92AF-7910164719C1}" srcOrd="2" destOrd="0" parTransId="{DE2F3D3C-6E98-4D98-90FC-DC46F6AC4908}" sibTransId="{DB59B075-A3F2-431B-9361-4AA0321A4B92}"/>
    <dgm:cxn modelId="{E59F4B02-F56D-4532-A81A-4096B2D2D67D}" srcId="{03F028D5-3358-4D08-AE32-389CC0CDE4BB}" destId="{6869DFA2-29FC-4875-8541-21F4126BB049}" srcOrd="0" destOrd="0" parTransId="{D6C7AA1B-30BB-4D5F-9F02-8914BB1F39F4}" sibTransId="{A663A158-8B12-4639-A54D-640532752E24}"/>
    <dgm:cxn modelId="{0EDE8E89-36E4-4FA3-AD09-7355B9D42406}" type="presOf" srcId="{1698F3B1-101A-4575-AD52-4FB94BB9B4DC}" destId="{96A415F4-854E-4D88-8E8A-C238B6FED0EF}" srcOrd="0" destOrd="0" presId="urn:microsoft.com/office/officeart/2005/8/layout/process1"/>
    <dgm:cxn modelId="{51FBA846-CB20-439A-BA75-3BFE5FBE3119}" type="presOf" srcId="{60C252D4-8719-4311-9151-493838E43575}" destId="{31D7DB2D-D52A-4B60-B5FB-C04B8CF9E95C}" srcOrd="0" destOrd="0" presId="urn:microsoft.com/office/officeart/2005/8/layout/process1"/>
    <dgm:cxn modelId="{C968E4E1-B6D6-40BB-9DAE-54AB937CD561}" type="presOf" srcId="{FC13F6A1-5F48-4DB5-92AF-7910164719C1}" destId="{23341C3E-26B0-42A2-BD4A-E96D6C0E87E0}" srcOrd="0" destOrd="0" presId="urn:microsoft.com/office/officeart/2005/8/layout/process1"/>
    <dgm:cxn modelId="{F775F44B-AA0A-4628-8F0A-ECD90B084112}" type="presOf" srcId="{03F028D5-3358-4D08-AE32-389CC0CDE4BB}" destId="{70508EF9-8F72-432F-8F28-37733BBBDD04}" srcOrd="0" destOrd="0" presId="urn:microsoft.com/office/officeart/2005/8/layout/process1"/>
    <dgm:cxn modelId="{F900760C-81A4-4836-9FD4-3D042A95101A}" type="presOf" srcId="{1698F3B1-101A-4575-AD52-4FB94BB9B4DC}" destId="{67B06CDF-2EA2-4A44-BEB6-04459D0A031F}" srcOrd="1" destOrd="0" presId="urn:microsoft.com/office/officeart/2005/8/layout/process1"/>
    <dgm:cxn modelId="{151F3F83-B11D-4AE1-BB10-109DE27BD66A}" type="presOf" srcId="{A663A158-8B12-4639-A54D-640532752E24}" destId="{921533B0-012C-40C8-8319-856A48D21F53}" srcOrd="0" destOrd="0" presId="urn:microsoft.com/office/officeart/2005/8/layout/process1"/>
    <dgm:cxn modelId="{7E8D7D00-9AFF-44DC-A600-8ABCA3852605}" type="presOf" srcId="{6869DFA2-29FC-4875-8541-21F4126BB049}" destId="{31ABB427-E39A-4D16-AC37-4EC0AF902C81}" srcOrd="0" destOrd="0" presId="urn:microsoft.com/office/officeart/2005/8/layout/process1"/>
    <dgm:cxn modelId="{2BB79E50-AD74-4141-9633-713B7487F66F}" srcId="{03F028D5-3358-4D08-AE32-389CC0CDE4BB}" destId="{60C252D4-8719-4311-9151-493838E43575}" srcOrd="1" destOrd="0" parTransId="{912307DF-EA2F-41AE-9A0C-250CE0E4395B}" sibTransId="{1698F3B1-101A-4575-AD52-4FB94BB9B4DC}"/>
    <dgm:cxn modelId="{15017710-2F6D-4756-AD51-6419320DB355}" type="presParOf" srcId="{70508EF9-8F72-432F-8F28-37733BBBDD04}" destId="{31ABB427-E39A-4D16-AC37-4EC0AF902C81}" srcOrd="0" destOrd="0" presId="urn:microsoft.com/office/officeart/2005/8/layout/process1"/>
    <dgm:cxn modelId="{AF2C1512-FDD5-4454-9273-A85E939C8CEE}" type="presParOf" srcId="{70508EF9-8F72-432F-8F28-37733BBBDD04}" destId="{921533B0-012C-40C8-8319-856A48D21F53}" srcOrd="1" destOrd="0" presId="urn:microsoft.com/office/officeart/2005/8/layout/process1"/>
    <dgm:cxn modelId="{DBE646CF-560D-423C-816A-82E7F34FB5FF}" type="presParOf" srcId="{921533B0-012C-40C8-8319-856A48D21F53}" destId="{246CDB9A-7485-4C9C-93AE-34907ECEDAF8}" srcOrd="0" destOrd="0" presId="urn:microsoft.com/office/officeart/2005/8/layout/process1"/>
    <dgm:cxn modelId="{45C8EADC-8209-42B4-8288-48C28E62B499}" type="presParOf" srcId="{70508EF9-8F72-432F-8F28-37733BBBDD04}" destId="{31D7DB2D-D52A-4B60-B5FB-C04B8CF9E95C}" srcOrd="2" destOrd="0" presId="urn:microsoft.com/office/officeart/2005/8/layout/process1"/>
    <dgm:cxn modelId="{D13601E6-3126-4DA5-A57B-892513E62557}" type="presParOf" srcId="{70508EF9-8F72-432F-8F28-37733BBBDD04}" destId="{96A415F4-854E-4D88-8E8A-C238B6FED0EF}" srcOrd="3" destOrd="0" presId="urn:microsoft.com/office/officeart/2005/8/layout/process1"/>
    <dgm:cxn modelId="{4A6469DF-2BD1-42C4-95BB-ED1EB4F3B340}" type="presParOf" srcId="{96A415F4-854E-4D88-8E8A-C238B6FED0EF}" destId="{67B06CDF-2EA2-4A44-BEB6-04459D0A031F}" srcOrd="0" destOrd="0" presId="urn:microsoft.com/office/officeart/2005/8/layout/process1"/>
    <dgm:cxn modelId="{4CB96F11-734E-47E4-BAB8-67AEB48B44B0}" type="presParOf" srcId="{70508EF9-8F72-432F-8F28-37733BBBDD04}" destId="{23341C3E-26B0-42A2-BD4A-E96D6C0E87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1F28AB-9C25-4174-BCD5-9D3645E6E9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1C6F4C-D21F-4154-BD87-6EA5AD7A070A}">
      <dgm:prSet phldrT="[Текст]"/>
      <dgm:spPr/>
      <dgm:t>
        <a:bodyPr/>
        <a:lstStyle/>
        <a:p>
          <a:r>
            <a:rPr lang="ru-RU"/>
            <a:t>Поиск и найм сотрудников</a:t>
          </a:r>
        </a:p>
      </dgm:t>
    </dgm:pt>
    <dgm:pt modelId="{AD0BDAB3-01ED-448B-9A33-3EF399DBF0ED}" type="parTrans" cxnId="{5DC0BBEE-D456-4D0F-9993-DC728E9C2C4A}">
      <dgm:prSet/>
      <dgm:spPr/>
      <dgm:t>
        <a:bodyPr/>
        <a:lstStyle/>
        <a:p>
          <a:endParaRPr lang="ru-RU"/>
        </a:p>
      </dgm:t>
    </dgm:pt>
    <dgm:pt modelId="{C0861942-8A61-4A3E-92FE-322925DDBA52}" type="sibTrans" cxnId="{5DC0BBEE-D456-4D0F-9993-DC728E9C2C4A}">
      <dgm:prSet/>
      <dgm:spPr/>
      <dgm:t>
        <a:bodyPr/>
        <a:lstStyle/>
        <a:p>
          <a:endParaRPr lang="ru-RU"/>
        </a:p>
      </dgm:t>
    </dgm:pt>
    <dgm:pt modelId="{071C4D60-6B3F-4CFF-8051-E69D0905A2BB}">
      <dgm:prSet phldrT="[Текст]"/>
      <dgm:spPr/>
      <dgm:t>
        <a:bodyPr/>
        <a:lstStyle/>
        <a:p>
          <a:r>
            <a:rPr lang="ru-RU" dirty="0" smtClean="0"/>
            <a:t>Проведение </a:t>
          </a:r>
          <a:r>
            <a:rPr lang="ru-RU" dirty="0"/>
            <a:t>адаптационного курса для новичков</a:t>
          </a:r>
        </a:p>
      </dgm:t>
    </dgm:pt>
    <dgm:pt modelId="{7115985F-345F-4E95-B46F-1870CC90D226}" type="parTrans" cxnId="{69405240-706A-4328-8959-1E450B484039}">
      <dgm:prSet/>
      <dgm:spPr/>
      <dgm:t>
        <a:bodyPr/>
        <a:lstStyle/>
        <a:p>
          <a:endParaRPr lang="ru-RU"/>
        </a:p>
      </dgm:t>
    </dgm:pt>
    <dgm:pt modelId="{036EC87B-B024-460C-A7CE-0BBBD3FBE7CC}" type="sibTrans" cxnId="{69405240-706A-4328-8959-1E450B484039}">
      <dgm:prSet/>
      <dgm:spPr/>
      <dgm:t>
        <a:bodyPr/>
        <a:lstStyle/>
        <a:p>
          <a:endParaRPr lang="ru-RU"/>
        </a:p>
      </dgm:t>
    </dgm:pt>
    <dgm:pt modelId="{30E193C4-5108-42B1-AA23-1C28B71B5034}" type="pres">
      <dgm:prSet presAssocID="{461F28AB-9C25-4174-BCD5-9D3645E6E9A4}" presName="Name0" presStyleCnt="0">
        <dgm:presLayoutVars>
          <dgm:dir/>
          <dgm:resizeHandles val="exact"/>
        </dgm:presLayoutVars>
      </dgm:prSet>
      <dgm:spPr/>
    </dgm:pt>
    <dgm:pt modelId="{9A5EC1CB-62E9-4D65-96DD-5BF7B53916A9}" type="pres">
      <dgm:prSet presAssocID="{561C6F4C-D21F-4154-BD87-6EA5AD7A070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82C181-A6E0-4712-A496-7B054FCE8399}" type="pres">
      <dgm:prSet presAssocID="{C0861942-8A61-4A3E-92FE-322925DDBA52}" presName="sibTrans" presStyleLbl="sibTrans2D1" presStyleIdx="0" presStyleCnt="1"/>
      <dgm:spPr/>
      <dgm:t>
        <a:bodyPr/>
        <a:lstStyle/>
        <a:p>
          <a:endParaRPr lang="ru-RU"/>
        </a:p>
      </dgm:t>
    </dgm:pt>
    <dgm:pt modelId="{0E968629-9E52-4E29-A954-39DB2C51D1A5}" type="pres">
      <dgm:prSet presAssocID="{C0861942-8A61-4A3E-92FE-322925DDBA52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2B7C16FB-CC7E-46C2-8793-343425576BDB}" type="pres">
      <dgm:prSet presAssocID="{071C4D60-6B3F-4CFF-8051-E69D0905A2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D0A0C8-C1E6-49E3-9ED1-AAC00034A5A2}" type="presOf" srcId="{C0861942-8A61-4A3E-92FE-322925DDBA52}" destId="{1282C181-A6E0-4712-A496-7B054FCE8399}" srcOrd="0" destOrd="0" presId="urn:microsoft.com/office/officeart/2005/8/layout/process1"/>
    <dgm:cxn modelId="{209EFC9A-79FD-4FF4-9211-84355B2534DF}" type="presOf" srcId="{C0861942-8A61-4A3E-92FE-322925DDBA52}" destId="{0E968629-9E52-4E29-A954-39DB2C51D1A5}" srcOrd="1" destOrd="0" presId="urn:microsoft.com/office/officeart/2005/8/layout/process1"/>
    <dgm:cxn modelId="{469BE0D2-BB8C-4881-BAEF-48466BB83BAF}" type="presOf" srcId="{561C6F4C-D21F-4154-BD87-6EA5AD7A070A}" destId="{9A5EC1CB-62E9-4D65-96DD-5BF7B53916A9}" srcOrd="0" destOrd="0" presId="urn:microsoft.com/office/officeart/2005/8/layout/process1"/>
    <dgm:cxn modelId="{5DC0BBEE-D456-4D0F-9993-DC728E9C2C4A}" srcId="{461F28AB-9C25-4174-BCD5-9D3645E6E9A4}" destId="{561C6F4C-D21F-4154-BD87-6EA5AD7A070A}" srcOrd="0" destOrd="0" parTransId="{AD0BDAB3-01ED-448B-9A33-3EF399DBF0ED}" sibTransId="{C0861942-8A61-4A3E-92FE-322925DDBA52}"/>
    <dgm:cxn modelId="{3A05086B-AAAA-4A85-A8A6-7868F15E971B}" type="presOf" srcId="{071C4D60-6B3F-4CFF-8051-E69D0905A2BB}" destId="{2B7C16FB-CC7E-46C2-8793-343425576BDB}" srcOrd="0" destOrd="0" presId="urn:microsoft.com/office/officeart/2005/8/layout/process1"/>
    <dgm:cxn modelId="{69405240-706A-4328-8959-1E450B484039}" srcId="{461F28AB-9C25-4174-BCD5-9D3645E6E9A4}" destId="{071C4D60-6B3F-4CFF-8051-E69D0905A2BB}" srcOrd="1" destOrd="0" parTransId="{7115985F-345F-4E95-B46F-1870CC90D226}" sibTransId="{036EC87B-B024-460C-A7CE-0BBBD3FBE7CC}"/>
    <dgm:cxn modelId="{80DE973F-58E8-4B0E-9D15-429E69B63BB1}" type="presOf" srcId="{461F28AB-9C25-4174-BCD5-9D3645E6E9A4}" destId="{30E193C4-5108-42B1-AA23-1C28B71B5034}" srcOrd="0" destOrd="0" presId="urn:microsoft.com/office/officeart/2005/8/layout/process1"/>
    <dgm:cxn modelId="{1C0AC384-4A63-4705-AC38-3C2C755DD1DC}" type="presParOf" srcId="{30E193C4-5108-42B1-AA23-1C28B71B5034}" destId="{9A5EC1CB-62E9-4D65-96DD-5BF7B53916A9}" srcOrd="0" destOrd="0" presId="urn:microsoft.com/office/officeart/2005/8/layout/process1"/>
    <dgm:cxn modelId="{C92567EE-7A5B-4863-91B1-804FBEE09147}" type="presParOf" srcId="{30E193C4-5108-42B1-AA23-1C28B71B5034}" destId="{1282C181-A6E0-4712-A496-7B054FCE8399}" srcOrd="1" destOrd="0" presId="urn:microsoft.com/office/officeart/2005/8/layout/process1"/>
    <dgm:cxn modelId="{84D70E95-F7CB-455F-A286-9E7325AE0095}" type="presParOf" srcId="{1282C181-A6E0-4712-A496-7B054FCE8399}" destId="{0E968629-9E52-4E29-A954-39DB2C51D1A5}" srcOrd="0" destOrd="0" presId="urn:microsoft.com/office/officeart/2005/8/layout/process1"/>
    <dgm:cxn modelId="{E409CE2C-AF88-41F7-89A4-B5DBCBAED361}" type="presParOf" srcId="{30E193C4-5108-42B1-AA23-1C28B71B5034}" destId="{2B7C16FB-CC7E-46C2-8793-343425576BD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028D5-3358-4D08-AE32-389CC0CDE4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69DFA2-29FC-4875-8541-21F4126BB049}">
      <dgm:prSet phldrT="[Текст]"/>
      <dgm:spPr/>
      <dgm:t>
        <a:bodyPr/>
        <a:lstStyle/>
        <a:p>
          <a:r>
            <a:rPr lang="ru-RU"/>
            <a:t>Создание второстепенного проекта</a:t>
          </a:r>
        </a:p>
      </dgm:t>
    </dgm:pt>
    <dgm:pt modelId="{D6C7AA1B-30BB-4D5F-9F02-8914BB1F39F4}" type="parTrans" cxnId="{E59F4B02-F56D-4532-A81A-4096B2D2D67D}">
      <dgm:prSet/>
      <dgm:spPr/>
      <dgm:t>
        <a:bodyPr/>
        <a:lstStyle/>
        <a:p>
          <a:endParaRPr lang="ru-RU"/>
        </a:p>
      </dgm:t>
    </dgm:pt>
    <dgm:pt modelId="{A663A158-8B12-4639-A54D-640532752E24}" type="sibTrans" cxnId="{E59F4B02-F56D-4532-A81A-4096B2D2D67D}">
      <dgm:prSet/>
      <dgm:spPr/>
      <dgm:t>
        <a:bodyPr/>
        <a:lstStyle/>
        <a:p>
          <a:endParaRPr lang="ru-RU"/>
        </a:p>
      </dgm:t>
    </dgm:pt>
    <dgm:pt modelId="{FC13F6A1-5F48-4DB5-92AF-7910164719C1}">
      <dgm:prSet phldrT="[Текст]"/>
      <dgm:spPr/>
      <dgm:t>
        <a:bodyPr/>
        <a:lstStyle/>
        <a:p>
          <a:r>
            <a:rPr lang="ru-RU" dirty="0"/>
            <a:t>Реализация проекта</a:t>
          </a:r>
        </a:p>
      </dgm:t>
    </dgm:pt>
    <dgm:pt modelId="{DE2F3D3C-6E98-4D98-90FC-DC46F6AC4908}" type="parTrans" cxnId="{C846BA19-BC2A-44A8-8B9A-E332608401D9}">
      <dgm:prSet/>
      <dgm:spPr/>
      <dgm:t>
        <a:bodyPr/>
        <a:lstStyle/>
        <a:p>
          <a:endParaRPr lang="ru-RU"/>
        </a:p>
      </dgm:t>
    </dgm:pt>
    <dgm:pt modelId="{DB59B075-A3F2-431B-9361-4AA0321A4B92}" type="sibTrans" cxnId="{C846BA19-BC2A-44A8-8B9A-E332608401D9}">
      <dgm:prSet/>
      <dgm:spPr/>
      <dgm:t>
        <a:bodyPr/>
        <a:lstStyle/>
        <a:p>
          <a:endParaRPr lang="ru-RU"/>
        </a:p>
      </dgm:t>
    </dgm:pt>
    <dgm:pt modelId="{70508EF9-8F72-432F-8F28-37733BBBDD04}" type="pres">
      <dgm:prSet presAssocID="{03F028D5-3358-4D08-AE32-389CC0CDE4BB}" presName="Name0" presStyleCnt="0">
        <dgm:presLayoutVars>
          <dgm:dir/>
          <dgm:resizeHandles val="exact"/>
        </dgm:presLayoutVars>
      </dgm:prSet>
      <dgm:spPr/>
    </dgm:pt>
    <dgm:pt modelId="{31ABB427-E39A-4D16-AC37-4EC0AF902C81}" type="pres">
      <dgm:prSet presAssocID="{6869DFA2-29FC-4875-8541-21F4126BB04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1533B0-012C-40C8-8319-856A48D21F53}" type="pres">
      <dgm:prSet presAssocID="{A663A158-8B12-4639-A54D-640532752E24}" presName="sibTrans" presStyleLbl="sibTrans2D1" presStyleIdx="0" presStyleCnt="1"/>
      <dgm:spPr/>
      <dgm:t>
        <a:bodyPr/>
        <a:lstStyle/>
        <a:p>
          <a:endParaRPr lang="ru-RU"/>
        </a:p>
      </dgm:t>
    </dgm:pt>
    <dgm:pt modelId="{246CDB9A-7485-4C9C-93AE-34907ECEDAF8}" type="pres">
      <dgm:prSet presAssocID="{A663A158-8B12-4639-A54D-640532752E24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23341C3E-26B0-42A2-BD4A-E96D6C0E87E0}" type="pres">
      <dgm:prSet presAssocID="{FC13F6A1-5F48-4DB5-92AF-7910164719C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DF1149A-D16D-4A6F-9EFF-F627981D0201}" type="presOf" srcId="{A663A158-8B12-4639-A54D-640532752E24}" destId="{921533B0-012C-40C8-8319-856A48D21F53}" srcOrd="0" destOrd="0" presId="urn:microsoft.com/office/officeart/2005/8/layout/process1"/>
    <dgm:cxn modelId="{C846BA19-BC2A-44A8-8B9A-E332608401D9}" srcId="{03F028D5-3358-4D08-AE32-389CC0CDE4BB}" destId="{FC13F6A1-5F48-4DB5-92AF-7910164719C1}" srcOrd="1" destOrd="0" parTransId="{DE2F3D3C-6E98-4D98-90FC-DC46F6AC4908}" sibTransId="{DB59B075-A3F2-431B-9361-4AA0321A4B92}"/>
    <dgm:cxn modelId="{E59F4B02-F56D-4532-A81A-4096B2D2D67D}" srcId="{03F028D5-3358-4D08-AE32-389CC0CDE4BB}" destId="{6869DFA2-29FC-4875-8541-21F4126BB049}" srcOrd="0" destOrd="0" parTransId="{D6C7AA1B-30BB-4D5F-9F02-8914BB1F39F4}" sibTransId="{A663A158-8B12-4639-A54D-640532752E24}"/>
    <dgm:cxn modelId="{16E5439F-1B14-4950-B23D-BF88DAAF2A60}" type="presOf" srcId="{6869DFA2-29FC-4875-8541-21F4126BB049}" destId="{31ABB427-E39A-4D16-AC37-4EC0AF902C81}" srcOrd="0" destOrd="0" presId="urn:microsoft.com/office/officeart/2005/8/layout/process1"/>
    <dgm:cxn modelId="{D5CA5935-D3C1-4D3B-A9A8-D9945952A523}" type="presOf" srcId="{FC13F6A1-5F48-4DB5-92AF-7910164719C1}" destId="{23341C3E-26B0-42A2-BD4A-E96D6C0E87E0}" srcOrd="0" destOrd="0" presId="urn:microsoft.com/office/officeart/2005/8/layout/process1"/>
    <dgm:cxn modelId="{732CC443-C168-4BBF-A2DF-B8F2BE8D9B8F}" type="presOf" srcId="{03F028D5-3358-4D08-AE32-389CC0CDE4BB}" destId="{70508EF9-8F72-432F-8F28-37733BBBDD04}" srcOrd="0" destOrd="0" presId="urn:microsoft.com/office/officeart/2005/8/layout/process1"/>
    <dgm:cxn modelId="{8B56BCD5-1B63-4C3B-8170-B39696CDEE68}" type="presOf" srcId="{A663A158-8B12-4639-A54D-640532752E24}" destId="{246CDB9A-7485-4C9C-93AE-34907ECEDAF8}" srcOrd="1" destOrd="0" presId="urn:microsoft.com/office/officeart/2005/8/layout/process1"/>
    <dgm:cxn modelId="{1A1AFA7A-FB96-4076-9147-C7065A9BA571}" type="presParOf" srcId="{70508EF9-8F72-432F-8F28-37733BBBDD04}" destId="{31ABB427-E39A-4D16-AC37-4EC0AF902C81}" srcOrd="0" destOrd="0" presId="urn:microsoft.com/office/officeart/2005/8/layout/process1"/>
    <dgm:cxn modelId="{834FBFF9-DD14-4139-930D-ACAFC7FD2716}" type="presParOf" srcId="{70508EF9-8F72-432F-8F28-37733BBBDD04}" destId="{921533B0-012C-40C8-8319-856A48D21F53}" srcOrd="1" destOrd="0" presId="urn:microsoft.com/office/officeart/2005/8/layout/process1"/>
    <dgm:cxn modelId="{ED2F5439-DBC3-450A-9DD7-B1E190E850F1}" type="presParOf" srcId="{921533B0-012C-40C8-8319-856A48D21F53}" destId="{246CDB9A-7485-4C9C-93AE-34907ECEDAF8}" srcOrd="0" destOrd="0" presId="urn:microsoft.com/office/officeart/2005/8/layout/process1"/>
    <dgm:cxn modelId="{B5C32532-B27E-4743-AA6F-6595CEA579EC}" type="presParOf" srcId="{70508EF9-8F72-432F-8F28-37733BBBDD04}" destId="{23341C3E-26B0-42A2-BD4A-E96D6C0E87E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Оптимизация проведения адаптационного курса для новичков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Михеенков А.С. И Лисовский А.И.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61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Для нашего проекта мы выбрали </a:t>
            </a:r>
            <a:r>
              <a:rPr lang="en-US" dirty="0"/>
              <a:t>IT</a:t>
            </a:r>
            <a:r>
              <a:rPr lang="ru-RU" dirty="0"/>
              <a:t> компанию «</a:t>
            </a:r>
            <a:r>
              <a:rPr lang="en-US" dirty="0"/>
              <a:t>I </a:t>
            </a:r>
            <a:r>
              <a:rPr lang="ru-RU" dirty="0"/>
              <a:t>СОФТ»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ru-RU" dirty="0"/>
              <a:t>Характеристика данной компании:</a:t>
            </a:r>
          </a:p>
          <a:p>
            <a:pPr lvl="1"/>
            <a:r>
              <a:rPr lang="ru-RU" dirty="0"/>
              <a:t>По форме собственности: кооперативное</a:t>
            </a:r>
          </a:p>
          <a:p>
            <a:pPr lvl="1"/>
            <a:r>
              <a:rPr lang="ru-RU" dirty="0"/>
              <a:t>По принадлежности капитала: национальное</a:t>
            </a:r>
          </a:p>
          <a:p>
            <a:pPr lvl="1"/>
            <a:r>
              <a:rPr lang="ru-RU" dirty="0"/>
              <a:t>По роду предпринимательской деятельности: производственное</a:t>
            </a:r>
          </a:p>
          <a:p>
            <a:pPr lvl="1"/>
            <a:r>
              <a:rPr lang="ru-RU" dirty="0"/>
              <a:t>По отраслевой принадлежности: информационные технологии</a:t>
            </a:r>
          </a:p>
          <a:p>
            <a:pPr lvl="1"/>
            <a:r>
              <a:rPr lang="ru-RU" dirty="0"/>
              <a:t>По контролю: ассоциированное</a:t>
            </a:r>
          </a:p>
          <a:p>
            <a:pPr lvl="1"/>
            <a:r>
              <a:rPr lang="ru-RU" dirty="0"/>
              <a:t>По размеру: среднее</a:t>
            </a:r>
          </a:p>
          <a:p>
            <a:pPr lvl="1"/>
            <a:r>
              <a:rPr lang="ru-RU" dirty="0"/>
              <a:t>По организационно-правовой форме: кооператив</a:t>
            </a:r>
          </a:p>
          <a:p>
            <a:pPr lvl="0"/>
            <a:r>
              <a:rPr lang="ru-RU" dirty="0"/>
              <a:t>ООО «</a:t>
            </a:r>
            <a:r>
              <a:rPr lang="en-US" dirty="0"/>
              <a:t>I</a:t>
            </a:r>
            <a:r>
              <a:rPr lang="ru-RU" dirty="0"/>
              <a:t> СОФТ» занимается разработкой </a:t>
            </a:r>
            <a:r>
              <a:rPr lang="en-US" dirty="0"/>
              <a:t>IT</a:t>
            </a:r>
            <a:r>
              <a:rPr lang="ru-RU" dirty="0"/>
              <a:t> проектов в разных областях, преимущественно в области </a:t>
            </a:r>
            <a:r>
              <a:rPr lang="ru-RU" dirty="0" err="1"/>
              <a:t>риэлторской</a:t>
            </a:r>
            <a:r>
              <a:rPr lang="ru-RU" dirty="0"/>
              <a:t> деятельности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92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465829"/>
              </p:ext>
            </p:extLst>
          </p:nvPr>
        </p:nvGraphicFramePr>
        <p:xfrm>
          <a:off x="763929" y="1365813"/>
          <a:ext cx="11273741" cy="469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96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структура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739351"/>
              </p:ext>
            </p:extLst>
          </p:nvPr>
        </p:nvGraphicFramePr>
        <p:xfrm>
          <a:off x="972274" y="1400537"/>
          <a:ext cx="10984374" cy="496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61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компания существует уже на протяжении 6 лет, штат состоит из 80 разработчиков, 30 дизайнеров, 20 аналитиков, 20 менеджеров. Это предприятие оценивается в миллион рублей, за создание среднего сайта взимается плата в размере 60 тысяч рублей, штат позволяет стабильно производить по одному сайту в месяц с разработкой дополнительных более мелких проектов. Предприятие является экономически эффективным благодаря своим разным развивающимся направлениям и уже имеющимся фундаментом для этого.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48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570053"/>
            <a:ext cx="9601200" cy="1485900"/>
          </a:xfrm>
        </p:spPr>
        <p:txBody>
          <a:bodyPr/>
          <a:lstStyle/>
          <a:p>
            <a:r>
              <a:rPr lang="ru-RU" dirty="0"/>
              <a:t>Основные бизнес процессы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922275"/>
              </p:ext>
            </p:extLst>
          </p:nvPr>
        </p:nvGraphicFramePr>
        <p:xfrm>
          <a:off x="1371598" y="1660968"/>
          <a:ext cx="8941444" cy="17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581043502"/>
              </p:ext>
            </p:extLst>
          </p:nvPr>
        </p:nvGraphicFramePr>
        <p:xfrm>
          <a:off x="1371597" y="3437680"/>
          <a:ext cx="5677385" cy="140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625012011"/>
              </p:ext>
            </p:extLst>
          </p:nvPr>
        </p:nvGraphicFramePr>
        <p:xfrm>
          <a:off x="1371596" y="4969457"/>
          <a:ext cx="5677385" cy="152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6516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направления автоматизации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считаем, что основными направлениями автоматизации считаются время затраты на адаптационный курс, с возможным возникновением других проблем, а также поиск заказов. </a:t>
            </a:r>
            <a:r>
              <a:rPr lang="ru-RU"/>
              <a:t>Из этих двух направлений мы выбрали первое, наша задача оптимизировать проведение адаптационного курса и предоставить возможность руководству делать общие объявления через социальную сеть.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49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4395</TotalTime>
  <Words>348</Words>
  <Application>Microsoft Office PowerPoint</Application>
  <PresentationFormat>Широкоэкранный</PresentationFormat>
  <Paragraphs>63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Оптимизация проведения адаптационного курса для новичков</vt:lpstr>
      <vt:lpstr>Описание компании</vt:lpstr>
      <vt:lpstr>Организационная структура</vt:lpstr>
      <vt:lpstr>Функциональная структура</vt:lpstr>
      <vt:lpstr>Общее описание</vt:lpstr>
      <vt:lpstr>Основные бизнес процессы</vt:lpstr>
      <vt:lpstr>Основные направления автоматизации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проведения адаптационного курса для новичков</dc:title>
  <dc:creator>Учетная запись Майкрософт</dc:creator>
  <cp:lastModifiedBy>Учетная запись Майкрософт</cp:lastModifiedBy>
  <cp:revision>7</cp:revision>
  <dcterms:created xsi:type="dcterms:W3CDTF">2020-12-11T06:39:19Z</dcterms:created>
  <dcterms:modified xsi:type="dcterms:W3CDTF">2020-12-15T07:18:47Z</dcterms:modified>
</cp:coreProperties>
</file>