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C74"/>
    <a:srgbClr val="1E5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939BDEB-22FC-4E19-B0C8-8BD668D0D67F}" type="slidenum">
              <a:rPr lang="en-IN" sz="1400" b="0" strike="noStrike" spc="-1">
                <a:latin typeface="Times New Roman"/>
              </a:rPr>
              <a:t>‹Nr.›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77" name="TextShape 3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C182064-5C40-40C4-9D41-74D8DDD2DA07}" type="slidenum">
              <a:rPr lang="en-IN" sz="1400" b="0" strike="noStrike" spc="-1">
                <a:latin typeface="Times New Roman"/>
              </a:rPr>
              <a:t>1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Talk only about the problem setup and why we need something better than HB with just prior-based sampling.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3850560" y="9428760"/>
            <a:ext cx="2945520" cy="495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CDFF8DB-7C34-45A5-957C-5BD7A7AD40A7}" type="slidenum">
              <a:rPr lang="en-IN" sz="1400" b="0" strike="noStrike" spc="-1">
                <a:latin typeface="Times New Roman"/>
              </a:rPr>
              <a:t>2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Talk about why we need incumbent sampling, especially for Bad priors.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3850560" y="9428760"/>
            <a:ext cx="2945520" cy="495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33D981B-E9AB-4F26-BC77-48961533F45F}" type="slidenum">
              <a:rPr lang="en-IN" sz="1400" b="0" strike="noStrike" spc="-1">
                <a:latin typeface="Times New Roman"/>
              </a:rPr>
              <a:t>3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Talk only about the problem setup and why we need something better than HB with just prior-based sampling.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3850560" y="9428760"/>
            <a:ext cx="2945520" cy="495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CDFF8DB-7C34-45A5-957C-5BD7A7AD40A7}" type="slidenum">
              <a:rPr lang="en-IN" sz="1400" b="0" strike="noStrike" spc="-1">
                <a:latin typeface="Times New Roman"/>
              </a:rPr>
              <a:t>4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341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Talk about why we need incumbent sampling, especially for Bad priors.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3850560" y="9428760"/>
            <a:ext cx="2945520" cy="495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33D981B-E9AB-4F26-BC77-48961533F45F}" type="slidenum">
              <a:rPr lang="en-IN" sz="1400" b="0" strike="noStrike" spc="-1">
                <a:latin typeface="Times New Roman"/>
              </a:rPr>
              <a:t>5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9052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3850560" y="9428760"/>
            <a:ext cx="2945520" cy="495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44E7281-5E7A-47CC-B668-7605BA97822B}" type="slidenum">
              <a:rPr lang="en-IN" sz="1400" b="0" strike="noStrike" spc="-1">
                <a:latin typeface="Times New Roman"/>
              </a:rPr>
              <a:t>6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304920" y="0"/>
            <a:ext cx="8838720" cy="474480"/>
          </a:xfrm>
          <a:prstGeom prst="rect">
            <a:avLst/>
          </a:prstGeom>
          <a:solidFill>
            <a:srgbClr val="1E509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Google Shape;13;p1"/>
          <p:cNvPicPr/>
          <p:nvPr/>
        </p:nvPicPr>
        <p:blipFill>
          <a:blip r:embed="rId14"/>
          <a:srcRect l="14141"/>
          <a:stretch/>
        </p:blipFill>
        <p:spPr>
          <a:xfrm>
            <a:off x="-12240" y="0"/>
            <a:ext cx="699480" cy="71064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730080" y="0"/>
            <a:ext cx="8413560" cy="474480"/>
          </a:xfrm>
          <a:prstGeom prst="rect">
            <a:avLst/>
          </a:prstGeom>
          <a:solidFill>
            <a:srgbClr val="1E509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388080" y="2254320"/>
            <a:ext cx="833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1695600" y="911605"/>
            <a:ext cx="5752800" cy="1102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IN" sz="20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Bachelorproject</a:t>
            </a:r>
            <a:r>
              <a:rPr lang="en-IN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Presentation</a:t>
            </a:r>
          </a:p>
          <a:p>
            <a:pPr algn="ctr"/>
            <a:r>
              <a:rPr lang="en-IN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Significance-Analysis</a:t>
            </a:r>
          </a:p>
          <a:p>
            <a:pPr algn="ctr"/>
            <a:r>
              <a:rPr lang="en-IN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Anton Merlin Geburek</a:t>
            </a:r>
            <a:endParaRPr lang="en-IN" sz="20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8423280" y="21960"/>
            <a:ext cx="704520" cy="42912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0" name="Google Shape;34;p5"/>
          <p:cNvPicPr/>
          <p:nvPr/>
        </p:nvPicPr>
        <p:blipFill>
          <a:blip r:embed="rId3"/>
          <a:stretch/>
        </p:blipFill>
        <p:spPr>
          <a:xfrm>
            <a:off x="8430840" y="32760"/>
            <a:ext cx="689040" cy="429120"/>
          </a:xfrm>
          <a:prstGeom prst="rect">
            <a:avLst/>
          </a:prstGeom>
          <a:ln>
            <a:noFill/>
          </a:ln>
        </p:spPr>
      </p:pic>
      <p:sp>
        <p:nvSpPr>
          <p:cNvPr id="51" name="CustomShape 3"/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52" name="CustomShape 4"/>
          <p:cNvSpPr/>
          <p:nvPr/>
        </p:nvSpPr>
        <p:spPr>
          <a:xfrm>
            <a:off x="-1" y="4826880"/>
            <a:ext cx="4277857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Significance-Analysis </a:t>
            </a:r>
            <a:r>
              <a:rPr lang="en-IN" sz="12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Bachelorproject</a:t>
            </a:r>
            <a:r>
              <a:rPr lang="en-IN" sz="12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Anton Merlin Geburek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https://github.com/automl-private/significance_analysis</a:t>
            </a:r>
            <a:endParaRPr lang="en-IN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3">
            <a:extLst>
              <a:ext uri="{FF2B5EF4-FFF2-40B4-BE49-F238E27FC236}">
                <a16:creationId xmlns:a16="http://schemas.microsoft.com/office/drawing/2014/main" id="{0A7F174C-9047-6D54-249E-BC16E2BD38B7}"/>
              </a:ext>
            </a:extLst>
          </p:cNvPr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54" name="CustomShape 1"/>
          <p:cNvSpPr/>
          <p:nvPr/>
        </p:nvSpPr>
        <p:spPr>
          <a:xfrm>
            <a:off x="8423280" y="21960"/>
            <a:ext cx="704520" cy="42912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Google Shape;83;p9"/>
          <p:cNvPicPr/>
          <p:nvPr/>
        </p:nvPicPr>
        <p:blipFill>
          <a:blip r:embed="rId3"/>
          <a:stretch/>
        </p:blipFill>
        <p:spPr>
          <a:xfrm>
            <a:off x="8430840" y="32760"/>
            <a:ext cx="689040" cy="429120"/>
          </a:xfrm>
          <a:prstGeom prst="rect">
            <a:avLst/>
          </a:prstGeom>
          <a:ln>
            <a:noFill/>
          </a:ln>
        </p:spPr>
      </p:pic>
      <p:sp>
        <p:nvSpPr>
          <p:cNvPr id="59" name="CustomShape 5"/>
          <p:cNvSpPr/>
          <p:nvPr/>
        </p:nvSpPr>
        <p:spPr>
          <a:xfrm>
            <a:off x="262440" y="2147760"/>
            <a:ext cx="8655840" cy="26388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6"/>
          <p:cNvSpPr/>
          <p:nvPr/>
        </p:nvSpPr>
        <p:spPr>
          <a:xfrm>
            <a:off x="862920" y="-47880"/>
            <a:ext cx="4096800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5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Research Questions</a:t>
            </a:r>
            <a:endParaRPr lang="en-IN" sz="2500" b="0" strike="noStrike" spc="-1" dirty="0">
              <a:latin typeface="Arial"/>
            </a:endParaRPr>
          </a:p>
        </p:txBody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92276D94-18B0-A0C9-7047-252C27E84FC1}"/>
              </a:ext>
            </a:extLst>
          </p:cNvPr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https://github.com/automl-private/sinificance_analysis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ECB72250-1702-C18A-1A03-A3671089A70C}"/>
              </a:ext>
            </a:extLst>
          </p:cNvPr>
          <p:cNvSpPr/>
          <p:nvPr/>
        </p:nvSpPr>
        <p:spPr>
          <a:xfrm>
            <a:off x="-1" y="4826880"/>
            <a:ext cx="4277857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Significance-Analysis </a:t>
            </a:r>
            <a:r>
              <a:rPr lang="en-IN" sz="12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Bachelorproject</a:t>
            </a:r>
            <a:r>
              <a:rPr lang="en-IN" sz="12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Anton Merlin Geburek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EA05BC3-5343-6678-FF35-2EB6D1794741}"/>
              </a:ext>
            </a:extLst>
          </p:cNvPr>
          <p:cNvSpPr txBox="1"/>
          <p:nvPr/>
        </p:nvSpPr>
        <p:spPr>
          <a:xfrm>
            <a:off x="377269" y="1488310"/>
            <a:ext cx="7891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after 20 </a:t>
            </a:r>
            <a:r>
              <a:rPr lang="de-DE" dirty="0" err="1"/>
              <a:t>rounds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after 50?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Do </a:t>
            </a:r>
            <a:r>
              <a:rPr lang="de-DE" dirty="0" err="1"/>
              <a:t>analytic</a:t>
            </a:r>
            <a:r>
              <a:rPr lang="de-DE" dirty="0"/>
              <a:t> </a:t>
            </a:r>
            <a:r>
              <a:rPr lang="de-DE" dirty="0" err="1"/>
              <a:t>aquisition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perform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Monte-Carlo-</a:t>
            </a:r>
            <a:r>
              <a:rPr lang="de-DE" dirty="0" err="1"/>
              <a:t>based</a:t>
            </a:r>
            <a:r>
              <a:rPr lang="de-DE" dirty="0"/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8423280" y="21960"/>
            <a:ext cx="704520" cy="42912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2" name="Google Shape;95;p10"/>
          <p:cNvPicPr/>
          <p:nvPr/>
        </p:nvPicPr>
        <p:blipFill>
          <a:blip r:embed="rId3"/>
          <a:stretch/>
        </p:blipFill>
        <p:spPr>
          <a:xfrm>
            <a:off x="8430840" y="32760"/>
            <a:ext cx="689040" cy="429120"/>
          </a:xfrm>
          <a:prstGeom prst="rect">
            <a:avLst/>
          </a:prstGeom>
          <a:ln>
            <a:noFill/>
          </a:ln>
        </p:spPr>
      </p:pic>
      <p:sp>
        <p:nvSpPr>
          <p:cNvPr id="63" name="CustomShape 2"/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3"/>
          <p:cNvSpPr/>
          <p:nvPr/>
        </p:nvSpPr>
        <p:spPr>
          <a:xfrm>
            <a:off x="0" y="4826880"/>
            <a:ext cx="243576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Calibri"/>
                <a:ea typeface="Calibri"/>
              </a:rPr>
              <a:t>NeurIPS MetaLearn Workshop 2022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Calibri"/>
                <a:ea typeface="Calibri"/>
              </a:rPr>
              <a:t>https://github.com/automl/mf-prior-exp/tree/vPaper-PriorBand/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262440" y="2147760"/>
            <a:ext cx="8655840" cy="26388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"/>
          <p:cNvSpPr/>
          <p:nvPr/>
        </p:nvSpPr>
        <p:spPr>
          <a:xfrm>
            <a:off x="862920" y="-47880"/>
            <a:ext cx="4096800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500" b="0" strike="noStrike" spc="-1">
                <a:solidFill>
                  <a:srgbClr val="FFFFFF"/>
                </a:solidFill>
                <a:latin typeface="Calibri"/>
                <a:ea typeface="Calibri"/>
              </a:rPr>
              <a:t>Method (2)</a:t>
            </a:r>
            <a:endParaRPr lang="en-IN" sz="2500" b="0" strike="noStrike" spc="-1">
              <a:latin typeface="Arial"/>
            </a:endParaRPr>
          </a:p>
        </p:txBody>
      </p:sp>
      <p:sp>
        <p:nvSpPr>
          <p:cNvPr id="68" name="CustomShape 7"/>
          <p:cNvSpPr/>
          <p:nvPr/>
        </p:nvSpPr>
        <p:spPr>
          <a:xfrm>
            <a:off x="1031760" y="858600"/>
            <a:ext cx="701064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Introduce incumbent based sampling and the 3 equations to show ratio of ensemble policies.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51657F4D-A6F0-1843-D36C-FD64AAA3BD65}"/>
              </a:ext>
            </a:extLst>
          </p:cNvPr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3" name="CustomShape 5">
            <a:extLst>
              <a:ext uri="{FF2B5EF4-FFF2-40B4-BE49-F238E27FC236}">
                <a16:creationId xmlns:a16="http://schemas.microsoft.com/office/drawing/2014/main" id="{2E72A0F6-8224-EC82-B694-233F5AB00266}"/>
              </a:ext>
            </a:extLst>
          </p:cNvPr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https://github.com/automl-private/sinificance_analysis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335BDE16-CDF2-008C-5559-0E81BAB169F6}"/>
              </a:ext>
            </a:extLst>
          </p:cNvPr>
          <p:cNvSpPr/>
          <p:nvPr/>
        </p:nvSpPr>
        <p:spPr>
          <a:xfrm>
            <a:off x="-1" y="4826880"/>
            <a:ext cx="4277857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Significance-Analysis </a:t>
            </a:r>
            <a:r>
              <a:rPr lang="en-IN" sz="12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Bachelorproject</a:t>
            </a:r>
            <a:r>
              <a:rPr lang="en-IN" sz="12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Anton Merlin Geburek</a:t>
            </a:r>
            <a:endParaRPr lang="en-IN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3">
            <a:extLst>
              <a:ext uri="{FF2B5EF4-FFF2-40B4-BE49-F238E27FC236}">
                <a16:creationId xmlns:a16="http://schemas.microsoft.com/office/drawing/2014/main" id="{0A7F174C-9047-6D54-249E-BC16E2BD38B7}"/>
              </a:ext>
            </a:extLst>
          </p:cNvPr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54" name="CustomShape 1"/>
          <p:cNvSpPr/>
          <p:nvPr/>
        </p:nvSpPr>
        <p:spPr>
          <a:xfrm>
            <a:off x="8423280" y="21960"/>
            <a:ext cx="704520" cy="42912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Google Shape;83;p9"/>
          <p:cNvPicPr/>
          <p:nvPr/>
        </p:nvPicPr>
        <p:blipFill>
          <a:blip r:embed="rId3"/>
          <a:stretch/>
        </p:blipFill>
        <p:spPr>
          <a:xfrm>
            <a:off x="8430840" y="32760"/>
            <a:ext cx="689040" cy="429120"/>
          </a:xfrm>
          <a:prstGeom prst="rect">
            <a:avLst/>
          </a:prstGeom>
          <a:ln>
            <a:noFill/>
          </a:ln>
        </p:spPr>
      </p:pic>
      <p:sp>
        <p:nvSpPr>
          <p:cNvPr id="59" name="CustomShape 5"/>
          <p:cNvSpPr/>
          <p:nvPr/>
        </p:nvSpPr>
        <p:spPr>
          <a:xfrm>
            <a:off x="262440" y="2147760"/>
            <a:ext cx="8655840" cy="26388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6"/>
          <p:cNvSpPr/>
          <p:nvPr/>
        </p:nvSpPr>
        <p:spPr>
          <a:xfrm>
            <a:off x="862920" y="-47880"/>
            <a:ext cx="4096800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500" b="0" strike="noStrike" spc="-1">
                <a:solidFill>
                  <a:srgbClr val="FFFFFF"/>
                </a:solidFill>
                <a:latin typeface="Calibri"/>
                <a:ea typeface="Calibri"/>
              </a:rPr>
              <a:t>Research Question 1 (RQ1)</a:t>
            </a:r>
            <a:endParaRPr lang="en-IN" sz="2500" b="0" strike="noStrike" spc="-1">
              <a:latin typeface="Arial"/>
            </a:endParaRPr>
          </a:p>
        </p:txBody>
      </p:sp>
      <p:sp>
        <p:nvSpPr>
          <p:cNvPr id="5" name="CustomShape 5">
            <a:extLst>
              <a:ext uri="{FF2B5EF4-FFF2-40B4-BE49-F238E27FC236}">
                <a16:creationId xmlns:a16="http://schemas.microsoft.com/office/drawing/2014/main" id="{92276D94-18B0-A0C9-7047-252C27E84FC1}"/>
              </a:ext>
            </a:extLst>
          </p:cNvPr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https://github.com/automl-private/sinificance_analysis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ECB72250-1702-C18A-1A03-A3671089A70C}"/>
              </a:ext>
            </a:extLst>
          </p:cNvPr>
          <p:cNvSpPr/>
          <p:nvPr/>
        </p:nvSpPr>
        <p:spPr>
          <a:xfrm>
            <a:off x="-1" y="4826880"/>
            <a:ext cx="4277857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Significance-Analysis </a:t>
            </a:r>
            <a:r>
              <a:rPr lang="en-IN" sz="12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Bachelorproject</a:t>
            </a:r>
            <a:r>
              <a:rPr lang="en-IN" sz="12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Anton Merlin Geburek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EA05BC3-5343-6678-FF35-2EB6D1794741}"/>
              </a:ext>
            </a:extLst>
          </p:cNvPr>
          <p:cNvSpPr txBox="1"/>
          <p:nvPr/>
        </p:nvSpPr>
        <p:spPr>
          <a:xfrm>
            <a:off x="959160" y="1474034"/>
            <a:ext cx="754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Do </a:t>
            </a:r>
            <a:r>
              <a:rPr lang="de-DE" dirty="0" err="1"/>
              <a:t>analytic</a:t>
            </a:r>
            <a:r>
              <a:rPr lang="de-DE" dirty="0"/>
              <a:t> </a:t>
            </a:r>
            <a:r>
              <a:rPr lang="de-DE" dirty="0" err="1"/>
              <a:t>aquisition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perform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Monte-Carlo-</a:t>
            </a:r>
            <a:r>
              <a:rPr lang="de-DE" dirty="0" err="1"/>
              <a:t>based</a:t>
            </a:r>
            <a:r>
              <a:rPr lang="de-DE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800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8423280" y="21960"/>
            <a:ext cx="704520" cy="42912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2" name="Google Shape;95;p10"/>
          <p:cNvPicPr/>
          <p:nvPr/>
        </p:nvPicPr>
        <p:blipFill>
          <a:blip r:embed="rId3"/>
          <a:stretch/>
        </p:blipFill>
        <p:spPr>
          <a:xfrm>
            <a:off x="8430840" y="32760"/>
            <a:ext cx="689040" cy="429120"/>
          </a:xfrm>
          <a:prstGeom prst="rect">
            <a:avLst/>
          </a:prstGeom>
          <a:ln>
            <a:noFill/>
          </a:ln>
        </p:spPr>
      </p:pic>
      <p:sp>
        <p:nvSpPr>
          <p:cNvPr id="63" name="CustomShape 2"/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3"/>
          <p:cNvSpPr/>
          <p:nvPr/>
        </p:nvSpPr>
        <p:spPr>
          <a:xfrm>
            <a:off x="0" y="4826880"/>
            <a:ext cx="243576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Calibri"/>
                <a:ea typeface="Calibri"/>
              </a:rPr>
              <a:t>NeurIPS MetaLearn Workshop 2022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Calibri"/>
                <a:ea typeface="Calibri"/>
              </a:rPr>
              <a:t>https://github.com/automl/mf-prior-exp/tree/vPaper-PriorBand/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262440" y="2147760"/>
            <a:ext cx="8655840" cy="26388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"/>
          <p:cNvSpPr/>
          <p:nvPr/>
        </p:nvSpPr>
        <p:spPr>
          <a:xfrm>
            <a:off x="862920" y="-47880"/>
            <a:ext cx="4096800" cy="56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2500" b="0" strike="noStrike" spc="-1">
                <a:solidFill>
                  <a:srgbClr val="FFFFFF"/>
                </a:solidFill>
                <a:latin typeface="Calibri"/>
                <a:ea typeface="Calibri"/>
              </a:rPr>
              <a:t>Method (2)</a:t>
            </a:r>
            <a:endParaRPr lang="en-IN" sz="2500" b="0" strike="noStrike" spc="-1">
              <a:latin typeface="Arial"/>
            </a:endParaRPr>
          </a:p>
        </p:txBody>
      </p:sp>
      <p:sp>
        <p:nvSpPr>
          <p:cNvPr id="68" name="CustomShape 7"/>
          <p:cNvSpPr/>
          <p:nvPr/>
        </p:nvSpPr>
        <p:spPr>
          <a:xfrm>
            <a:off x="1031760" y="858600"/>
            <a:ext cx="701064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Introduce incumbent based sampling and the 3 equations to show ratio of ensemble policies.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51657F4D-A6F0-1843-D36C-FD64AAA3BD65}"/>
              </a:ext>
            </a:extLst>
          </p:cNvPr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3" name="CustomShape 5">
            <a:extLst>
              <a:ext uri="{FF2B5EF4-FFF2-40B4-BE49-F238E27FC236}">
                <a16:creationId xmlns:a16="http://schemas.microsoft.com/office/drawing/2014/main" id="{2E72A0F6-8224-EC82-B694-233F5AB00266}"/>
              </a:ext>
            </a:extLst>
          </p:cNvPr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https://github.com/automl-private/sinificance_analysis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335BDE16-CDF2-008C-5559-0E81BAB169F6}"/>
              </a:ext>
            </a:extLst>
          </p:cNvPr>
          <p:cNvSpPr/>
          <p:nvPr/>
        </p:nvSpPr>
        <p:spPr>
          <a:xfrm>
            <a:off x="-1" y="4826880"/>
            <a:ext cx="4277857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Significance-Analysis </a:t>
            </a:r>
            <a:r>
              <a:rPr lang="en-IN" sz="12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Bachelorproject</a:t>
            </a:r>
            <a:r>
              <a:rPr lang="en-IN" sz="12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Anton Merlin Geburek</a:t>
            </a:r>
            <a:endParaRPr lang="en-IN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25902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8423280" y="21960"/>
            <a:ext cx="704520" cy="42912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0" name="Google Shape;160;p15"/>
          <p:cNvPicPr/>
          <p:nvPr/>
        </p:nvPicPr>
        <p:blipFill>
          <a:blip r:embed="rId3"/>
          <a:stretch/>
        </p:blipFill>
        <p:spPr>
          <a:xfrm>
            <a:off x="8430840" y="32760"/>
            <a:ext cx="689040" cy="429120"/>
          </a:xfrm>
          <a:prstGeom prst="rect">
            <a:avLst/>
          </a:prstGeom>
          <a:ln>
            <a:noFill/>
          </a:ln>
        </p:spPr>
      </p:pic>
      <p:sp>
        <p:nvSpPr>
          <p:cNvPr id="71" name="CustomShape 2"/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3"/>
          <p:cNvSpPr/>
          <p:nvPr/>
        </p:nvSpPr>
        <p:spPr>
          <a:xfrm>
            <a:off x="0" y="4826880"/>
            <a:ext cx="243576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Calibri"/>
                <a:ea typeface="Calibri"/>
              </a:rPr>
              <a:t>NeurIPS MetaLearn Workshop 2022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latin typeface="Calibri"/>
                <a:ea typeface="Calibri"/>
              </a:rPr>
              <a:t>https://github.com/automl/mf-prior-exp/tree/vPaper-PriorBand/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74" name="CustomShape 5"/>
          <p:cNvSpPr/>
          <p:nvPr/>
        </p:nvSpPr>
        <p:spPr>
          <a:xfrm>
            <a:off x="244080" y="2159280"/>
            <a:ext cx="8655840" cy="263880"/>
          </a:xfrm>
          <a:prstGeom prst="rect">
            <a:avLst/>
          </a:prstGeom>
          <a:solidFill>
            <a:schemeClr val="lt1"/>
          </a:solidFill>
          <a:ln w="93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86F8864E-2267-F84B-1F75-68D310CA2BC0}"/>
              </a:ext>
            </a:extLst>
          </p:cNvPr>
          <p:cNvSpPr/>
          <p:nvPr/>
        </p:nvSpPr>
        <p:spPr>
          <a:xfrm>
            <a:off x="0" y="4879080"/>
            <a:ext cx="9143640" cy="263880"/>
          </a:xfrm>
          <a:prstGeom prst="rect">
            <a:avLst/>
          </a:prstGeom>
          <a:solidFill>
            <a:srgbClr val="1E509B"/>
          </a:solidFill>
          <a:ln w="9360">
            <a:solidFill>
              <a:srgbClr val="1E509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3" name="CustomShape 5">
            <a:extLst>
              <a:ext uri="{FF2B5EF4-FFF2-40B4-BE49-F238E27FC236}">
                <a16:creationId xmlns:a16="http://schemas.microsoft.com/office/drawing/2014/main" id="{04089FDE-FFF7-D27B-D7A5-3EA9D3CDE0A3}"/>
              </a:ext>
            </a:extLst>
          </p:cNvPr>
          <p:cNvSpPr/>
          <p:nvPr/>
        </p:nvSpPr>
        <p:spPr>
          <a:xfrm>
            <a:off x="4960080" y="4810320"/>
            <a:ext cx="417132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r"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https://github.com/automl-private/sinificance_analysis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93030911-9785-6BF1-9EE1-49DE28FE91D2}"/>
              </a:ext>
            </a:extLst>
          </p:cNvPr>
          <p:cNvSpPr/>
          <p:nvPr/>
        </p:nvSpPr>
        <p:spPr>
          <a:xfrm>
            <a:off x="-1" y="4826880"/>
            <a:ext cx="4277857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Significance-Analysis </a:t>
            </a:r>
            <a:r>
              <a:rPr lang="en-IN" sz="1200" b="0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Bachelorproject</a:t>
            </a:r>
            <a:r>
              <a:rPr lang="en-IN" sz="12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 Anton Merlin Geburek</a:t>
            </a:r>
            <a:endParaRPr lang="en-IN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304</Words>
  <Application>Microsoft Office PowerPoint</Application>
  <PresentationFormat>Bildschirmpräsentation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Symbol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Meganton A</dc:creator>
  <dc:description/>
  <cp:lastModifiedBy>AntonMerlin Geburek</cp:lastModifiedBy>
  <cp:revision>2</cp:revision>
  <dcterms:modified xsi:type="dcterms:W3CDTF">2023-03-23T15:25:33Z</dcterms:modified>
  <dc:language>en-IN</dc:language>
</cp:coreProperties>
</file>