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74"/>
    <a:srgbClr val="1E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5B059-D765-4BDF-B153-308078FDD44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763E22-14D0-41B3-B72D-8DCF0C4B230E}">
      <dgm:prSet phldrT="[Text]" custT="1"/>
      <dgm:spPr>
        <a:solidFill>
          <a:srgbClr val="1E509B"/>
        </a:solidFill>
      </dgm:spPr>
      <dgm:t>
        <a:bodyPr/>
        <a:lstStyle/>
        <a:p>
          <a:r>
            <a:rPr lang="de-DE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acquisition</a:t>
          </a:r>
          <a:r>
            <a:rPr lang="de-D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de-DE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functions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0B0B97-5A2F-4FEB-BA11-D70A26C75BFC}" type="parTrans" cxnId="{9440E9B6-2645-4082-B86E-FBD72AD304D3}">
      <dgm:prSet/>
      <dgm:spPr/>
      <dgm:t>
        <a:bodyPr/>
        <a:lstStyle/>
        <a:p>
          <a:endParaRPr lang="en-GB"/>
        </a:p>
      </dgm:t>
    </dgm:pt>
    <dgm:pt modelId="{187F006A-25FC-456D-8E19-77890149D7A8}" type="sibTrans" cxnId="{9440E9B6-2645-4082-B86E-FBD72AD304D3}">
      <dgm:prSet/>
      <dgm:spPr>
        <a:solidFill>
          <a:srgbClr val="1E509B"/>
        </a:solidFill>
      </dgm:spPr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E20CAC-407C-4041-A594-99ED3E76327C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Expected</a:t>
          </a: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de-DE" sz="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869605-D203-4242-94B4-3881D0BBD66D}" type="parTrans" cxnId="{AD9FA443-B626-40EF-851D-F7C90357BEB4}">
      <dgm:prSet/>
      <dgm:spPr/>
      <dgm:t>
        <a:bodyPr/>
        <a:lstStyle/>
        <a:p>
          <a:endParaRPr lang="en-GB"/>
        </a:p>
      </dgm:t>
    </dgm:pt>
    <dgm:pt modelId="{4C43ED86-79BD-449C-B4D6-B887B1A26DDF}" type="sibTrans" cxnId="{AD9FA443-B626-40EF-851D-F7C90357BEB4}">
      <dgm:prSet/>
      <dgm:spPr/>
      <dgm:t>
        <a:bodyPr/>
        <a:lstStyle/>
        <a:p>
          <a:endParaRPr lang="en-GB"/>
        </a:p>
      </dgm:t>
    </dgm:pt>
    <dgm:pt modelId="{31EB478A-C28E-476E-AAB3-CBBA693BC6CF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MC </a:t>
          </a:r>
          <a:r>
            <a:rPr lang="de-DE" sz="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Expected</a:t>
          </a: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de-DE" sz="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436A2D-2308-400C-AE77-FC9CE55C852B}" type="parTrans" cxnId="{1A17F459-7197-4279-B9F7-159F7FFBDBF1}">
      <dgm:prSet/>
      <dgm:spPr/>
      <dgm:t>
        <a:bodyPr/>
        <a:lstStyle/>
        <a:p>
          <a:endParaRPr lang="en-GB"/>
        </a:p>
      </dgm:t>
    </dgm:pt>
    <dgm:pt modelId="{6685DF21-E613-437B-B888-6FE6B71D1B1B}" type="sibTrans" cxnId="{1A17F459-7197-4279-B9F7-159F7FFBDBF1}">
      <dgm:prSet/>
      <dgm:spPr/>
      <dgm:t>
        <a:bodyPr/>
        <a:lstStyle/>
        <a:p>
          <a:endParaRPr lang="en-GB"/>
        </a:p>
      </dgm:t>
    </dgm:pt>
    <dgm:pt modelId="{51EB2DE7-ABB7-4B59-9314-10471BF1492A}">
      <dgm:prSet phldrT="[Text]" custT="1"/>
      <dgm:spPr>
        <a:solidFill>
          <a:srgbClr val="1E509B"/>
        </a:solidFill>
      </dgm:spPr>
      <dgm:t>
        <a:bodyPr anchor="ctr"/>
        <a:lstStyle/>
        <a:p>
          <a:r>
            <a:rPr lang="de-DE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benchmarks</a:t>
          </a:r>
          <a:endParaRPr lang="en-GB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A31D5-80F1-41C1-BA50-A49E84D0A992}" type="parTrans" cxnId="{FCA993BC-3DA4-475F-B827-D7B44564E9F7}">
      <dgm:prSet/>
      <dgm:spPr/>
      <dgm:t>
        <a:bodyPr/>
        <a:lstStyle/>
        <a:p>
          <a:endParaRPr lang="en-GB"/>
        </a:p>
      </dgm:t>
    </dgm:pt>
    <dgm:pt modelId="{6A416B62-59C5-44BF-8705-C76BDB436B92}" type="sibTrans" cxnId="{FCA993BC-3DA4-475F-B827-D7B44564E9F7}">
      <dgm:prSet/>
      <dgm:spPr>
        <a:solidFill>
          <a:srgbClr val="1E509B"/>
        </a:solidFill>
      </dgm:spPr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4CB737-1A88-49A3-A56C-0AA092E20A59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r>
            <a:rPr lang="de-DE" sz="11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Branin</a:t>
          </a:r>
          <a:endParaRPr lang="en-GB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29E495-7878-43CF-979E-EDF59A48D9F9}" type="parTrans" cxnId="{E591BFC6-9B43-40E3-8BED-A9551CBED024}">
      <dgm:prSet/>
      <dgm:spPr/>
      <dgm:t>
        <a:bodyPr/>
        <a:lstStyle/>
        <a:p>
          <a:endParaRPr lang="en-GB"/>
        </a:p>
      </dgm:t>
    </dgm:pt>
    <dgm:pt modelId="{9D91D912-509A-444C-8CBC-6F813A039430}" type="sibTrans" cxnId="{E591BFC6-9B43-40E3-8BED-A9551CBED024}">
      <dgm:prSet/>
      <dgm:spPr/>
      <dgm:t>
        <a:bodyPr/>
        <a:lstStyle/>
        <a:p>
          <a:endParaRPr lang="en-GB"/>
        </a:p>
      </dgm:t>
    </dgm:pt>
    <dgm:pt modelId="{7C647F63-D235-4DEC-908B-6B140FAC9AC4}">
      <dgm:prSet phldrT="[Text]" custT="1"/>
      <dgm:spPr>
        <a:solidFill>
          <a:srgbClr val="1E509B"/>
        </a:solidFill>
      </dgm:spPr>
      <dgm:t>
        <a:bodyPr anchor="ctr"/>
        <a:lstStyle/>
        <a:p>
          <a:r>
            <a:rPr lang="de-DE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seeds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A6D75-9CD6-4AD0-B84B-4A3DB7BE3667}" type="parTrans" cxnId="{F270B67C-7874-446F-A4B3-03C9D2443F6A}">
      <dgm:prSet/>
      <dgm:spPr/>
      <dgm:t>
        <a:bodyPr/>
        <a:lstStyle/>
        <a:p>
          <a:endParaRPr lang="en-GB"/>
        </a:p>
      </dgm:t>
    </dgm:pt>
    <dgm:pt modelId="{1260F892-31E4-4788-AC97-23F1658D1D0B}" type="sibTrans" cxnId="{F270B67C-7874-446F-A4B3-03C9D2443F6A}">
      <dgm:prSet/>
      <dgm:spPr/>
      <dgm:t>
        <a:bodyPr/>
        <a:lstStyle/>
        <a:p>
          <a:endParaRPr lang="en-GB"/>
        </a:p>
      </dgm:t>
    </dgm:pt>
    <dgm:pt modelId="{CBD4FF71-FAAE-49D6-908B-25F6EA1D79F1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r>
            <a:rPr lang="de-DE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100 </a:t>
          </a:r>
          <a:r>
            <a:rPr lang="de-DE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seeds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BD0600-A1B1-4778-9C60-50A220026E9D}" type="parTrans" cxnId="{B0F1ACA7-F2E4-4CD1-82CB-457F9F733FB8}">
      <dgm:prSet/>
      <dgm:spPr/>
      <dgm:t>
        <a:bodyPr/>
        <a:lstStyle/>
        <a:p>
          <a:endParaRPr lang="en-GB"/>
        </a:p>
      </dgm:t>
    </dgm:pt>
    <dgm:pt modelId="{DBEB8F11-C04D-4A3A-9981-79E9DF4694B0}" type="sibTrans" cxnId="{B0F1ACA7-F2E4-4CD1-82CB-457F9F733FB8}">
      <dgm:prSet/>
      <dgm:spPr/>
      <dgm:t>
        <a:bodyPr/>
        <a:lstStyle/>
        <a:p>
          <a:endParaRPr lang="en-GB"/>
        </a:p>
      </dgm:t>
    </dgm:pt>
    <dgm:pt modelId="{29B78FA0-2F82-4379-BB98-73A07287D5C0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Upper Confidence Bound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FF37D-DC65-4E05-85DA-E65C71903473}" type="parTrans" cxnId="{8A70F5A2-40E9-418C-888E-6CAD5A8BDFE9}">
      <dgm:prSet/>
      <dgm:spPr/>
      <dgm:t>
        <a:bodyPr/>
        <a:lstStyle/>
        <a:p>
          <a:endParaRPr lang="en-GB"/>
        </a:p>
      </dgm:t>
    </dgm:pt>
    <dgm:pt modelId="{05CB3DEC-C0AC-4C6F-9AB4-F9794C259745}" type="sibTrans" cxnId="{8A70F5A2-40E9-418C-888E-6CAD5A8BDFE9}">
      <dgm:prSet/>
      <dgm:spPr/>
      <dgm:t>
        <a:bodyPr/>
        <a:lstStyle/>
        <a:p>
          <a:endParaRPr lang="en-GB"/>
        </a:p>
      </dgm:t>
    </dgm:pt>
    <dgm:pt modelId="{4EEE97A5-4DB0-4A72-9168-89635B2AD36A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en-GB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Probability Of Improvement</a:t>
          </a:r>
        </a:p>
      </dgm:t>
    </dgm:pt>
    <dgm:pt modelId="{BC668D53-8D06-46CF-A156-F74628B2F5B2}" type="parTrans" cxnId="{B5DDA260-175C-4C04-8C35-AC0B8323EE57}">
      <dgm:prSet/>
      <dgm:spPr/>
      <dgm:t>
        <a:bodyPr/>
        <a:lstStyle/>
        <a:p>
          <a:endParaRPr lang="en-GB"/>
        </a:p>
      </dgm:t>
    </dgm:pt>
    <dgm:pt modelId="{6B528721-0AFF-4630-AADC-EB3592ACED0B}" type="sibTrans" cxnId="{B5DDA260-175C-4C04-8C35-AC0B8323EE57}">
      <dgm:prSet/>
      <dgm:spPr/>
      <dgm:t>
        <a:bodyPr/>
        <a:lstStyle/>
        <a:p>
          <a:endParaRPr lang="en-GB"/>
        </a:p>
      </dgm:t>
    </dgm:pt>
    <dgm:pt modelId="{7F42B161-A318-4506-9958-8DEAB2433546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MC Upper Confidence Bound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2C8958-B42F-4AAF-A4F1-EA633129E6D9}" type="parTrans" cxnId="{7E8C5513-EE4E-469B-BDD7-77BD2B375E51}">
      <dgm:prSet/>
      <dgm:spPr/>
      <dgm:t>
        <a:bodyPr/>
        <a:lstStyle/>
        <a:p>
          <a:endParaRPr lang="en-GB"/>
        </a:p>
      </dgm:t>
    </dgm:pt>
    <dgm:pt modelId="{CDFC886F-8378-49A0-AFCD-3613FB23D058}" type="sibTrans" cxnId="{7E8C5513-EE4E-469B-BDD7-77BD2B375E51}">
      <dgm:prSet/>
      <dgm:spPr/>
      <dgm:t>
        <a:bodyPr/>
        <a:lstStyle/>
        <a:p>
          <a:endParaRPr lang="en-GB"/>
        </a:p>
      </dgm:t>
    </dgm:pt>
    <dgm:pt modelId="{5A2A6EE8-1755-41B1-AF19-E305FD6A3861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MC </a:t>
          </a:r>
          <a:r>
            <a:rPr lang="en-GB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Probability Of Improvement</a:t>
          </a:r>
        </a:p>
      </dgm:t>
    </dgm:pt>
    <dgm:pt modelId="{46B8B215-B516-4C2E-A371-C0AC05E4A7E9}" type="parTrans" cxnId="{BFBC7D4D-D842-48A7-A671-B64001BD6DCC}">
      <dgm:prSet/>
      <dgm:spPr/>
      <dgm:t>
        <a:bodyPr/>
        <a:lstStyle/>
        <a:p>
          <a:endParaRPr lang="en-GB"/>
        </a:p>
      </dgm:t>
    </dgm:pt>
    <dgm:pt modelId="{3864B326-6627-452C-AF56-4ED050602E79}" type="sibTrans" cxnId="{BFBC7D4D-D842-48A7-A671-B64001BD6DCC}">
      <dgm:prSet/>
      <dgm:spPr/>
      <dgm:t>
        <a:bodyPr/>
        <a:lstStyle/>
        <a:p>
          <a:endParaRPr lang="en-GB"/>
        </a:p>
      </dgm:t>
    </dgm:pt>
    <dgm:pt modelId="{59BCA2E2-7BE5-4A75-A281-ACEF5428AF50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MC Simple </a:t>
          </a:r>
          <a:r>
            <a:rPr lang="de-DE" sz="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Regret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ED737-9636-41B0-A886-5348A25AC152}" type="parTrans" cxnId="{86F8E379-1CE5-48B0-87B5-08DDCBC6A47E}">
      <dgm:prSet/>
      <dgm:spPr/>
      <dgm:t>
        <a:bodyPr/>
        <a:lstStyle/>
        <a:p>
          <a:endParaRPr lang="en-GB"/>
        </a:p>
      </dgm:t>
    </dgm:pt>
    <dgm:pt modelId="{E391743E-5201-4277-B483-612E9D85FD18}" type="sibTrans" cxnId="{86F8E379-1CE5-48B0-87B5-08DDCBC6A47E}">
      <dgm:prSet/>
      <dgm:spPr/>
      <dgm:t>
        <a:bodyPr/>
        <a:lstStyle/>
        <a:p>
          <a:endParaRPr lang="en-GB"/>
        </a:p>
      </dgm:t>
    </dgm:pt>
    <dgm:pt modelId="{0F65D462-9873-4820-8DD8-BBAF9DF525D3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MC Knowledge Gradient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8FF88-5DB0-4A9A-8E89-34259A0FA65C}" type="parTrans" cxnId="{4656ADC2-7A8C-4E1E-924F-B722AA1AF985}">
      <dgm:prSet/>
      <dgm:spPr/>
      <dgm:t>
        <a:bodyPr/>
        <a:lstStyle/>
        <a:p>
          <a:endParaRPr lang="en-GB"/>
        </a:p>
      </dgm:t>
    </dgm:pt>
    <dgm:pt modelId="{E1D09ED3-3C2B-4F38-B005-27E87A67F5E9}" type="sibTrans" cxnId="{4656ADC2-7A8C-4E1E-924F-B722AA1AF985}">
      <dgm:prSet/>
      <dgm:spPr/>
      <dgm:t>
        <a:bodyPr/>
        <a:lstStyle/>
        <a:p>
          <a:endParaRPr lang="en-GB"/>
        </a:p>
      </dgm:t>
    </dgm:pt>
    <dgm:pt modelId="{BC3FEC66-ECB7-4890-98B0-DEED0CC69AD1}">
      <dgm:prSet phldrT="[Text]" custT="1"/>
      <dgm:spPr>
        <a:ln>
          <a:solidFill>
            <a:srgbClr val="163C74"/>
          </a:solidFill>
        </a:ln>
      </dgm:spPr>
      <dgm:t>
        <a:bodyPr/>
        <a:lstStyle/>
        <a:p>
          <a:pPr algn="l">
            <a:buNone/>
          </a:pPr>
          <a:r>
            <a:rPr lang="de-DE" sz="800" dirty="0">
              <a:latin typeface="Times New Roman" panose="02020603050405020304" pitchFamily="18" charset="0"/>
              <a:cs typeface="Times New Roman" panose="02020603050405020304" pitchFamily="18" charset="0"/>
            </a:rPr>
            <a:t>+ SOBOL-Random Search (Baseline)</a:t>
          </a:r>
          <a:endParaRPr lang="en-GB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C7956D-7587-4D9C-9983-02B46724209A}" type="parTrans" cxnId="{64711C0D-F68A-4F82-9742-34BBA4E767F3}">
      <dgm:prSet/>
      <dgm:spPr/>
      <dgm:t>
        <a:bodyPr/>
        <a:lstStyle/>
        <a:p>
          <a:endParaRPr lang="en-GB"/>
        </a:p>
      </dgm:t>
    </dgm:pt>
    <dgm:pt modelId="{51CEC69E-CE2E-4322-8B9A-F29D4D4E6EFA}" type="sibTrans" cxnId="{64711C0D-F68A-4F82-9742-34BBA4E767F3}">
      <dgm:prSet/>
      <dgm:spPr/>
      <dgm:t>
        <a:bodyPr/>
        <a:lstStyle/>
        <a:p>
          <a:endParaRPr lang="en-GB"/>
        </a:p>
      </dgm:t>
    </dgm:pt>
    <dgm:pt modelId="{282685B9-2DA1-457E-AD2F-F363D982641D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r>
            <a:rPr lang="de-DE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Hartmann6</a:t>
          </a:r>
          <a:endParaRPr lang="en-GB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0E5598-D9DF-43B3-A96C-62BA02678C0D}" type="parTrans" cxnId="{131D60A1-E152-491C-BA9E-16AA16E31146}">
      <dgm:prSet/>
      <dgm:spPr/>
      <dgm:t>
        <a:bodyPr/>
        <a:lstStyle/>
        <a:p>
          <a:endParaRPr lang="en-GB"/>
        </a:p>
      </dgm:t>
    </dgm:pt>
    <dgm:pt modelId="{F31DC0BD-16FB-45AA-B591-4B842C2A14FD}" type="sibTrans" cxnId="{131D60A1-E152-491C-BA9E-16AA16E31146}">
      <dgm:prSet/>
      <dgm:spPr/>
      <dgm:t>
        <a:bodyPr/>
        <a:lstStyle/>
        <a:p>
          <a:endParaRPr lang="en-GB"/>
        </a:p>
      </dgm:t>
    </dgm:pt>
    <dgm:pt modelId="{24056B5A-5881-4A5D-B4A7-DA8FB4BA3C92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r>
            <a:rPr lang="de-DE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Jahs-Bench</a:t>
          </a:r>
          <a:endParaRPr lang="en-GB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932169-DD02-471A-8C44-78F5CB8C8481}" type="parTrans" cxnId="{27BE28DC-9E3B-4F5C-8C54-6C77BB8A30C5}">
      <dgm:prSet/>
      <dgm:spPr/>
      <dgm:t>
        <a:bodyPr/>
        <a:lstStyle/>
        <a:p>
          <a:endParaRPr lang="en-GB"/>
        </a:p>
      </dgm:t>
    </dgm:pt>
    <dgm:pt modelId="{A64AB418-DE6B-41B7-852E-F44AC6BDD128}" type="sibTrans" cxnId="{27BE28DC-9E3B-4F5C-8C54-6C77BB8A30C5}">
      <dgm:prSet/>
      <dgm:spPr/>
      <dgm:t>
        <a:bodyPr/>
        <a:lstStyle/>
        <a:p>
          <a:endParaRPr lang="en-GB"/>
        </a:p>
      </dgm:t>
    </dgm:pt>
    <dgm:pt modelId="{FC0E42E9-DD4D-4A1F-B45F-FDD1F2B2B5EE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endParaRPr lang="en-GB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5A7254-40E5-4B62-82DD-7CE7F47C79E7}" type="parTrans" cxnId="{BD84DE7D-C5F6-447D-A961-704B52EA8B6F}">
      <dgm:prSet/>
      <dgm:spPr/>
      <dgm:t>
        <a:bodyPr/>
        <a:lstStyle/>
        <a:p>
          <a:endParaRPr lang="en-GB"/>
        </a:p>
      </dgm:t>
    </dgm:pt>
    <dgm:pt modelId="{D015EB78-7781-4490-A3AD-E3050BE2F9E6}" type="sibTrans" cxnId="{BD84DE7D-C5F6-447D-A961-704B52EA8B6F}">
      <dgm:prSet/>
      <dgm:spPr/>
      <dgm:t>
        <a:bodyPr/>
        <a:lstStyle/>
        <a:p>
          <a:endParaRPr lang="en-GB"/>
        </a:p>
      </dgm:t>
    </dgm:pt>
    <dgm:pt modelId="{F6FC785E-2606-429F-97A0-4B89A3B48B32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r>
            <a:rPr lang="de-DE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NN-Benchmark</a:t>
          </a:r>
          <a:endParaRPr lang="en-GB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9ECDC-DFD5-412E-B921-EE370B096E9F}" type="parTrans" cxnId="{438C8F62-7C70-4743-A0F1-9242FF1FA2DD}">
      <dgm:prSet/>
      <dgm:spPr/>
      <dgm:t>
        <a:bodyPr/>
        <a:lstStyle/>
        <a:p>
          <a:endParaRPr lang="en-GB"/>
        </a:p>
      </dgm:t>
    </dgm:pt>
    <dgm:pt modelId="{25A9D13E-7466-48E2-82D2-9625F77A7696}" type="sibTrans" cxnId="{438C8F62-7C70-4743-A0F1-9242FF1FA2DD}">
      <dgm:prSet/>
      <dgm:spPr/>
      <dgm:t>
        <a:bodyPr/>
        <a:lstStyle/>
        <a:p>
          <a:endParaRPr lang="en-GB"/>
        </a:p>
      </dgm:t>
    </dgm:pt>
    <dgm:pt modelId="{CD90B954-84CE-4C33-B3C5-7ED88135B646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de-DE" sz="11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from</a:t>
          </a:r>
          <a:r>
            <a:rPr lang="de-DE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HPO-Bench</a:t>
          </a:r>
          <a:endParaRPr lang="en-GB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38DC73-6D59-4AE4-9A04-12D3F651C999}" type="parTrans" cxnId="{9447841D-3B8F-497E-9627-A33C8D5DAB51}">
      <dgm:prSet/>
      <dgm:spPr/>
      <dgm:t>
        <a:bodyPr/>
        <a:lstStyle/>
        <a:p>
          <a:endParaRPr lang="en-GB"/>
        </a:p>
      </dgm:t>
    </dgm:pt>
    <dgm:pt modelId="{C2538C6F-728D-49C3-9A83-4852D385EC6A}" type="sibTrans" cxnId="{9447841D-3B8F-497E-9627-A33C8D5DAB51}">
      <dgm:prSet/>
      <dgm:spPr/>
      <dgm:t>
        <a:bodyPr/>
        <a:lstStyle/>
        <a:p>
          <a:endParaRPr lang="en-GB"/>
        </a:p>
      </dgm:t>
    </dgm:pt>
    <dgm:pt modelId="{09A1667D-3537-4092-B9F5-C16170ABF1D6}">
      <dgm:prSet phldrT="[Text]" custT="1"/>
      <dgm:spPr>
        <a:ln>
          <a:solidFill>
            <a:srgbClr val="1E509B"/>
          </a:solidFill>
        </a:ln>
      </dgm:spPr>
      <dgm:t>
        <a:bodyPr/>
        <a:lstStyle/>
        <a:p>
          <a:pPr>
            <a:buNone/>
          </a:pPr>
          <a:r>
            <a:rPr lang="de-DE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per </a:t>
          </a:r>
          <a:r>
            <a:rPr lang="de-DE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config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A503F1-1D91-43B5-B71A-98FE4FB97830}" type="parTrans" cxnId="{AD61E320-C629-424B-83FF-9B92D5B808B9}">
      <dgm:prSet/>
      <dgm:spPr/>
      <dgm:t>
        <a:bodyPr/>
        <a:lstStyle/>
        <a:p>
          <a:endParaRPr lang="en-GB"/>
        </a:p>
      </dgm:t>
    </dgm:pt>
    <dgm:pt modelId="{60579FF0-1104-463E-98A6-534DF63303F6}" type="sibTrans" cxnId="{AD61E320-C629-424B-83FF-9B92D5B808B9}">
      <dgm:prSet/>
      <dgm:spPr/>
      <dgm:t>
        <a:bodyPr/>
        <a:lstStyle/>
        <a:p>
          <a:endParaRPr lang="en-GB"/>
        </a:p>
      </dgm:t>
    </dgm:pt>
    <dgm:pt modelId="{5F550275-0D16-44CD-9C0E-2058EE2AF6EE}" type="pres">
      <dgm:prSet presAssocID="{AC35B059-D765-4BDF-B153-308078FDD447}" presName="linearFlow" presStyleCnt="0">
        <dgm:presLayoutVars>
          <dgm:dir/>
          <dgm:animLvl val="lvl"/>
          <dgm:resizeHandles val="exact"/>
        </dgm:presLayoutVars>
      </dgm:prSet>
      <dgm:spPr/>
    </dgm:pt>
    <dgm:pt modelId="{15F48C8F-8700-47F2-870C-3A73D6CFFC4C}" type="pres">
      <dgm:prSet presAssocID="{D9763E22-14D0-41B3-B72D-8DCF0C4B230E}" presName="composite" presStyleCnt="0"/>
      <dgm:spPr/>
    </dgm:pt>
    <dgm:pt modelId="{B661F606-CB31-4BFB-A3D1-EC1168535908}" type="pres">
      <dgm:prSet presAssocID="{D9763E22-14D0-41B3-B72D-8DCF0C4B23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FAF797-FED9-4445-86CF-A736FFF0C439}" type="pres">
      <dgm:prSet presAssocID="{D9763E22-14D0-41B3-B72D-8DCF0C4B230E}" presName="parSh" presStyleLbl="node1" presStyleIdx="0" presStyleCnt="3"/>
      <dgm:spPr/>
    </dgm:pt>
    <dgm:pt modelId="{D20F13E1-76D5-4674-8890-615EA46E444C}" type="pres">
      <dgm:prSet presAssocID="{D9763E22-14D0-41B3-B72D-8DCF0C4B230E}" presName="desTx" presStyleLbl="fgAcc1" presStyleIdx="0" presStyleCnt="3" custLinFactNeighborY="4940">
        <dgm:presLayoutVars>
          <dgm:bulletEnabled val="1"/>
        </dgm:presLayoutVars>
      </dgm:prSet>
      <dgm:spPr/>
    </dgm:pt>
    <dgm:pt modelId="{C41CEAEF-EA5C-4936-89C0-A933C10DA1F5}" type="pres">
      <dgm:prSet presAssocID="{187F006A-25FC-456D-8E19-77890149D7A8}" presName="sibTrans" presStyleLbl="sibTrans2D1" presStyleIdx="0" presStyleCnt="2"/>
      <dgm:spPr/>
    </dgm:pt>
    <dgm:pt modelId="{C4B441CF-0C3D-41A7-8401-50E48FBE87EC}" type="pres">
      <dgm:prSet presAssocID="{187F006A-25FC-456D-8E19-77890149D7A8}" presName="connTx" presStyleLbl="sibTrans2D1" presStyleIdx="0" presStyleCnt="2"/>
      <dgm:spPr/>
    </dgm:pt>
    <dgm:pt modelId="{05A0967F-85AE-4CCE-A5CC-EB7760FEF8C7}" type="pres">
      <dgm:prSet presAssocID="{51EB2DE7-ABB7-4B59-9314-10471BF1492A}" presName="composite" presStyleCnt="0"/>
      <dgm:spPr/>
    </dgm:pt>
    <dgm:pt modelId="{2865B1EE-EB6B-4561-985B-BA10E07C1382}" type="pres">
      <dgm:prSet presAssocID="{51EB2DE7-ABB7-4B59-9314-10471BF149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C1A23A-1386-4945-AEBB-F31AB5CEDEBA}" type="pres">
      <dgm:prSet presAssocID="{51EB2DE7-ABB7-4B59-9314-10471BF1492A}" presName="parSh" presStyleLbl="node1" presStyleIdx="1" presStyleCnt="3"/>
      <dgm:spPr/>
    </dgm:pt>
    <dgm:pt modelId="{510C0BD7-BB3C-4E1C-B79A-7C2F228B3A6C}" type="pres">
      <dgm:prSet presAssocID="{51EB2DE7-ABB7-4B59-9314-10471BF1492A}" presName="desTx" presStyleLbl="fgAcc1" presStyleIdx="1" presStyleCnt="3" custLinFactNeighborY="4940">
        <dgm:presLayoutVars>
          <dgm:bulletEnabled val="1"/>
        </dgm:presLayoutVars>
      </dgm:prSet>
      <dgm:spPr/>
    </dgm:pt>
    <dgm:pt modelId="{C3D12D96-7752-4A1E-9530-99A316EAB87B}" type="pres">
      <dgm:prSet presAssocID="{6A416B62-59C5-44BF-8705-C76BDB436B92}" presName="sibTrans" presStyleLbl="sibTrans2D1" presStyleIdx="1" presStyleCnt="2"/>
      <dgm:spPr/>
    </dgm:pt>
    <dgm:pt modelId="{678311F6-E576-47A0-BFE4-542E5897C211}" type="pres">
      <dgm:prSet presAssocID="{6A416B62-59C5-44BF-8705-C76BDB436B92}" presName="connTx" presStyleLbl="sibTrans2D1" presStyleIdx="1" presStyleCnt="2"/>
      <dgm:spPr/>
    </dgm:pt>
    <dgm:pt modelId="{BC663A88-DDF4-4307-87DC-26B35FC66320}" type="pres">
      <dgm:prSet presAssocID="{7C647F63-D235-4DEC-908B-6B140FAC9AC4}" presName="composite" presStyleCnt="0"/>
      <dgm:spPr/>
    </dgm:pt>
    <dgm:pt modelId="{F6DBFF3B-D056-411F-B36F-AD47E564D2AE}" type="pres">
      <dgm:prSet presAssocID="{7C647F63-D235-4DEC-908B-6B140FAC9AC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0AEC875-D139-40C8-8DDE-C54FD1D9C403}" type="pres">
      <dgm:prSet presAssocID="{7C647F63-D235-4DEC-908B-6B140FAC9AC4}" presName="parSh" presStyleLbl="node1" presStyleIdx="2" presStyleCnt="3"/>
      <dgm:spPr/>
    </dgm:pt>
    <dgm:pt modelId="{8B5348CF-662F-434A-A65F-66155C380A08}" type="pres">
      <dgm:prSet presAssocID="{7C647F63-D235-4DEC-908B-6B140FAC9AC4}" presName="desTx" presStyleLbl="fgAcc1" presStyleIdx="2" presStyleCnt="3" custLinFactNeighborY="4940">
        <dgm:presLayoutVars>
          <dgm:bulletEnabled val="1"/>
        </dgm:presLayoutVars>
      </dgm:prSet>
      <dgm:spPr/>
    </dgm:pt>
  </dgm:ptLst>
  <dgm:cxnLst>
    <dgm:cxn modelId="{3A1ADE03-92C5-4210-944F-1AE828415DBF}" type="presOf" srcId="{24056B5A-5881-4A5D-B4A7-DA8FB4BA3C92}" destId="{510C0BD7-BB3C-4E1C-B79A-7C2F228B3A6C}" srcOrd="0" destOrd="2" presId="urn:microsoft.com/office/officeart/2005/8/layout/process3"/>
    <dgm:cxn modelId="{39AF5907-BB77-4DCC-8041-4E1D7146DDE8}" type="presOf" srcId="{51EB2DE7-ABB7-4B59-9314-10471BF1492A}" destId="{2865B1EE-EB6B-4561-985B-BA10E07C1382}" srcOrd="0" destOrd="0" presId="urn:microsoft.com/office/officeart/2005/8/layout/process3"/>
    <dgm:cxn modelId="{90B8A407-FB77-4E08-B633-13DC0935E56D}" type="presOf" srcId="{FC0E42E9-DD4D-4A1F-B45F-FDD1F2B2B5EE}" destId="{510C0BD7-BB3C-4E1C-B79A-7C2F228B3A6C}" srcOrd="0" destOrd="5" presId="urn:microsoft.com/office/officeart/2005/8/layout/process3"/>
    <dgm:cxn modelId="{64711C0D-F68A-4F82-9742-34BBA4E767F3}" srcId="{D9763E22-14D0-41B3-B72D-8DCF0C4B230E}" destId="{BC3FEC66-ECB7-4890-98B0-DEED0CC69AD1}" srcOrd="8" destOrd="0" parTransId="{97C7956D-7587-4D9C-9983-02B46724209A}" sibTransId="{51CEC69E-CE2E-4322-8B9A-F29D4D4E6EFA}"/>
    <dgm:cxn modelId="{7E8C5513-EE4E-469B-BDD7-77BD2B375E51}" srcId="{D9763E22-14D0-41B3-B72D-8DCF0C4B230E}" destId="{7F42B161-A318-4506-9958-8DEAB2433546}" srcOrd="4" destOrd="0" parTransId="{A82C8958-B42F-4AAF-A4F1-EA633129E6D9}" sibTransId="{CDFC886F-8378-49A0-AFCD-3613FB23D058}"/>
    <dgm:cxn modelId="{9447841D-3B8F-497E-9627-A33C8D5DAB51}" srcId="{F6FC785E-2606-429F-97A0-4B89A3B48B32}" destId="{CD90B954-84CE-4C33-B3C5-7ED88135B646}" srcOrd="0" destOrd="0" parTransId="{5038DC73-6D59-4AE4-9A04-12D3F651C999}" sibTransId="{C2538C6F-728D-49C3-9A83-4852D385EC6A}"/>
    <dgm:cxn modelId="{AD61E320-C629-424B-83FF-9B92D5B808B9}" srcId="{7C647F63-D235-4DEC-908B-6B140FAC9AC4}" destId="{09A1667D-3537-4092-B9F5-C16170ABF1D6}" srcOrd="1" destOrd="0" parTransId="{F8A503F1-1D91-43B5-B71A-98FE4FB97830}" sibTransId="{60579FF0-1104-463E-98A6-534DF63303F6}"/>
    <dgm:cxn modelId="{C8D3AA28-9674-49F4-848D-651849B335CD}" type="presOf" srcId="{51EB2DE7-ABB7-4B59-9314-10471BF1492A}" destId="{72C1A23A-1386-4945-AEBB-F31AB5CEDEBA}" srcOrd="1" destOrd="0" presId="urn:microsoft.com/office/officeart/2005/8/layout/process3"/>
    <dgm:cxn modelId="{205FE029-126A-46AC-8DA7-DE8B63E5BC27}" type="presOf" srcId="{4EEE97A5-4DB0-4A72-9168-89635B2AD36A}" destId="{D20F13E1-76D5-4674-8890-615EA46E444C}" srcOrd="0" destOrd="2" presId="urn:microsoft.com/office/officeart/2005/8/layout/process3"/>
    <dgm:cxn modelId="{E7BE9A3A-B377-4037-BE95-32001B986612}" type="presOf" srcId="{282685B9-2DA1-457E-AD2F-F363D982641D}" destId="{510C0BD7-BB3C-4E1C-B79A-7C2F228B3A6C}" srcOrd="0" destOrd="1" presId="urn:microsoft.com/office/officeart/2005/8/layout/process3"/>
    <dgm:cxn modelId="{B5DDA260-175C-4C04-8C35-AC0B8323EE57}" srcId="{D9763E22-14D0-41B3-B72D-8DCF0C4B230E}" destId="{4EEE97A5-4DB0-4A72-9168-89635B2AD36A}" srcOrd="2" destOrd="0" parTransId="{BC668D53-8D06-46CF-A156-F74628B2F5B2}" sibTransId="{6B528721-0AFF-4630-AADC-EB3592ACED0B}"/>
    <dgm:cxn modelId="{438C8F62-7C70-4743-A0F1-9242FF1FA2DD}" srcId="{51EB2DE7-ABB7-4B59-9314-10471BF1492A}" destId="{F6FC785E-2606-429F-97A0-4B89A3B48B32}" srcOrd="3" destOrd="0" parTransId="{D309ECDC-DFD5-412E-B921-EE370B096E9F}" sibTransId="{25A9D13E-7466-48E2-82D2-9625F77A7696}"/>
    <dgm:cxn modelId="{AD9FA443-B626-40EF-851D-F7C90357BEB4}" srcId="{D9763E22-14D0-41B3-B72D-8DCF0C4B230E}" destId="{E0E20CAC-407C-4041-A594-99ED3E76327C}" srcOrd="0" destOrd="0" parTransId="{10869605-D203-4242-94B4-3881D0BBD66D}" sibTransId="{4C43ED86-79BD-449C-B4D6-B887B1A26DDF}"/>
    <dgm:cxn modelId="{4E028C65-581A-4A9F-B726-E2B0086D23B5}" type="presOf" srcId="{5A2A6EE8-1755-41B1-AF19-E305FD6A3861}" destId="{D20F13E1-76D5-4674-8890-615EA46E444C}" srcOrd="0" destOrd="5" presId="urn:microsoft.com/office/officeart/2005/8/layout/process3"/>
    <dgm:cxn modelId="{149CC66A-CAB5-4A94-9937-10523AF69F6A}" type="presOf" srcId="{59BCA2E2-7BE5-4A75-A281-ACEF5428AF50}" destId="{D20F13E1-76D5-4674-8890-615EA46E444C}" srcOrd="0" destOrd="6" presId="urn:microsoft.com/office/officeart/2005/8/layout/process3"/>
    <dgm:cxn modelId="{96D58D6B-280D-4AE4-9323-6EFF692A2FA0}" type="presOf" srcId="{7F42B161-A318-4506-9958-8DEAB2433546}" destId="{D20F13E1-76D5-4674-8890-615EA46E444C}" srcOrd="0" destOrd="4" presId="urn:microsoft.com/office/officeart/2005/8/layout/process3"/>
    <dgm:cxn modelId="{A879DB4C-33F3-4517-A148-EACBA2FD2BAA}" type="presOf" srcId="{D9763E22-14D0-41B3-B72D-8DCF0C4B230E}" destId="{B661F606-CB31-4BFB-A3D1-EC1168535908}" srcOrd="0" destOrd="0" presId="urn:microsoft.com/office/officeart/2005/8/layout/process3"/>
    <dgm:cxn modelId="{BFBC7D4D-D842-48A7-A671-B64001BD6DCC}" srcId="{D9763E22-14D0-41B3-B72D-8DCF0C4B230E}" destId="{5A2A6EE8-1755-41B1-AF19-E305FD6A3861}" srcOrd="5" destOrd="0" parTransId="{46B8B215-B516-4C2E-A371-C0AC05E4A7E9}" sibTransId="{3864B326-6627-452C-AF56-4ED050602E79}"/>
    <dgm:cxn modelId="{FDCDD552-C036-4814-9095-2EBABEAE004F}" type="presOf" srcId="{6A416B62-59C5-44BF-8705-C76BDB436B92}" destId="{C3D12D96-7752-4A1E-9530-99A316EAB87B}" srcOrd="0" destOrd="0" presId="urn:microsoft.com/office/officeart/2005/8/layout/process3"/>
    <dgm:cxn modelId="{A0B98D55-2B70-4D43-B5C1-8C96D74DC7A8}" type="presOf" srcId="{BC3FEC66-ECB7-4890-98B0-DEED0CC69AD1}" destId="{D20F13E1-76D5-4674-8890-615EA46E444C}" srcOrd="0" destOrd="8" presId="urn:microsoft.com/office/officeart/2005/8/layout/process3"/>
    <dgm:cxn modelId="{CB33A677-60E8-4E2A-8C42-658529A4A5A9}" type="presOf" srcId="{CBD4FF71-FAAE-49D6-908B-25F6EA1D79F1}" destId="{8B5348CF-662F-434A-A65F-66155C380A08}" srcOrd="0" destOrd="0" presId="urn:microsoft.com/office/officeart/2005/8/layout/process3"/>
    <dgm:cxn modelId="{CFCB6978-9394-429B-9599-25BB47BDD3EB}" type="presOf" srcId="{7C647F63-D235-4DEC-908B-6B140FAC9AC4}" destId="{F6DBFF3B-D056-411F-B36F-AD47E564D2AE}" srcOrd="0" destOrd="0" presId="urn:microsoft.com/office/officeart/2005/8/layout/process3"/>
    <dgm:cxn modelId="{86F8E379-1CE5-48B0-87B5-08DDCBC6A47E}" srcId="{D9763E22-14D0-41B3-B72D-8DCF0C4B230E}" destId="{59BCA2E2-7BE5-4A75-A281-ACEF5428AF50}" srcOrd="6" destOrd="0" parTransId="{ECEED737-9636-41B0-A886-5348A25AC152}" sibTransId="{E391743E-5201-4277-B483-612E9D85FD18}"/>
    <dgm:cxn modelId="{1A17F459-7197-4279-B9F7-159F7FFBDBF1}" srcId="{D9763E22-14D0-41B3-B72D-8DCF0C4B230E}" destId="{31EB478A-C28E-476E-AAB3-CBBA693BC6CF}" srcOrd="3" destOrd="0" parTransId="{84436A2D-2308-400C-AE77-FC9CE55C852B}" sibTransId="{6685DF21-E613-437B-B888-6FE6B71D1B1B}"/>
    <dgm:cxn modelId="{F270B67C-7874-446F-A4B3-03C9D2443F6A}" srcId="{AC35B059-D765-4BDF-B153-308078FDD447}" destId="{7C647F63-D235-4DEC-908B-6B140FAC9AC4}" srcOrd="2" destOrd="0" parTransId="{CCAA6D75-9CD6-4AD0-B84B-4A3DB7BE3667}" sibTransId="{1260F892-31E4-4788-AC97-23F1658D1D0B}"/>
    <dgm:cxn modelId="{BD84DE7D-C5F6-447D-A961-704B52EA8B6F}" srcId="{51EB2DE7-ABB7-4B59-9314-10471BF1492A}" destId="{FC0E42E9-DD4D-4A1F-B45F-FDD1F2B2B5EE}" srcOrd="4" destOrd="0" parTransId="{2C5A7254-40E5-4B62-82DD-7CE7F47C79E7}" sibTransId="{D015EB78-7781-4490-A3AD-E3050BE2F9E6}"/>
    <dgm:cxn modelId="{F8963C8C-6350-47F3-8A63-8FD72151C9A0}" type="presOf" srcId="{187F006A-25FC-456D-8E19-77890149D7A8}" destId="{C4B441CF-0C3D-41A7-8401-50E48FBE87EC}" srcOrd="1" destOrd="0" presId="urn:microsoft.com/office/officeart/2005/8/layout/process3"/>
    <dgm:cxn modelId="{131D60A1-E152-491C-BA9E-16AA16E31146}" srcId="{51EB2DE7-ABB7-4B59-9314-10471BF1492A}" destId="{282685B9-2DA1-457E-AD2F-F363D982641D}" srcOrd="1" destOrd="0" parTransId="{470E5598-D9DF-43B3-A96C-62BA02678C0D}" sibTransId="{F31DC0BD-16FB-45AA-B591-4B842C2A14FD}"/>
    <dgm:cxn modelId="{8A70F5A2-40E9-418C-888E-6CAD5A8BDFE9}" srcId="{D9763E22-14D0-41B3-B72D-8DCF0C4B230E}" destId="{29B78FA0-2F82-4379-BB98-73A07287D5C0}" srcOrd="1" destOrd="0" parTransId="{B6CFF37D-DC65-4E05-85DA-E65C71903473}" sibTransId="{05CB3DEC-C0AC-4C6F-9AB4-F9794C259745}"/>
    <dgm:cxn modelId="{B0F1ACA7-F2E4-4CD1-82CB-457F9F733FB8}" srcId="{7C647F63-D235-4DEC-908B-6B140FAC9AC4}" destId="{CBD4FF71-FAAE-49D6-908B-25F6EA1D79F1}" srcOrd="0" destOrd="0" parTransId="{0ABD0600-A1B1-4778-9C60-50A220026E9D}" sibTransId="{DBEB8F11-C04D-4A3A-9981-79E9DF4694B0}"/>
    <dgm:cxn modelId="{199672B0-40BA-46E4-BF72-B6AFAE27EE56}" type="presOf" srcId="{0F65D462-9873-4820-8DD8-BBAF9DF525D3}" destId="{D20F13E1-76D5-4674-8890-615EA46E444C}" srcOrd="0" destOrd="7" presId="urn:microsoft.com/office/officeart/2005/8/layout/process3"/>
    <dgm:cxn modelId="{9440E9B6-2645-4082-B86E-FBD72AD304D3}" srcId="{AC35B059-D765-4BDF-B153-308078FDD447}" destId="{D9763E22-14D0-41B3-B72D-8DCF0C4B230E}" srcOrd="0" destOrd="0" parTransId="{E40B0B97-5A2F-4FEB-BA11-D70A26C75BFC}" sibTransId="{187F006A-25FC-456D-8E19-77890149D7A8}"/>
    <dgm:cxn modelId="{FCA993BC-3DA4-475F-B827-D7B44564E9F7}" srcId="{AC35B059-D765-4BDF-B153-308078FDD447}" destId="{51EB2DE7-ABB7-4B59-9314-10471BF1492A}" srcOrd="1" destOrd="0" parTransId="{B20A31D5-80F1-41C1-BA50-A49E84D0A992}" sibTransId="{6A416B62-59C5-44BF-8705-C76BDB436B92}"/>
    <dgm:cxn modelId="{540B18BF-0C61-481C-B44E-9C7220025013}" type="presOf" srcId="{354CB737-1A88-49A3-A56C-0AA092E20A59}" destId="{510C0BD7-BB3C-4E1C-B79A-7C2F228B3A6C}" srcOrd="0" destOrd="0" presId="urn:microsoft.com/office/officeart/2005/8/layout/process3"/>
    <dgm:cxn modelId="{17DCB5C0-7D6F-4456-B7AC-D3B3DFAEC295}" type="presOf" srcId="{09A1667D-3537-4092-B9F5-C16170ABF1D6}" destId="{8B5348CF-662F-434A-A65F-66155C380A08}" srcOrd="0" destOrd="1" presId="urn:microsoft.com/office/officeart/2005/8/layout/process3"/>
    <dgm:cxn modelId="{4656ADC2-7A8C-4E1E-924F-B722AA1AF985}" srcId="{D9763E22-14D0-41B3-B72D-8DCF0C4B230E}" destId="{0F65D462-9873-4820-8DD8-BBAF9DF525D3}" srcOrd="7" destOrd="0" parTransId="{D7A8FF88-5DB0-4A9A-8E89-34259A0FA65C}" sibTransId="{E1D09ED3-3C2B-4F38-B005-27E87A67F5E9}"/>
    <dgm:cxn modelId="{5DA8D4C3-377E-4489-8081-473B7A4BEB00}" type="presOf" srcId="{CD90B954-84CE-4C33-B3C5-7ED88135B646}" destId="{510C0BD7-BB3C-4E1C-B79A-7C2F228B3A6C}" srcOrd="0" destOrd="4" presId="urn:microsoft.com/office/officeart/2005/8/layout/process3"/>
    <dgm:cxn modelId="{615634C5-9292-4C40-8145-B3A6CDC553FD}" type="presOf" srcId="{AC35B059-D765-4BDF-B153-308078FDD447}" destId="{5F550275-0D16-44CD-9C0E-2058EE2AF6EE}" srcOrd="0" destOrd="0" presId="urn:microsoft.com/office/officeart/2005/8/layout/process3"/>
    <dgm:cxn modelId="{FD79B0C5-777C-4A74-8835-2B708F74E897}" type="presOf" srcId="{E0E20CAC-407C-4041-A594-99ED3E76327C}" destId="{D20F13E1-76D5-4674-8890-615EA46E444C}" srcOrd="0" destOrd="0" presId="urn:microsoft.com/office/officeart/2005/8/layout/process3"/>
    <dgm:cxn modelId="{E591BFC6-9B43-40E3-8BED-A9551CBED024}" srcId="{51EB2DE7-ABB7-4B59-9314-10471BF1492A}" destId="{354CB737-1A88-49A3-A56C-0AA092E20A59}" srcOrd="0" destOrd="0" parTransId="{3029E495-7878-43CF-979E-EDF59A48D9F9}" sibTransId="{9D91D912-509A-444C-8CBC-6F813A039430}"/>
    <dgm:cxn modelId="{4292E5C6-E83E-4E94-93C9-C85B3C906457}" type="presOf" srcId="{29B78FA0-2F82-4379-BB98-73A07287D5C0}" destId="{D20F13E1-76D5-4674-8890-615EA46E444C}" srcOrd="0" destOrd="1" presId="urn:microsoft.com/office/officeart/2005/8/layout/process3"/>
    <dgm:cxn modelId="{4C8EB0D6-5458-4258-9339-0E67FB6CB7AE}" type="presOf" srcId="{D9763E22-14D0-41B3-B72D-8DCF0C4B230E}" destId="{8EFAF797-FED9-4445-86CF-A736FFF0C439}" srcOrd="1" destOrd="0" presId="urn:microsoft.com/office/officeart/2005/8/layout/process3"/>
    <dgm:cxn modelId="{27BE28DC-9E3B-4F5C-8C54-6C77BB8A30C5}" srcId="{51EB2DE7-ABB7-4B59-9314-10471BF1492A}" destId="{24056B5A-5881-4A5D-B4A7-DA8FB4BA3C92}" srcOrd="2" destOrd="0" parTransId="{01932169-DD02-471A-8C44-78F5CB8C8481}" sibTransId="{A64AB418-DE6B-41B7-852E-F44AC6BDD128}"/>
    <dgm:cxn modelId="{61C1F9DF-238B-4CB3-836D-70A3F1790217}" type="presOf" srcId="{7C647F63-D235-4DEC-908B-6B140FAC9AC4}" destId="{C0AEC875-D139-40C8-8DDE-C54FD1D9C403}" srcOrd="1" destOrd="0" presId="urn:microsoft.com/office/officeart/2005/8/layout/process3"/>
    <dgm:cxn modelId="{D4F77BE3-0B15-4690-9DCC-795EDD6275C6}" type="presOf" srcId="{6A416B62-59C5-44BF-8705-C76BDB436B92}" destId="{678311F6-E576-47A0-BFE4-542E5897C211}" srcOrd="1" destOrd="0" presId="urn:microsoft.com/office/officeart/2005/8/layout/process3"/>
    <dgm:cxn modelId="{C9B7BCEC-44AE-4DA0-97FC-2036CF66ABD7}" type="presOf" srcId="{187F006A-25FC-456D-8E19-77890149D7A8}" destId="{C41CEAEF-EA5C-4936-89C0-A933C10DA1F5}" srcOrd="0" destOrd="0" presId="urn:microsoft.com/office/officeart/2005/8/layout/process3"/>
    <dgm:cxn modelId="{7E8CE7F3-95B8-4DEE-9E65-B3983E8DB4D7}" type="presOf" srcId="{31EB478A-C28E-476E-AAB3-CBBA693BC6CF}" destId="{D20F13E1-76D5-4674-8890-615EA46E444C}" srcOrd="0" destOrd="3" presId="urn:microsoft.com/office/officeart/2005/8/layout/process3"/>
    <dgm:cxn modelId="{B50053FD-6AD9-4D2F-86E1-2D12E8C80683}" type="presOf" srcId="{F6FC785E-2606-429F-97A0-4B89A3B48B32}" destId="{510C0BD7-BB3C-4E1C-B79A-7C2F228B3A6C}" srcOrd="0" destOrd="3" presId="urn:microsoft.com/office/officeart/2005/8/layout/process3"/>
    <dgm:cxn modelId="{DE38EA36-A30D-4953-821B-EAF9656AE917}" type="presParOf" srcId="{5F550275-0D16-44CD-9C0E-2058EE2AF6EE}" destId="{15F48C8F-8700-47F2-870C-3A73D6CFFC4C}" srcOrd="0" destOrd="0" presId="urn:microsoft.com/office/officeart/2005/8/layout/process3"/>
    <dgm:cxn modelId="{9A03B3F6-657D-41A2-B35C-531BEB3EDE39}" type="presParOf" srcId="{15F48C8F-8700-47F2-870C-3A73D6CFFC4C}" destId="{B661F606-CB31-4BFB-A3D1-EC1168535908}" srcOrd="0" destOrd="0" presId="urn:microsoft.com/office/officeart/2005/8/layout/process3"/>
    <dgm:cxn modelId="{6404AE1A-1B11-4774-848B-A7228F0CF57D}" type="presParOf" srcId="{15F48C8F-8700-47F2-870C-3A73D6CFFC4C}" destId="{8EFAF797-FED9-4445-86CF-A736FFF0C439}" srcOrd="1" destOrd="0" presId="urn:microsoft.com/office/officeart/2005/8/layout/process3"/>
    <dgm:cxn modelId="{AE0CEF4F-2508-4D15-9CA9-581727E51AA0}" type="presParOf" srcId="{15F48C8F-8700-47F2-870C-3A73D6CFFC4C}" destId="{D20F13E1-76D5-4674-8890-615EA46E444C}" srcOrd="2" destOrd="0" presId="urn:microsoft.com/office/officeart/2005/8/layout/process3"/>
    <dgm:cxn modelId="{D29A6377-5F4D-4AA8-B2C5-764174B49017}" type="presParOf" srcId="{5F550275-0D16-44CD-9C0E-2058EE2AF6EE}" destId="{C41CEAEF-EA5C-4936-89C0-A933C10DA1F5}" srcOrd="1" destOrd="0" presId="urn:microsoft.com/office/officeart/2005/8/layout/process3"/>
    <dgm:cxn modelId="{6BCE2C36-BCDB-4D80-A359-1A8DE2D68D2D}" type="presParOf" srcId="{C41CEAEF-EA5C-4936-89C0-A933C10DA1F5}" destId="{C4B441CF-0C3D-41A7-8401-50E48FBE87EC}" srcOrd="0" destOrd="0" presId="urn:microsoft.com/office/officeart/2005/8/layout/process3"/>
    <dgm:cxn modelId="{8A10ABB2-E1F9-4FF0-8C6B-35075AE55B5C}" type="presParOf" srcId="{5F550275-0D16-44CD-9C0E-2058EE2AF6EE}" destId="{05A0967F-85AE-4CCE-A5CC-EB7760FEF8C7}" srcOrd="2" destOrd="0" presId="urn:microsoft.com/office/officeart/2005/8/layout/process3"/>
    <dgm:cxn modelId="{60487EC7-3874-49CE-AFB5-9488C3AB8455}" type="presParOf" srcId="{05A0967F-85AE-4CCE-A5CC-EB7760FEF8C7}" destId="{2865B1EE-EB6B-4561-985B-BA10E07C1382}" srcOrd="0" destOrd="0" presId="urn:microsoft.com/office/officeart/2005/8/layout/process3"/>
    <dgm:cxn modelId="{8CDB12A9-6000-4290-AF3F-1E80BEECEE5E}" type="presParOf" srcId="{05A0967F-85AE-4CCE-A5CC-EB7760FEF8C7}" destId="{72C1A23A-1386-4945-AEBB-F31AB5CEDEBA}" srcOrd="1" destOrd="0" presId="urn:microsoft.com/office/officeart/2005/8/layout/process3"/>
    <dgm:cxn modelId="{86E33ABE-7ACB-42F6-9C9A-565F331780B4}" type="presParOf" srcId="{05A0967F-85AE-4CCE-A5CC-EB7760FEF8C7}" destId="{510C0BD7-BB3C-4E1C-B79A-7C2F228B3A6C}" srcOrd="2" destOrd="0" presId="urn:microsoft.com/office/officeart/2005/8/layout/process3"/>
    <dgm:cxn modelId="{9ADEC499-876D-4AAF-AD01-FC3BA1527DA3}" type="presParOf" srcId="{5F550275-0D16-44CD-9C0E-2058EE2AF6EE}" destId="{C3D12D96-7752-4A1E-9530-99A316EAB87B}" srcOrd="3" destOrd="0" presId="urn:microsoft.com/office/officeart/2005/8/layout/process3"/>
    <dgm:cxn modelId="{4615D8B2-97A3-4F80-A553-17EB65440498}" type="presParOf" srcId="{C3D12D96-7752-4A1E-9530-99A316EAB87B}" destId="{678311F6-E576-47A0-BFE4-542E5897C211}" srcOrd="0" destOrd="0" presId="urn:microsoft.com/office/officeart/2005/8/layout/process3"/>
    <dgm:cxn modelId="{E10A8DD5-6011-4F24-92BD-82EA62FA3E40}" type="presParOf" srcId="{5F550275-0D16-44CD-9C0E-2058EE2AF6EE}" destId="{BC663A88-DDF4-4307-87DC-26B35FC66320}" srcOrd="4" destOrd="0" presId="urn:microsoft.com/office/officeart/2005/8/layout/process3"/>
    <dgm:cxn modelId="{3A4EF24D-89EF-4D70-B2AF-0D971EB935FA}" type="presParOf" srcId="{BC663A88-DDF4-4307-87DC-26B35FC66320}" destId="{F6DBFF3B-D056-411F-B36F-AD47E564D2AE}" srcOrd="0" destOrd="0" presId="urn:microsoft.com/office/officeart/2005/8/layout/process3"/>
    <dgm:cxn modelId="{DAD40EC2-2D8D-4556-A411-5154B2337501}" type="presParOf" srcId="{BC663A88-DDF4-4307-87DC-26B35FC66320}" destId="{C0AEC875-D139-40C8-8DDE-C54FD1D9C403}" srcOrd="1" destOrd="0" presId="urn:microsoft.com/office/officeart/2005/8/layout/process3"/>
    <dgm:cxn modelId="{82BB56CA-2570-4F48-964E-83820BC8CFDE}" type="presParOf" srcId="{BC663A88-DDF4-4307-87DC-26B35FC66320}" destId="{8B5348CF-662F-434A-A65F-66155C380A0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F797-FED9-4445-86CF-A736FFF0C439}">
      <dsp:nvSpPr>
        <dsp:cNvPr id="0" name=""/>
        <dsp:cNvSpPr/>
      </dsp:nvSpPr>
      <dsp:spPr>
        <a:xfrm>
          <a:off x="3514" y="18309"/>
          <a:ext cx="1597882" cy="1641600"/>
        </a:xfrm>
        <a:prstGeom prst="roundRect">
          <a:avLst>
            <a:gd name="adj" fmla="val 10000"/>
          </a:avLst>
        </a:prstGeom>
        <a:solidFill>
          <a:srgbClr val="1E5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acquisition</a:t>
          </a:r>
          <a:r>
            <a:rPr lang="de-D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de-DE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functions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" y="18309"/>
        <a:ext cx="1597882" cy="639152"/>
      </dsp:txXfrm>
    </dsp:sp>
    <dsp:sp modelId="{D20F13E1-76D5-4674-8890-615EA46E444C}">
      <dsp:nvSpPr>
        <dsp:cNvPr id="0" name=""/>
        <dsp:cNvSpPr/>
      </dsp:nvSpPr>
      <dsp:spPr>
        <a:xfrm>
          <a:off x="330791" y="675770"/>
          <a:ext cx="159788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63C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Expected</a:t>
          </a: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de-DE" sz="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Upper Confidence Bound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Probability Of Improvement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MC </a:t>
          </a:r>
          <a:r>
            <a:rPr lang="de-DE" sz="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Expected</a:t>
          </a: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de-DE" sz="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Improvement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MC Upper Confidence Bound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MC </a:t>
          </a: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Probability Of Improvement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MC Simple </a:t>
          </a:r>
          <a:r>
            <a:rPr lang="de-DE" sz="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Regret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MC Knowledge Gradient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SOBOL-Random Search (Baseline)</a:t>
          </a:r>
          <a:endParaRPr lang="en-GB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591" y="722570"/>
        <a:ext cx="1504282" cy="2095200"/>
      </dsp:txXfrm>
    </dsp:sp>
    <dsp:sp modelId="{C41CEAEF-EA5C-4936-89C0-A933C10DA1F5}">
      <dsp:nvSpPr>
        <dsp:cNvPr id="0" name=""/>
        <dsp:cNvSpPr/>
      </dsp:nvSpPr>
      <dsp:spPr>
        <a:xfrm>
          <a:off x="1843629" y="138972"/>
          <a:ext cx="513534" cy="397826"/>
        </a:xfrm>
        <a:prstGeom prst="rightArrow">
          <a:avLst>
            <a:gd name="adj1" fmla="val 60000"/>
            <a:gd name="adj2" fmla="val 50000"/>
          </a:avLst>
        </a:prstGeom>
        <a:solidFill>
          <a:srgbClr val="1E509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3629" y="218537"/>
        <a:ext cx="394186" cy="238696"/>
      </dsp:txXfrm>
    </dsp:sp>
    <dsp:sp modelId="{72C1A23A-1386-4945-AEBB-F31AB5CEDEBA}">
      <dsp:nvSpPr>
        <dsp:cNvPr id="0" name=""/>
        <dsp:cNvSpPr/>
      </dsp:nvSpPr>
      <dsp:spPr>
        <a:xfrm>
          <a:off x="2570329" y="18309"/>
          <a:ext cx="1597882" cy="1641600"/>
        </a:xfrm>
        <a:prstGeom prst="roundRect">
          <a:avLst>
            <a:gd name="adj" fmla="val 10000"/>
          </a:avLst>
        </a:prstGeom>
        <a:solidFill>
          <a:srgbClr val="1E5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benchmarks</a:t>
          </a:r>
          <a:endParaRPr lang="en-GB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0329" y="18309"/>
        <a:ext cx="1597882" cy="639152"/>
      </dsp:txXfrm>
    </dsp:sp>
    <dsp:sp modelId="{510C0BD7-BB3C-4E1C-B79A-7C2F228B3A6C}">
      <dsp:nvSpPr>
        <dsp:cNvPr id="0" name=""/>
        <dsp:cNvSpPr/>
      </dsp:nvSpPr>
      <dsp:spPr>
        <a:xfrm>
          <a:off x="2897606" y="675770"/>
          <a:ext cx="159788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E509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Branin</a:t>
          </a:r>
          <a:endParaRPr lang="en-GB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Hartmann6</a:t>
          </a:r>
          <a:endParaRPr lang="en-GB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Jahs-Bench</a:t>
          </a:r>
          <a:endParaRPr lang="en-GB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NN-Benchmark</a:t>
          </a:r>
          <a:endParaRPr lang="en-GB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de-DE" sz="1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from</a:t>
          </a:r>
          <a:r>
            <a:rPr lang="de-DE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HPO-Bench</a:t>
          </a:r>
          <a:endParaRPr lang="en-GB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44406" y="722570"/>
        <a:ext cx="1504282" cy="2095200"/>
      </dsp:txXfrm>
    </dsp:sp>
    <dsp:sp modelId="{C3D12D96-7752-4A1E-9530-99A316EAB87B}">
      <dsp:nvSpPr>
        <dsp:cNvPr id="0" name=""/>
        <dsp:cNvSpPr/>
      </dsp:nvSpPr>
      <dsp:spPr>
        <a:xfrm>
          <a:off x="4410444" y="138972"/>
          <a:ext cx="513534" cy="397826"/>
        </a:xfrm>
        <a:prstGeom prst="rightArrow">
          <a:avLst>
            <a:gd name="adj1" fmla="val 60000"/>
            <a:gd name="adj2" fmla="val 50000"/>
          </a:avLst>
        </a:prstGeom>
        <a:solidFill>
          <a:srgbClr val="1E509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0444" y="218537"/>
        <a:ext cx="394186" cy="238696"/>
      </dsp:txXfrm>
    </dsp:sp>
    <dsp:sp modelId="{C0AEC875-D139-40C8-8DDE-C54FD1D9C403}">
      <dsp:nvSpPr>
        <dsp:cNvPr id="0" name=""/>
        <dsp:cNvSpPr/>
      </dsp:nvSpPr>
      <dsp:spPr>
        <a:xfrm>
          <a:off x="5137144" y="18309"/>
          <a:ext cx="1597882" cy="1641600"/>
        </a:xfrm>
        <a:prstGeom prst="roundRect">
          <a:avLst>
            <a:gd name="adj" fmla="val 10000"/>
          </a:avLst>
        </a:prstGeom>
        <a:solidFill>
          <a:srgbClr val="1E5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seeds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7144" y="18309"/>
        <a:ext cx="1597882" cy="639152"/>
      </dsp:txXfrm>
    </dsp:sp>
    <dsp:sp modelId="{8B5348CF-662F-434A-A65F-66155C380A08}">
      <dsp:nvSpPr>
        <dsp:cNvPr id="0" name=""/>
        <dsp:cNvSpPr/>
      </dsp:nvSpPr>
      <dsp:spPr>
        <a:xfrm>
          <a:off x="5464421" y="675770"/>
          <a:ext cx="159788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E509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100 </a:t>
          </a:r>
          <a:r>
            <a:rPr lang="de-DE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seeds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 </a:t>
          </a:r>
          <a:r>
            <a:rPr lang="de-DE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config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1221" y="722570"/>
        <a:ext cx="1504282" cy="209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939BDEB-22FC-4E19-B0C8-8BD668D0D67F}" type="slidenum">
              <a:rPr lang="en-IN" sz="1400" b="0" strike="noStrike" spc="-1">
                <a:latin typeface="Times New Roman"/>
              </a:rPr>
              <a:t>‹Nr.›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182064-5C40-40C4-9D41-74D8DDD2DA07}" type="slidenum">
              <a:rPr lang="en-IN" sz="1400" b="0" strike="noStrike" spc="-1">
                <a:latin typeface="Times New Roma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Post-Hoc Tests </a:t>
            </a:r>
            <a:r>
              <a:rPr lang="en-IN" sz="1200" b="0" strike="noStrike" spc="-1" dirty="0" err="1">
                <a:latin typeface="Arial"/>
              </a:rPr>
              <a:t>testen</a:t>
            </a:r>
            <a:r>
              <a:rPr lang="en-IN" sz="1200" b="0" strike="noStrike" spc="-1" dirty="0">
                <a:latin typeface="Arial"/>
              </a:rPr>
              <a:t> </a:t>
            </a:r>
            <a:r>
              <a:rPr lang="en-IN" sz="1200" b="0" strike="noStrike" spc="-1" dirty="0" err="1">
                <a:latin typeface="Arial"/>
              </a:rPr>
              <a:t>Signifikanz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6296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11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511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12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998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13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95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14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689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DFF8DB-7C34-45A5-957C-5BD7A7AD40A7}" type="slidenum">
              <a:rPr lang="en-IN" sz="1400" b="0" strike="noStrike" spc="-1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GLRT=Generalized Likelihood Ratio Test</a:t>
            </a:r>
          </a:p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Values of lambda close to 1 show that Theta0 is already very good, i.e. the H0 stays, while closeness to 0 shows that it explains the data poorly</a:t>
            </a: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GLRT=Generalized Likelihood Ratio Test</a:t>
            </a:r>
          </a:p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Values of lambda close to 1 show that Theta0 is already very good, i.e. the H0 stays, while closeness to 0 shows that it explains the data poorly</a:t>
            </a: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39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Post-Hoc Tests </a:t>
            </a:r>
            <a:r>
              <a:rPr lang="en-IN" sz="1200" b="0" strike="noStrike" spc="-1" dirty="0" err="1">
                <a:latin typeface="Arial"/>
              </a:rPr>
              <a:t>testen</a:t>
            </a:r>
            <a:r>
              <a:rPr lang="en-IN" sz="1200" b="0" strike="noStrike" spc="-1" dirty="0">
                <a:latin typeface="Arial"/>
              </a:rPr>
              <a:t> </a:t>
            </a:r>
            <a:r>
              <a:rPr lang="en-IN" sz="1200" b="0" strike="noStrike" spc="-1">
                <a:latin typeface="Arial"/>
              </a:rPr>
              <a:t>Signifikanz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97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GLRT=Generalized Likelihood Ratio Test</a:t>
            </a:r>
          </a:p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Values of lambda close to 1 show that Theta0 is already very good, i.e. the H0 stays, while closeness to 0 shows that it explains the data poorly</a:t>
            </a: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7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3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8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249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GLRT=Generalized Likelihood Ratio Test</a:t>
            </a:r>
          </a:p>
          <a:p>
            <a:pPr>
              <a:lnSpc>
                <a:spcPct val="100000"/>
              </a:lnSpc>
            </a:pPr>
            <a:r>
              <a:rPr lang="en-IN" sz="1200" b="0" strike="noStrike" spc="-1" dirty="0">
                <a:latin typeface="Arial"/>
              </a:rPr>
              <a:t>Values of lambda close to 1 show that Theta0 is already very good, i.e. the H0 stays, while closeness to 0 shows that it explains the data poorly</a:t>
            </a: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20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0"/>
            <a:ext cx="8838720" cy="474480"/>
          </a:xfrm>
          <a:prstGeom prst="rect">
            <a:avLst/>
          </a:prstGeom>
          <a:solidFill>
            <a:srgbClr val="1E50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oogle Shape;13;p1"/>
          <p:cNvPicPr/>
          <p:nvPr/>
        </p:nvPicPr>
        <p:blipFill>
          <a:blip r:embed="rId14"/>
          <a:srcRect l="14141"/>
          <a:stretch/>
        </p:blipFill>
        <p:spPr>
          <a:xfrm>
            <a:off x="-12240" y="0"/>
            <a:ext cx="699480" cy="710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30080" y="0"/>
            <a:ext cx="8413560" cy="474480"/>
          </a:xfrm>
          <a:prstGeom prst="rect">
            <a:avLst/>
          </a:prstGeom>
          <a:solidFill>
            <a:srgbClr val="1E50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388080" y="2254320"/>
            <a:ext cx="833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95420" y="1736571"/>
            <a:ext cx="575280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250000"/>
              </a:lnSpc>
            </a:pPr>
            <a:r>
              <a:rPr lang="en-IN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Bachelorproject Presentation</a:t>
            </a:r>
          </a:p>
          <a:p>
            <a:pPr algn="ctr">
              <a:lnSpc>
                <a:spcPct val="25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Significance-Analysis</a:t>
            </a:r>
          </a:p>
          <a:p>
            <a:pPr algn="ctr"/>
            <a:r>
              <a:rPr lang="en-IN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Anton Merlin Geburek</a:t>
            </a:r>
            <a:endParaRPr lang="en-IN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Google Shape;34;p5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https://github.com/automl-private/significance_analysis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</a:t>
            </a:r>
            <a:r>
              <a:rPr lang="en-IN" sz="2500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Four</a:t>
            </a: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Theory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/>
              <p:nvPr/>
            </p:nvSpPr>
            <p:spPr>
              <a:xfrm>
                <a:off x="462149" y="542954"/>
                <a:ext cx="8313638" cy="344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acquisition-functions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Binned Tukey-Test (Post-Hoc):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Pairwise significance test for all algorithms, nested within bin classes.</a:t>
                </a:r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𝑓𝑜𝑟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Emmeans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Estimates score for each algorithms for each class	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Yields significance comparison for all possible pairs for each class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9" y="542954"/>
                <a:ext cx="8313638" cy="3449086"/>
              </a:xfrm>
              <a:prstGeom prst="rect">
                <a:avLst/>
              </a:prstGeom>
              <a:blipFill>
                <a:blip r:embed="rId4"/>
                <a:stretch>
                  <a:fillRect l="-660" b="-1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78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</a:t>
            </a:r>
            <a:r>
              <a:rPr lang="en-IN" sz="2500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Four</a:t>
            </a: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Result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7DE5C1-00C3-D739-CA7F-6258CF39FDD4}"/>
              </a:ext>
            </a:extLst>
          </p:cNvPr>
          <p:cNvSpPr txBox="1"/>
          <p:nvPr/>
        </p:nvSpPr>
        <p:spPr>
          <a:xfrm>
            <a:off x="462149" y="542954"/>
            <a:ext cx="8313638" cy="156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RESULT</a:t>
            </a:r>
          </a:p>
          <a:p>
            <a:pPr>
              <a:lnSpc>
                <a:spcPct val="150000"/>
              </a:lnSpc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again significant performance differences, but almost none during SOBOL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effect can be attributed to the large numbers during SOBOL, which would vanish when increasing the number of random seeds.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47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</a:t>
            </a:r>
            <a:r>
              <a:rPr lang="en-IN" sz="2500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Four: Graph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7DE5C1-00C3-D739-CA7F-6258CF39FDD4}"/>
              </a:ext>
            </a:extLst>
          </p:cNvPr>
          <p:cNvSpPr txBox="1"/>
          <p:nvPr/>
        </p:nvSpPr>
        <p:spPr>
          <a:xfrm>
            <a:off x="567922" y="2050663"/>
            <a:ext cx="831363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ONLY BOTORCH RESULT-GRAPH</a:t>
            </a:r>
          </a:p>
        </p:txBody>
      </p:sp>
    </p:spTree>
    <p:extLst>
      <p:ext uri="{BB962C8B-B14F-4D97-AF65-F5344CB8AC3E}">
        <p14:creationId xmlns:p14="http://schemas.microsoft.com/office/powerpoint/2010/main" val="2297559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Alternative </a:t>
            </a:r>
            <a:r>
              <a:rPr lang="en-IN" sz="2500" b="0" strike="noStrike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Usecase</a:t>
            </a: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Theory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7DE5C1-00C3-D739-CA7F-6258CF39FDD4}"/>
              </a:ext>
            </a:extLst>
          </p:cNvPr>
          <p:cNvSpPr txBox="1"/>
          <p:nvPr/>
        </p:nvSpPr>
        <p:spPr>
          <a:xfrm>
            <a:off x="462149" y="542954"/>
            <a:ext cx="831363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SIGN-FUN WITH ACQU-CLASS AS SYSTEM_ID</a:t>
            </a:r>
          </a:p>
        </p:txBody>
      </p:sp>
    </p:spTree>
    <p:extLst>
      <p:ext uri="{BB962C8B-B14F-4D97-AF65-F5344CB8AC3E}">
        <p14:creationId xmlns:p14="http://schemas.microsoft.com/office/powerpoint/2010/main" val="2122278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Alternative </a:t>
            </a:r>
            <a:r>
              <a:rPr lang="en-IN" sz="2500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IN" sz="2500" b="0" strike="noStrike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secase</a:t>
            </a: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Result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7DE5C1-00C3-D739-CA7F-6258CF39FDD4}"/>
              </a:ext>
            </a:extLst>
          </p:cNvPr>
          <p:cNvSpPr txBox="1"/>
          <p:nvPr/>
        </p:nvSpPr>
        <p:spPr>
          <a:xfrm>
            <a:off x="462149" y="542954"/>
            <a:ext cx="831363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RESULT</a:t>
            </a: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difference in performance.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96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0A7F174C-9047-6D54-249E-BC16E2BD38B7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3;p9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262440" y="2147759"/>
            <a:ext cx="8655840" cy="1960113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Riezler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Michael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Hagmann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part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Validity, Reliability, and Significance: Empirical Methods for NLP and Data Science (Morgan &amp; Claypool Publishers, 2022)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Linear Mixed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862920" y="-47880"/>
            <a:ext cx="40968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Topic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92276D94-18B0-A0C9-7047-252C27E84FC1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CB72250-1702-C18A-1A03-A3671089A70C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A05BC3-5343-6678-FF35-2EB6D1794741}"/>
              </a:ext>
            </a:extLst>
          </p:cNvPr>
          <p:cNvSpPr txBox="1"/>
          <p:nvPr/>
        </p:nvSpPr>
        <p:spPr>
          <a:xfrm>
            <a:off x="745970" y="1162678"/>
            <a:ext cx="7651710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-analysis</a:t>
            </a:r>
          </a:p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(HPO)-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78479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Setup: HPO with multiple acquisition functions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0A19695-A81A-F8B3-839B-B915E8CE6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877041"/>
              </p:ext>
            </p:extLst>
          </p:nvPr>
        </p:nvGraphicFramePr>
        <p:xfrm>
          <a:off x="1038911" y="152750"/>
          <a:ext cx="7065818" cy="286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4E3F08-E91D-511F-5B4D-7D5CAB799ACB}"/>
              </a:ext>
            </a:extLst>
          </p:cNvPr>
          <p:cNvSpPr/>
          <p:nvPr/>
        </p:nvSpPr>
        <p:spPr>
          <a:xfrm>
            <a:off x="1038911" y="2891718"/>
            <a:ext cx="2435760" cy="623454"/>
          </a:xfrm>
          <a:prstGeom prst="roundRect">
            <a:avLst/>
          </a:prstGeom>
          <a:solidFill>
            <a:srgbClr val="1E509B"/>
          </a:solidFill>
          <a:ln>
            <a:solidFill>
              <a:srgbClr val="1E5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 SOBOL-</a:t>
            </a:r>
            <a:r>
              <a:rPr lang="de-DE" dirty="0" err="1"/>
              <a:t>Rounds</a:t>
            </a:r>
            <a:endParaRPr lang="de-DE" dirty="0"/>
          </a:p>
          <a:p>
            <a:pPr algn="ctr"/>
            <a:r>
              <a:rPr lang="de-DE" dirty="0"/>
              <a:t>42 </a:t>
            </a:r>
            <a:r>
              <a:rPr lang="de-DE" dirty="0" err="1"/>
              <a:t>Botorch-Rounds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F997C4-CF58-47EE-8A91-4942320645AF}"/>
              </a:ext>
            </a:extLst>
          </p:cNvPr>
          <p:cNvSpPr txBox="1"/>
          <p:nvPr/>
        </p:nvSpPr>
        <p:spPr>
          <a:xfrm>
            <a:off x="346363" y="2730980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1E509B"/>
                </a:solidFill>
              </a:rPr>
              <a:t>+</a:t>
            </a:r>
            <a:endParaRPr lang="en-GB" dirty="0">
              <a:solidFill>
                <a:srgbClr val="1E509B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19F5AEF-7558-0A1F-4914-D1416AC53F8C}"/>
              </a:ext>
            </a:extLst>
          </p:cNvPr>
          <p:cNvSpPr/>
          <p:nvPr/>
        </p:nvSpPr>
        <p:spPr>
          <a:xfrm>
            <a:off x="3858491" y="3017321"/>
            <a:ext cx="1101589" cy="365760"/>
          </a:xfrm>
          <a:prstGeom prst="rightArrow">
            <a:avLst/>
          </a:prstGeom>
          <a:solidFill>
            <a:srgbClr val="1E509B"/>
          </a:solidFill>
          <a:ln>
            <a:solidFill>
              <a:srgbClr val="1E5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68BBE42-255F-4A2B-B90D-94F7A35427EE}"/>
              </a:ext>
            </a:extLst>
          </p:cNvPr>
          <p:cNvSpPr/>
          <p:nvPr/>
        </p:nvSpPr>
        <p:spPr>
          <a:xfrm>
            <a:off x="5211949" y="2891718"/>
            <a:ext cx="2435760" cy="623454"/>
          </a:xfrm>
          <a:prstGeom prst="roundRect">
            <a:avLst/>
          </a:prstGeom>
          <a:solidFill>
            <a:srgbClr val="1E509B"/>
          </a:solidFill>
          <a:ln>
            <a:solidFill>
              <a:srgbClr val="1E5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180000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ABA8D80-E3DA-2E3B-0B4F-0BF54D5ACA7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4" t="50250" r="24091" b="42313"/>
          <a:stretch/>
        </p:blipFill>
        <p:spPr>
          <a:xfrm>
            <a:off x="1061717" y="3706788"/>
            <a:ext cx="3472133" cy="540000"/>
          </a:xfrm>
          <a:prstGeom prst="round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BE7962B-3822-2332-B5EF-93DA20C3595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5" t="45781" r="43951" b="47739"/>
          <a:stretch/>
        </p:blipFill>
        <p:spPr>
          <a:xfrm>
            <a:off x="1061717" y="4093852"/>
            <a:ext cx="6826425" cy="54000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One: Theory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/>
              <p:nvPr/>
            </p:nvSpPr>
            <p:spPr>
              <a:xfrm>
                <a:off x="462149" y="542954"/>
                <a:ext cx="8313638" cy="462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my acquisition-functions perform significantly different?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Method: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LMEM: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𝑏𝑒𝑛𝑐h𝑚𝑎𝑟𝑘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𝑎𝑐𝑞𝑢𝑖𝑠𝑖𝑡𝑖𝑜𝑛𝑠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br>
                  <a:rPr lang="de-DE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de-DE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𝑏𝑒𝑛𝑐h𝑚𝑎𝑟𝑘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GLRT:	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𝑠𝑢𝑝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nary>
                          <m:naryPr>
                            <m:chr m:val="∏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b>
                        </m:sSub>
                        <m:nary>
                          <m:naryPr>
                            <m:chr m:val="∏"/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chosen 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		a significance level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A linear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does not consider the function explains the data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as well as a linear mixed effect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does.</a:t>
                </a: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9" y="542954"/>
                <a:ext cx="8313638" cy="4625625"/>
              </a:xfrm>
              <a:prstGeom prst="rect">
                <a:avLst/>
              </a:prstGeom>
              <a:blipFill>
                <a:blip r:embed="rId4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345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One: Result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/>
              <p:nvPr/>
            </p:nvSpPr>
            <p:spPr>
              <a:xfrm>
                <a:off x="462149" y="542954"/>
                <a:ext cx="8313638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OF RESULT</a:t>
                </a:r>
              </a:p>
              <a:p>
                <a:pPr>
                  <a:lnSpc>
                    <a:spcPct val="150000"/>
                  </a:lnSpc>
                </a:pP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&lt;0.05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rejected, i.e. the algorithms perform significantly different from each other.</a:t>
                </a: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 comparison:</a:t>
                </a: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OF BOXPLOT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9" y="542954"/>
                <a:ext cx="8313638" cy="3366563"/>
              </a:xfrm>
              <a:prstGeom prst="rect">
                <a:avLst/>
              </a:prstGeom>
              <a:blipFill>
                <a:blip r:embed="rId4"/>
                <a:stretch>
                  <a:fillRect l="-660" r="-440" b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62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</a:t>
            </a:r>
            <a:r>
              <a:rPr lang="en-IN" sz="2500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Two</a:t>
            </a: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Theory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/>
              <p:nvPr/>
            </p:nvSpPr>
            <p:spPr>
              <a:xfrm>
                <a:off x="462149" y="542954"/>
                <a:ext cx="8313638" cy="344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acquisition-functions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Tukey-Test (Post-Hoc):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Pairwise significance test for all algorithms</a:t>
                </a:r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𝑓𝑜𝑟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Emmeans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Estimates score for each algorithms	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Yields significance comparison for all possible pairs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9" y="542954"/>
                <a:ext cx="8313638" cy="3449086"/>
              </a:xfrm>
              <a:prstGeom prst="rect">
                <a:avLst/>
              </a:prstGeom>
              <a:blipFill>
                <a:blip r:embed="rId4"/>
                <a:stretch>
                  <a:fillRect l="-660" b="-1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8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</a:t>
            </a:r>
            <a:r>
              <a:rPr lang="en-IN" sz="2500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Two</a:t>
            </a: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Result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7DE5C1-00C3-D739-CA7F-6258CF39FDD4}"/>
              </a:ext>
            </a:extLst>
          </p:cNvPr>
          <p:cNvSpPr txBox="1"/>
          <p:nvPr/>
        </p:nvSpPr>
        <p:spPr>
          <a:xfrm>
            <a:off x="462149" y="542954"/>
            <a:ext cx="831363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RESULT</a:t>
            </a:r>
          </a:p>
          <a:p>
            <a:pPr>
              <a:lnSpc>
                <a:spcPct val="150000"/>
              </a:lnSpc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significant performance differences, most notably compared to the baseline</a:t>
            </a: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CRITICAL DIFFERENCE DIAGRAM</a:t>
            </a:r>
          </a:p>
        </p:txBody>
      </p:sp>
    </p:spTree>
    <p:extLst>
      <p:ext uri="{BB962C8B-B14F-4D97-AF65-F5344CB8AC3E}">
        <p14:creationId xmlns:p14="http://schemas.microsoft.com/office/powerpoint/2010/main" val="1995271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Three: Theory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/>
              <p:nvPr/>
            </p:nvSpPr>
            <p:spPr>
              <a:xfrm>
                <a:off x="462149" y="542954"/>
                <a:ext cx="8313638" cy="4577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the performance depend on the budget?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Method: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LMEM: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𝑏𝑒𝑛𝑐h𝑚𝑎𝑟𝑘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𝑏𝑢𝑑𝑔𝑒𝑡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𝑎𝑐𝑞𝑢𝑖𝑠𝑖𝑡𝑖𝑜𝑛𝑠</m:t>
                        </m:r>
                      </m:sub>
                      <m:sup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br>
                  <a:rPr lang="de-DE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de-DE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𝑏𝑒𝑛𝑐h𝑚𝑎𝑟𝑘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𝑏𝑢𝑑𝑔𝑒𝑡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GLRT:	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for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𝑠𝑢𝑝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nary>
                          <m:naryPr>
                            <m:chr m:val="∏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b>
                        </m:sSub>
                        <m:nary>
                          <m:naryPr>
                            <m:chr m:val="∏"/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chosen 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		a significance level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A linear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does not consider the function, nor the budget explains</a:t>
                </a:r>
                <a:b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data as well as a linear mixed effect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does.</a:t>
                </a: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9" y="542954"/>
                <a:ext cx="8313638" cy="4577792"/>
              </a:xfrm>
              <a:prstGeom prst="rect">
                <a:avLst/>
              </a:prstGeom>
              <a:blipFill>
                <a:blip r:embed="rId4"/>
                <a:stretch>
                  <a:fillRect l="-660" r="-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479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NeurIPS MetaLearn Workshop 2022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https://github.com/automl/mf-prior-exp/tree/vPaper-PriorBand/</a:t>
            </a:r>
            <a:endParaRPr lang="en-IN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19" y="-47880"/>
            <a:ext cx="6466135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Layer Three: Result</a:t>
            </a:r>
            <a:endParaRPr lang="en-IN" sz="2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https://github.com/automl-private/sinificance_analysis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Significance-Analysis Bachelorproject Anton Merlin Geburek</a:t>
            </a:r>
            <a:endParaRPr lang="en-IN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/>
              <p:nvPr/>
            </p:nvSpPr>
            <p:spPr>
              <a:xfrm>
                <a:off x="462149" y="542954"/>
                <a:ext cx="8313638" cy="21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OF CODELINE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OF RESULT</a:t>
                </a:r>
              </a:p>
              <a:p>
                <a:pPr>
                  <a:lnSpc>
                    <a:spcPct val="150000"/>
                  </a:lnSpc>
                </a:pP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&lt;0.05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rejected, i.e. the algorithms not only perform significantly different from each other, but this performance also significantly depends on the budget.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57DE5C1-00C3-D739-CA7F-6258CF39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9" y="542954"/>
                <a:ext cx="8313638" cy="2120068"/>
              </a:xfrm>
              <a:prstGeom prst="rect">
                <a:avLst/>
              </a:prstGeom>
              <a:blipFill>
                <a:blip r:embed="rId4"/>
                <a:stretch>
                  <a:fillRect l="-660" b="-3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1342</Words>
  <Application>Microsoft Office PowerPoint</Application>
  <PresentationFormat>Bildschirmpräsentation (16:9)</PresentationFormat>
  <Paragraphs>181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Meganton A</dc:creator>
  <dc:description/>
  <cp:lastModifiedBy>AntonMerlin Geburek</cp:lastModifiedBy>
  <cp:revision>4</cp:revision>
  <dcterms:modified xsi:type="dcterms:W3CDTF">2023-03-26T13:19:45Z</dcterms:modified>
  <dc:language>en-IN</dc:language>
</cp:coreProperties>
</file>