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B787BB-06E6-287E-61CA-400DFC942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16F8380-014B-3199-F52F-04BD85A3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DFADBD7-21D8-7A78-FABD-BF0E8501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FB8522F-9803-5C7E-CA52-387C6A6D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FE799AB-6E3B-8C98-76B7-A0CBBDAE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8B9E37-0424-5607-7435-91720D62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A7DF90B-830F-2040-6116-5284A189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98F426B-EDFC-4ECB-2490-699D63B4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C1F50CD-A36F-2CDA-9379-94F94F3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E7A9EA6-9905-1E96-CE32-DCAEDDAC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555410A-CFF1-E1C7-91D2-E896E1E24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F5A6CEE-37CE-F2F5-682B-91336A3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C15D5C5-9907-72D0-A45A-F96945A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EB84B51-FB0A-33F6-F1B4-30DF9637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6A53EC-C256-D19B-349E-0855D3BF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2948AD-019D-19B7-255C-F7AFD89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1CD9B0-7CE4-E647-A09C-C1F5A41F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956FB0D-303E-AEC4-1A38-FEA38375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CDB430-9110-5EDB-E5ED-E016E738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3B674FD-CC9C-3399-4BA4-40D7E2BC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50584A-78F9-A233-2A33-8BACC96F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C61574E-4752-4D60-4BA2-99156776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298B4B3-3C8F-02F0-B5C3-8FF09E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758A9ED-467C-20C8-3C55-3F0F816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7098C95-2A28-CB2B-D5F0-7237393B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1BF88A-EC94-6DDB-DF93-DA342E9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4222966-7ED8-DF91-7A71-A76011C88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7D183ED-C658-3C55-AB32-B9ED2C9A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2FC4AD1-3D1F-CEE7-6AB3-0C70AC20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2D1CBC2-AD67-E1BB-1C65-BF51CFDB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238B0CB-FA81-198B-FA0D-A2B9A5A1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583802-FCB0-B322-C3A6-707254A3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6A98272-6062-0F54-DCF4-FB834739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46E7E2E-F94C-E259-D8C5-8EB13DEC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728F408-7074-A367-7458-ABFE731A3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DDBA0D1-DA7D-0A88-D393-31560524D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8E26B1E-BDB3-740A-8DDE-4FEF7442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C4C675C-297E-E936-554D-F83F39EC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2A54D1F-463F-0FCC-BB1E-B59BFD9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0E682B-2815-9C41-7C27-8B2D26E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0EA43CF-F1C5-FE2F-7393-4BC2AA6B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2CB4BF1-A495-758E-14B4-B7D13647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5DFBA78-EF60-89AE-0AFF-8B74E554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62F3D9D-37D4-D81C-87A9-3FEAB0DB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7ADBF5D-253C-E064-4ACE-854494CC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5A27086-98F7-4EC1-D9DA-59469264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347475-2FFA-4DA5-1717-8F69607A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2F03DA5-ACD6-9512-FAEA-FD00059B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27E3AE3-7023-6117-475D-092E1598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B24C692-6FF1-5E8F-DE11-32EFD22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03874FE-787F-699C-2AB9-92509005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BA55730-1BB0-8212-A405-68E9EF2C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47F52E-ED79-428D-A572-FA0313C0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2B8976A-53CA-3E98-4B25-05FE0D7D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8C6DDA2-770D-08B0-1B3C-4A1B87C8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03C304F-C238-DA4E-548E-652E627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AB1B4AE-862F-5FA2-D5C8-6D9EE9B2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53B65D9-BCE9-F893-13E6-1D947680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67D21DA-536E-42E1-DE01-893EB35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0508B74-1BC7-8ACA-3A98-A0D1355A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66A821-00B2-529E-64D7-528D27060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591E-D879-4048-9DDE-6486C14F8A0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C716FD1-374F-476B-D951-7158C0BD0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A24B3E-1ABC-38D3-CCF5-B968782BD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4721-6B36-4881-81A8-BC96C0E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12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0C735-18FB-A20E-6D0A-6F86656BF51F}"/>
              </a:ext>
            </a:extLst>
          </p:cNvPr>
          <p:cNvSpPr txBox="1"/>
          <p:nvPr/>
        </p:nvSpPr>
        <p:spPr>
          <a:xfrm>
            <a:off x="156410" y="264694"/>
            <a:ext cx="181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 – Turi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EF3C5-5E68-7C7B-9761-F5FB10F74601}"/>
                  </a:ext>
                </a:extLst>
              </p:cNvPr>
              <p:cNvSpPr txBox="1"/>
              <p:nvPr/>
            </p:nvSpPr>
            <p:spPr>
              <a:xfrm>
                <a:off x="555775" y="964194"/>
                <a:ext cx="3337216" cy="820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EF3C5-5E68-7C7B-9761-F5FB10F7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5" y="964194"/>
                <a:ext cx="3337216" cy="820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120207-A175-A64C-05E2-46A2C3F1CFF9}"/>
                  </a:ext>
                </a:extLst>
              </p:cNvPr>
              <p:cNvSpPr txBox="1"/>
              <p:nvPr/>
            </p:nvSpPr>
            <p:spPr>
              <a:xfrm>
                <a:off x="410920" y="2456508"/>
                <a:ext cx="3337216" cy="373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120207-A175-A64C-05E2-46A2C3F1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2456508"/>
                <a:ext cx="3337216" cy="373757"/>
              </a:xfrm>
              <a:prstGeom prst="rect">
                <a:avLst/>
              </a:prstGeom>
              <a:blipFill>
                <a:blip r:embed="rId3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5F7B05-E8B5-0112-409F-4B47AD2B954B}"/>
                  </a:ext>
                </a:extLst>
              </p:cNvPr>
              <p:cNvSpPr txBox="1"/>
              <p:nvPr/>
            </p:nvSpPr>
            <p:spPr>
              <a:xfrm>
                <a:off x="7589822" y="964194"/>
                <a:ext cx="2866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N: The number of instances</a:t>
                </a:r>
              </a:p>
              <a:p>
                <a:r>
                  <a:rPr lang="en-US" i="1" dirty="0"/>
                  <a:t>K: The number of clusters.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: The cluster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5F7B05-E8B5-0112-409F-4B47AD2B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822" y="964194"/>
                <a:ext cx="2866931" cy="923330"/>
              </a:xfrm>
              <a:prstGeom prst="rect">
                <a:avLst/>
              </a:prstGeom>
              <a:blipFill>
                <a:blip r:embed="rId4"/>
                <a:stretch>
                  <a:fillRect l="-170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4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F7EEDFA6-A749-3B0A-2FAC-EBA6B9DE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5" y="2738437"/>
            <a:ext cx="3181350" cy="1381125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8B4E562A-0D5E-5B34-5991-91E43F51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0" y="4522138"/>
            <a:ext cx="5695950" cy="314325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25F8E586-3C6B-98C0-82B7-8B384BDA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552" y="2335862"/>
            <a:ext cx="302895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F7678-9C3B-F9C1-A1B6-C59BBB25EA19}"/>
              </a:ext>
            </a:extLst>
          </p:cNvPr>
          <p:cNvSpPr txBox="1"/>
          <p:nvPr/>
        </p:nvSpPr>
        <p:spPr>
          <a:xfrm>
            <a:off x="-21005" y="0"/>
            <a:ext cx="224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Xie</a:t>
            </a:r>
            <a:r>
              <a:rPr lang="en-US" sz="2400" b="1" dirty="0"/>
              <a:t> Beni 1991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C252D-9A4E-8202-1C8C-8BC4B5765D1F}"/>
              </a:ext>
            </a:extLst>
          </p:cNvPr>
          <p:cNvSpPr txBox="1"/>
          <p:nvPr/>
        </p:nvSpPr>
        <p:spPr>
          <a:xfrm>
            <a:off x="116348" y="569697"/>
            <a:ext cx="698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 An index that evaluates the quality of fuzzy </a:t>
            </a:r>
            <a:r>
              <a:rPr lang="en-US" i="1" dirty="0" err="1"/>
              <a:t>clusterings</a:t>
            </a:r>
            <a:r>
              <a:rPr lang="en-US" i="1" dirty="0"/>
              <a:t>”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ADC2E7-BBC2-70CE-EDA0-D2BB4DA34F4E}"/>
                  </a:ext>
                </a:extLst>
              </p:cNvPr>
              <p:cNvSpPr txBox="1"/>
              <p:nvPr/>
            </p:nvSpPr>
            <p:spPr>
              <a:xfrm>
                <a:off x="1485900" y="1419741"/>
                <a:ext cx="13058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ADC2E7-BBC2-70CE-EDA0-D2BB4DA3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419741"/>
                <a:ext cx="1305870" cy="299313"/>
              </a:xfrm>
              <a:prstGeom prst="rect">
                <a:avLst/>
              </a:prstGeom>
              <a:blipFill>
                <a:blip r:embed="rId5"/>
                <a:stretch>
                  <a:fillRect l="-4206" r="-280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8405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52</Words>
  <Application>Microsoft Office PowerPoint</Application>
  <PresentationFormat>Ευρεία οθόνη</PresentationFormat>
  <Paragraphs>9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Θέμα του Office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Yannis Poulakis</dc:creator>
  <cp:lastModifiedBy>Yannis Poulakis</cp:lastModifiedBy>
  <cp:revision>2</cp:revision>
  <dcterms:created xsi:type="dcterms:W3CDTF">2023-05-24T16:45:07Z</dcterms:created>
  <dcterms:modified xsi:type="dcterms:W3CDTF">2023-05-28T09:43:03Z</dcterms:modified>
</cp:coreProperties>
</file>