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981080" y="380880"/>
            <a:ext cx="9371880" cy="129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981080" y="380880"/>
            <a:ext cx="9371880" cy="129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ubtitle 2"/>
          <p:cNvSpPr/>
          <p:nvPr/>
        </p:nvSpPr>
        <p:spPr>
          <a:xfrm>
            <a:off x="1230480" y="4890600"/>
            <a:ext cx="5857560" cy="69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1000"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Decentralized Relational Database on Arweave</a:t>
            </a:r>
            <a:br/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Artem Shamsutdinov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53" name="Picture 2" descr=""/>
          <p:cNvPicPr/>
          <p:nvPr/>
        </p:nvPicPr>
        <p:blipFill>
          <a:blip r:embed="rId1"/>
          <a:stretch/>
        </p:blipFill>
        <p:spPr>
          <a:xfrm>
            <a:off x="630000" y="648720"/>
            <a:ext cx="7188120" cy="397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/>
          <p:nvPr/>
        </p:nvSpPr>
        <p:spPr>
          <a:xfrm>
            <a:off x="1981080" y="380880"/>
            <a:ext cx="9371880" cy="12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400" spc="-1" strike="noStrike" cap="all">
                <a:solidFill>
                  <a:srgbClr val="00778d"/>
                </a:solidFill>
                <a:latin typeface="Calibri"/>
              </a:rPr>
              <a:t>History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5" name="Content Placeholder 2"/>
          <p:cNvSpPr/>
          <p:nvPr/>
        </p:nvSpPr>
        <p:spPr>
          <a:xfrm>
            <a:off x="1981080" y="1987560"/>
            <a:ext cx="9371880" cy="448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Wrote Family Organizer app in 2015</a:t>
            </a:r>
            <a:endParaRPr b="0" lang="en-US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Centralized server was required  - not acceptable for families to give up data</a:t>
            </a:r>
            <a:endParaRPr b="0" lang="en-US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Started writing AIRport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in 2016 with a very small scope</a:t>
            </a:r>
            <a:endParaRPr b="0" lang="en-US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Kept evolving until it reached multi-App phase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/>
          <p:nvPr/>
        </p:nvSpPr>
        <p:spPr>
          <a:xfrm>
            <a:off x="1981080" y="380880"/>
            <a:ext cx="9371880" cy="12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400" spc="-1" strike="noStrike" cap="all">
                <a:solidFill>
                  <a:srgbClr val="00778d"/>
                </a:solidFill>
                <a:latin typeface="Calibri"/>
              </a:rPr>
              <a:t>Summary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7" name="Text Placeholder 2"/>
          <p:cNvSpPr/>
          <p:nvPr/>
        </p:nvSpPr>
        <p:spPr>
          <a:xfrm>
            <a:off x="1981080" y="1679400"/>
            <a:ext cx="4571280" cy="82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Why have a database framework?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8" name="Content Placeholder 3"/>
          <p:cNvSpPr/>
          <p:nvPr/>
        </p:nvSpPr>
        <p:spPr>
          <a:xfrm>
            <a:off x="1981080" y="2509920"/>
            <a:ext cx="4571280" cy="39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24292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</a:rPr>
              <a:t>Developers like RDBMSs</a:t>
            </a:r>
            <a:endParaRPr b="0" lang="en-US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24292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</a:rPr>
              <a:t>Users share data</a:t>
            </a:r>
            <a:endParaRPr b="0" lang="en-US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24292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</a:rPr>
              <a:t>Apps share data – cross App synergies</a:t>
            </a:r>
            <a:endParaRPr b="0" lang="en-US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24292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</a:rPr>
              <a:t>New apps access existing data</a:t>
            </a:r>
            <a:endParaRPr b="0" lang="en-US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24292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</a:rPr>
              <a:t>Hybrid decentralized/centralized applications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59" name="Text Placeholder 4"/>
          <p:cNvSpPr/>
          <p:nvPr/>
        </p:nvSpPr>
        <p:spPr>
          <a:xfrm>
            <a:off x="6781680" y="1679400"/>
            <a:ext cx="4571280" cy="82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How?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0" name="Content Placeholder 5"/>
          <p:cNvSpPr/>
          <p:nvPr/>
        </p:nvSpPr>
        <p:spPr>
          <a:xfrm>
            <a:off x="6781680" y="2509920"/>
            <a:ext cx="4571280" cy="39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Virtual Repositories</a:t>
            </a:r>
            <a:endParaRPr b="0" lang="en-US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Database on each end-user device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2" descr=""/>
          <p:cNvPicPr/>
          <p:nvPr/>
        </p:nvPicPr>
        <p:blipFill>
          <a:blip r:embed="rId1"/>
          <a:stretch/>
        </p:blipFill>
        <p:spPr>
          <a:xfrm>
            <a:off x="1658160" y="0"/>
            <a:ext cx="887508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/>
          <p:nvPr/>
        </p:nvSpPr>
        <p:spPr>
          <a:xfrm>
            <a:off x="1981080" y="380880"/>
            <a:ext cx="9371880" cy="12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400" spc="-1" strike="noStrike" cap="all">
                <a:solidFill>
                  <a:srgbClr val="00778d"/>
                </a:solidFill>
                <a:latin typeface="Calibri"/>
              </a:rPr>
              <a:t>App collaboration &amp; data reuse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3" name="Content Placeholder 2"/>
          <p:cNvSpPr/>
          <p:nvPr/>
        </p:nvSpPr>
        <p:spPr>
          <a:xfrm>
            <a:off x="1981080" y="1987560"/>
            <a:ext cx="9371880" cy="448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24292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</a:rPr>
              <a:t>User control their data – per repository</a:t>
            </a:r>
            <a:endParaRPr b="0" lang="en-US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24292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</a:rPr>
              <a:t>Apps are in control of sharing schemas with other applications</a:t>
            </a:r>
            <a:endParaRPr b="0" lang="en-US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24292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</a:rPr>
              <a:t>Promotes small complementary Apps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/>
          <p:nvPr/>
        </p:nvSpPr>
        <p:spPr>
          <a:xfrm>
            <a:off x="1981080" y="380880"/>
            <a:ext cx="9371880" cy="12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400" spc="-1" strike="noStrike" cap="all">
                <a:solidFill>
                  <a:srgbClr val="00778d"/>
                </a:solidFill>
                <a:latin typeface="Calibri"/>
              </a:rPr>
              <a:t>Economics - incentives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5" name="Content Placeholder 2"/>
          <p:cNvSpPr/>
          <p:nvPr/>
        </p:nvSpPr>
        <p:spPr>
          <a:xfrm>
            <a:off x="1981080" y="1987560"/>
            <a:ext cx="9371880" cy="448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24292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</a:rPr>
              <a:t>App Users – keep data private, remove per-App data duplication, profit sharing</a:t>
            </a:r>
            <a:endParaRPr b="0" lang="en-US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24292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</a:rPr>
              <a:t>App Creators – profits from apps, focus on apps not framework</a:t>
            </a:r>
            <a:endParaRPr b="0" lang="en-US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24292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</a:rPr>
              <a:t>AIRport – attract App developers to platform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/>
          <p:nvPr/>
        </p:nvSpPr>
        <p:spPr>
          <a:xfrm>
            <a:off x="1981080" y="380880"/>
            <a:ext cx="9371880" cy="12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400" spc="-1" strike="noStrike" cap="all">
                <a:solidFill>
                  <a:srgbClr val="00778d"/>
                </a:solidFill>
                <a:latin typeface="Calibri"/>
              </a:rPr>
              <a:t>Economics - Monetization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7" name="Content Placeholder 2"/>
          <p:cNvSpPr/>
          <p:nvPr/>
        </p:nvSpPr>
        <p:spPr>
          <a:xfrm>
            <a:off x="1981080" y="1987560"/>
            <a:ext cx="9371880" cy="448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24292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</a:rPr>
              <a:t>Decentralized Ads – “advertisement is an engine of progress”</a:t>
            </a:r>
            <a:endParaRPr b="0" lang="en-US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24292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</a:rPr>
              <a:t>Ads aren’t bad (albeit annoying) if data is kept private</a:t>
            </a:r>
            <a:endParaRPr b="0" lang="en-US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24292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</a:rPr>
              <a:t>Fee model – opt out of Ads</a:t>
            </a:r>
            <a:endParaRPr b="0" lang="en-US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24292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</a:rPr>
              <a:t>Profit sharing – all 3 parties get a cut of Ad revenue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1"/>
          <p:cNvSpPr/>
          <p:nvPr/>
        </p:nvSpPr>
        <p:spPr>
          <a:xfrm>
            <a:off x="1981080" y="380880"/>
            <a:ext cx="9371880" cy="12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400" spc="-1" strike="noStrike" cap="all">
                <a:solidFill>
                  <a:srgbClr val="00778d"/>
                </a:solidFill>
                <a:latin typeface="Calibri"/>
              </a:rPr>
              <a:t>DeveloPER ProDUCTIVITY FOCUS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9" name="Content Placeholder 2"/>
          <p:cNvSpPr/>
          <p:nvPr/>
        </p:nvSpPr>
        <p:spPr>
          <a:xfrm>
            <a:off x="1981080" y="1987560"/>
            <a:ext cx="9371880" cy="448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24292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</a:rPr>
              <a:t>Well known relational database standard</a:t>
            </a:r>
            <a:endParaRPr b="0" lang="en-US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24292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</a:rPr>
              <a:t>Decorator/Annotation based ORM</a:t>
            </a:r>
            <a:endParaRPr b="0" lang="en-US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24292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</a:rPr>
              <a:t>“</a:t>
            </a:r>
            <a:r>
              <a:rPr b="0" lang="en-US" sz="2400" spc="-1" strike="noStrike">
                <a:solidFill>
                  <a:srgbClr val="24292e"/>
                </a:solidFill>
                <a:latin typeface="-apple-system"/>
              </a:rPr>
              <a:t>Better than Graph QL” – interlinked object graph retrieval</a:t>
            </a:r>
            <a:endParaRPr b="0" lang="en-US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24292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</a:rPr>
              <a:t>Declarative, nested validation rules</a:t>
            </a:r>
            <a:endParaRPr b="0" lang="en-US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24292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</a:rPr>
              <a:t>Shared schema and app logic code, running in V8 isolates</a:t>
            </a:r>
            <a:endParaRPr b="0" lang="en-US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24292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</a:rPr>
              <a:t>Observable data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133</TotalTime>
  <Application>LibreOffice/7.1.3.2$Windows_X86_64 LibreOffice_project/47f78053abe362b9384784d31a6e56f8511eb1c1</Application>
  <AppVersion>15.0000</AppVersion>
  <Words>404</Words>
  <Paragraphs>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2021-08-19T23:05:41Z</dcterms:created>
  <dc:creator>Artem Shamsutdinov</dc:creator>
  <dc:description/>
  <dc:language>en-US</dc:language>
  <cp:lastModifiedBy/>
  <dcterms:modified xsi:type="dcterms:W3CDTF">2021-08-20T09:27:33Z</dcterms:modified>
  <cp:revision>17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mpaign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InternalTags">
    <vt:lpwstr/>
  </property>
  <property fmtid="{D5CDD505-2E9C-101B-9397-08002B2CF9AE}" pid="6" name="LocalizationTags">
    <vt:lpwstr/>
  </property>
  <property fmtid="{D5CDD505-2E9C-101B-9397-08002B2CF9AE}" pid="7" name="PresentationFormat">
    <vt:lpwstr>Widescreen</vt:lpwstr>
  </property>
  <property fmtid="{D5CDD505-2E9C-101B-9397-08002B2CF9AE}" pid="8" name="ScenarioTags">
    <vt:lpwstr/>
  </property>
  <property fmtid="{D5CDD505-2E9C-101B-9397-08002B2CF9AE}" pid="9" name="Slides">
    <vt:i4>9</vt:i4>
  </property>
</Properties>
</file>