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4" r:id="rId4"/>
    <p:sldId id="275" r:id="rId5"/>
    <p:sldId id="282" r:id="rId6"/>
    <p:sldId id="279" r:id="rId7"/>
    <p:sldId id="280" r:id="rId8"/>
    <p:sldId id="281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8/19/2021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nomousinterdependentrepositories.wordpress.com/2016/04/23/first-blog-po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385" y="4890762"/>
            <a:ext cx="5858312" cy="699593"/>
          </a:xfrm>
        </p:spPr>
        <p:txBody>
          <a:bodyPr>
            <a:normAutofit/>
          </a:bodyPr>
          <a:lstStyle/>
          <a:p>
            <a:r>
              <a:rPr lang="en-US" dirty="0"/>
              <a:t>Developer friendly </a:t>
            </a:r>
            <a:r>
              <a:rPr lang="en-US" dirty="0" err="1"/>
              <a:t>DApp</a:t>
            </a:r>
            <a:r>
              <a:rPr lang="en-US" dirty="0"/>
              <a:t> development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D42652-E643-4C48-95B3-3D33CFAEF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31" y="648753"/>
            <a:ext cx="7188709" cy="397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Family Organizer app in 2015</a:t>
            </a:r>
          </a:p>
          <a:p>
            <a:r>
              <a:rPr lang="en-US" dirty="0"/>
              <a:t>Realized that a centralized server would be required and families would have to give up their data</a:t>
            </a:r>
          </a:p>
          <a:p>
            <a:r>
              <a:rPr lang="en-US" dirty="0"/>
              <a:t>Started writing </a:t>
            </a:r>
            <a:r>
              <a:rPr lang="en-US" dirty="0" err="1"/>
              <a:t>AIRport</a:t>
            </a:r>
            <a:r>
              <a:rPr lang="en-US" dirty="0"/>
              <a:t> (then </a:t>
            </a:r>
            <a:r>
              <a:rPr lang="en-US" b="1" i="0" u="none" strike="noStrike" dirty="0">
                <a:solidFill>
                  <a:srgbClr val="85CC36"/>
                </a:solidFill>
                <a:effectLst/>
                <a:latin typeface="Karla"/>
                <a:hlinkClick r:id="rId2"/>
              </a:rPr>
              <a:t>QD-TS</a:t>
            </a:r>
            <a:r>
              <a:rPr lang="en-US" dirty="0"/>
              <a:t>) in 2016 with a very small scope</a:t>
            </a:r>
          </a:p>
          <a:p>
            <a:r>
              <a:rPr lang="en-US" dirty="0"/>
              <a:t>It kept on growing and evolving until it reached multi-App phase</a:t>
            </a:r>
          </a:p>
          <a:p>
            <a:r>
              <a:rPr lang="en-US" dirty="0"/>
              <a:t>Got a patent this January – wife made me do it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/>
              <a:t>Starting full time development (5 month </a:t>
            </a:r>
            <a:r>
              <a:rPr lang="en-US" dirty="0" err="1"/>
              <a:t>Filecoin</a:t>
            </a:r>
            <a:r>
              <a:rPr lang="en-US" dirty="0"/>
              <a:t> dev grant), looking for additional sponsorship to grow quicker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Users share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Apps share data – cross App synergies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New apps access existing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Hybrid decentralized/centralized applications.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Repositories</a:t>
            </a:r>
          </a:p>
          <a:p>
            <a:r>
              <a:rPr lang="en-US" dirty="0"/>
              <a:t>Database on each end-user device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Automatic schema upgrades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Schema backward compatibility</a:t>
            </a:r>
          </a:p>
        </p:txBody>
      </p:sp>
    </p:spTree>
    <p:extLst>
      <p:ext uri="{BB962C8B-B14F-4D97-AF65-F5344CB8AC3E}">
        <p14:creationId xmlns:p14="http://schemas.microsoft.com/office/powerpoint/2010/main" val="13978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BE8A02-54FB-4242-98D2-E11198500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43" y="0"/>
            <a:ext cx="887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3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collaboration &amp; data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User is in control of their data they allow applications to access their data (usually only a part of their data).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Apps are in control of sharing schemas with other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Apps can allow or deny access to their schemas.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Natural tendency towards specialized, add-on Apps – promoting indie development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2885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Arweave</a:t>
            </a:r>
            <a:r>
              <a:rPr lang="en-US" dirty="0"/>
              <a:t> is perfect because of tags and fast response times</a:t>
            </a:r>
          </a:p>
          <a:p>
            <a:r>
              <a:rPr lang="en-US" dirty="0"/>
              <a:t>IPFS will work with semi-centralized, multi-tier sharing servers</a:t>
            </a:r>
          </a:p>
          <a:p>
            <a:r>
              <a:rPr lang="en-US" dirty="0"/>
              <a:t>S3 will also work in the same way as IPFS (still a DAG)</a:t>
            </a:r>
          </a:p>
          <a:p>
            <a:r>
              <a:rPr lang="en-US" dirty="0"/>
              <a:t>For some applications centralized data storage may be a better option</a:t>
            </a:r>
          </a:p>
          <a:p>
            <a:r>
              <a:rPr lang="en-US" dirty="0"/>
              <a:t>Ultimately it can work in hybrid environments </a:t>
            </a:r>
            <a:br>
              <a:rPr lang="en-US" dirty="0"/>
            </a:br>
            <a:r>
              <a:rPr lang="en-US" dirty="0"/>
              <a:t>– decentralized personal data </a:t>
            </a:r>
            <a:br>
              <a:rPr lang="en-US" dirty="0"/>
            </a:br>
            <a:r>
              <a:rPr lang="en-US" dirty="0"/>
              <a:t>- centralized indexing servers for public/social apps, backed by decentralized data as well</a:t>
            </a:r>
            <a:br>
              <a:rPr lang="en-US" dirty="0"/>
            </a:br>
            <a:r>
              <a:rPr lang="en-US" dirty="0"/>
              <a:t>- once public data ages out of high throughput servers, it is still retrievable from </a:t>
            </a:r>
            <a:r>
              <a:rPr lang="en-US" dirty="0" err="1"/>
              <a:t>Arweave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7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 - incentives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App Users – keep data private, remove per-App data duplication, profit sharing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App Creators – profits from apps, grow market share, focus on apps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AIRport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– attract App developers to platform</a:t>
            </a:r>
          </a:p>
        </p:txBody>
      </p:sp>
    </p:spTree>
    <p:extLst>
      <p:ext uri="{BB962C8B-B14F-4D97-AF65-F5344CB8AC3E}">
        <p14:creationId xmlns:p14="http://schemas.microsoft.com/office/powerpoint/2010/main" val="153251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 - Monetization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Decentralized Ads – they aren’t bad if data kept private – “advertisement is an engine of progress”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Profit sharing – all 3 parties get a cut of revenue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Fee model – opt of Ads on wholesale/per App/per repository</a:t>
            </a:r>
          </a:p>
        </p:txBody>
      </p:sp>
    </p:spTree>
    <p:extLst>
      <p:ext uri="{BB962C8B-B14F-4D97-AF65-F5344CB8AC3E}">
        <p14:creationId xmlns:p14="http://schemas.microsoft.com/office/powerpoint/2010/main" val="40914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DeveloPER</a:t>
            </a:r>
            <a:r>
              <a:rPr lang="en-US" dirty="0"/>
              <a:t> friendly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Well known relational database standard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Decorator/Annotation based ORM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“Better than Graph QL” – interlinked object graph retrieval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Declarative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, nested validation rules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Shared schema and app logic code, running in V8 isolates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Observable data (eventually)</a:t>
            </a:r>
          </a:p>
        </p:txBody>
      </p:sp>
    </p:spTree>
    <p:extLst>
      <p:ext uri="{BB962C8B-B14F-4D97-AF65-F5344CB8AC3E}">
        <p14:creationId xmlns:p14="http://schemas.microsoft.com/office/powerpoint/2010/main" val="232158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90</TotalTime>
  <Words>404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Karla</vt:lpstr>
      <vt:lpstr>Wireframe Building 16x9</vt:lpstr>
      <vt:lpstr>PowerPoint Presentation</vt:lpstr>
      <vt:lpstr>History</vt:lpstr>
      <vt:lpstr>Summary</vt:lpstr>
      <vt:lpstr>PowerPoint Presentation</vt:lpstr>
      <vt:lpstr>App collaboration &amp; data reuse</vt:lpstr>
      <vt:lpstr>Backend</vt:lpstr>
      <vt:lpstr>Economics - incentives</vt:lpstr>
      <vt:lpstr>Economics - Monetization</vt:lpstr>
      <vt:lpstr>DeveloPER friendly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Shamsutdinov</dc:creator>
  <cp:lastModifiedBy>Artem Shamsutdinov</cp:lastModifiedBy>
  <cp:revision>1</cp:revision>
  <dcterms:created xsi:type="dcterms:W3CDTF">2021-08-19T23:05:41Z</dcterms:created>
  <dcterms:modified xsi:type="dcterms:W3CDTF">2021-08-20T00:36:29Z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