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3E63-DC08-9DB7-0449-2C201608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15479-73EA-611F-ED1C-45A6C228C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9339-712C-8811-C6C8-2EBBFD4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2C4B-3AB5-6205-4EB2-F6467261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E310-9264-02F6-AC7A-DEAA4DCA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B6E9-A760-267F-38CF-72BBB94D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A444F-03A5-7FD8-0667-1FCADEB0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A945-7810-0CC0-43B9-33FA20D1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CEB1-1FA3-6DFE-B955-2CCAD836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85BD-43DA-D028-B320-C0CAC032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22618-505E-1F13-5656-67C9EBEA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87482-1DC2-8511-5D84-6B02A3B6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A024-2A7A-7BFF-D6EF-8A0C98E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2CE3-E6D3-9362-413F-9AB705A0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EC52-56C7-D875-5F8F-90475663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48DD-6966-517B-5A3F-E7576812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3FDC-F4D4-0ADE-AD0C-1E8A26B9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5F1F-D08D-05D8-53E9-4B493E8B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F17A-9AA7-C7B8-40E2-D36B06ED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D5E0-2101-901B-041C-96F9981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9001-6809-496B-8443-6823AA93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3B6E-8A79-5437-58E6-F040A7AC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9BE9-81F5-EA29-80F3-BE734BF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19B7-D693-080F-0DD9-27821957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0EB3-D3BA-FF25-2062-F9C85A27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BB4-5D60-A65A-EDBE-8788A8D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E073-7E83-08EE-D9FF-C0EC86FB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3369E-B329-9B27-8B81-0133D578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C6CA-B7DC-6E77-FB01-560F978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D582-4327-AA56-F2E9-24E0D1C3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09B0D-166C-2ABE-D3DB-F9138145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FE27-6F24-64D1-2C47-8C3CE07A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E0E41-E7D0-D98E-78A4-B91BD1C7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35135-2E2A-37C5-E042-622FA8DD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7C012-FD0D-3782-54D8-141D859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ADE6-86A4-0F0A-A0FC-89C47887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A1839-3A53-D601-A865-A6246308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16CDA-7946-B9DD-CD51-0C45B99A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5D633-9BF7-6103-B2D7-5AA07BA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5AD-1220-8481-1E9D-8342A4E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96DA2-9CA7-61A9-5247-9E94AC1C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9BA06-4458-2E16-84AE-4003FBBE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ED95A-BB27-8F78-4C6E-21B9B9A0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1813-5F46-5090-285F-36B421E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B373F-EB29-88EE-97F8-58C07E29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A33F9-098A-4604-DA0A-5162E82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FC41-1FD8-4A20-13E5-5B38CD78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DD8B-7EF7-6617-2D75-F2EAF40A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9D7D7-7639-0781-B8A8-01775090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C809-6292-33F5-44FD-FC3CD0F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7A99-D97F-06BF-A379-1939A5A5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7FF9-F0B8-8C4D-F36B-B496C48D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5941-CAFC-3AA0-F6D9-46B21E91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0E3C8-6C10-9330-17F5-F728CDAC1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6317D-B7AD-F65F-3CC7-09902975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5374E-1642-E69B-A941-0D33568A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50E2F-2650-4BF8-827E-CEFCEBC4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8E847-163C-16A6-E3B1-9EDBADB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CD4D-D46E-5D14-F4B0-2047B221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FA95-23AA-4C54-2629-61D193E6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C864-56CA-84BF-CA37-6ACCDDEFC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CA1F-3E06-439E-9D2F-379BE178000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A5DF-AEDE-A40D-B9C7-2E51E4067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1808-352C-F240-FCB1-5A203BC4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7A2A-5509-4ED0-A6F4-FFC395D79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4A5-E434-A467-C389-1C9FEE47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991"/>
            <a:ext cx="9144000" cy="2387600"/>
          </a:xfrm>
        </p:spPr>
        <p:txBody>
          <a:bodyPr/>
          <a:lstStyle/>
          <a:p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Beyond Decentralized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FF75-9DA7-5389-47D3-08B250F14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2847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Technology Overview</a:t>
            </a:r>
          </a:p>
          <a:p>
            <a:r>
              <a:rPr lang="en-US" sz="4000" dirty="0"/>
              <a:t>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FB1B5-49D5-EAE9-BF53-E7EDAC25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38" y="385893"/>
            <a:ext cx="3386123" cy="33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6E78-29FA-4CCC-7CB6-6C57968B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C7B7-283C-4732-0C3A-50DEF61E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Original foreign keys retained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Can join by original keys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Missing repositories loaded as needed</a:t>
            </a:r>
          </a:p>
        </p:txBody>
      </p:sp>
    </p:spTree>
    <p:extLst>
      <p:ext uri="{BB962C8B-B14F-4D97-AF65-F5344CB8AC3E}">
        <p14:creationId xmlns:p14="http://schemas.microsoft.com/office/powerpoint/2010/main" val="290393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2E32-86BE-05F8-C300-12723598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FF65-C034-9E7E-A1B8-13C79F0E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062E5-1A4B-959D-A976-6BDFE28BDD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086076" y="365125"/>
            <a:ext cx="8019848" cy="612775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37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B51-A6E4-129F-B4A8-607191E2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A7A2-F1AE-4D42-16E4-70921ACF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Multiple ORMs supported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Sessionless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Original state tracked “in model”</a:t>
            </a:r>
          </a:p>
        </p:txBody>
      </p:sp>
    </p:spTree>
    <p:extLst>
      <p:ext uri="{BB962C8B-B14F-4D97-AF65-F5344CB8AC3E}">
        <p14:creationId xmlns:p14="http://schemas.microsoft.com/office/powerpoint/2010/main" val="20934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6CA7-DB3D-3352-39D1-686228B7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3141-7E9B-5B5C-4DC6-BFD82E68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Entity Mappings</a:t>
            </a:r>
          </a:p>
        </p:txBody>
      </p:sp>
    </p:spTree>
    <p:extLst>
      <p:ext uri="{BB962C8B-B14F-4D97-AF65-F5344CB8AC3E}">
        <p14:creationId xmlns:p14="http://schemas.microsoft.com/office/powerpoint/2010/main" val="25093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6DD6-1BF5-9696-CB65-A18555F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03131-4849-63C2-18E5-574F74B18B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606279" y="423848"/>
            <a:ext cx="6831336" cy="612775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9531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1F09-4FBF-3BA0-B396-EE2C6702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2C4E-D8BA-A4BC-AE6F-A2C5F090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0" strike="noStrike" spc="-1" dirty="0">
                <a:solidFill>
                  <a:srgbClr val="4D4D4D"/>
                </a:solidFill>
                <a:latin typeface="Arial"/>
              </a:rPr>
              <a:t>SQL-TypeScript integration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4335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DA2-0DAA-5DBF-D161-630DB6F3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D63B-68AF-84C2-44AF-D9E3E047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A2D4-F9DD-7393-55C2-3571EC2DC4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619822" y="365125"/>
            <a:ext cx="6700346" cy="606084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5990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EA65-6CBC-7239-88B3-D9FB3A3C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3228-5B83-61FF-08B7-1968271C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0" strike="noStrike" spc="-1" dirty="0">
                <a:solidFill>
                  <a:srgbClr val="4D4D4D"/>
                </a:solidFill>
                <a:latin typeface="Arial"/>
              </a:rPr>
              <a:t>SELECT - object tree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7912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AD48-CEC3-EAC5-6EFF-3481E400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1ACEB-7786-1BC7-1AF2-08AEDBF00D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262792" y="423848"/>
            <a:ext cx="7518772" cy="612775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54726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AED-673B-59C2-8586-714450A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824A-4333-CE60-472C-C4CBDE78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0" strike="noStrike" spc="-1" dirty="0">
                <a:solidFill>
                  <a:srgbClr val="4D4D4D"/>
                </a:solidFill>
                <a:latin typeface="Arial"/>
              </a:rPr>
              <a:t>DAO - type safety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474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680-313F-F260-339D-D533015C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DDE6D-542B-5558-1A69-7FD0A5D6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People own their data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Independently Written Apps</a:t>
            </a:r>
          </a:p>
        </p:txBody>
      </p:sp>
    </p:spTree>
    <p:extLst>
      <p:ext uri="{BB962C8B-B14F-4D97-AF65-F5344CB8AC3E}">
        <p14:creationId xmlns:p14="http://schemas.microsoft.com/office/powerpoint/2010/main" val="138692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F300-931F-0A1A-87A4-A41B7F1A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0A4A3-B2B2-8983-0960-7F00CBADFF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354820" y="365125"/>
            <a:ext cx="7200241" cy="612775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15367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2A17-ACBC-9421-7A64-5B484918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8AB0-1991-6E4E-805B-BD206F7B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0" strike="noStrike" spc="-1" dirty="0">
                <a:latin typeface="Arial"/>
              </a:rPr>
              <a:t>JOIN tables of other Apps</a:t>
            </a:r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0" strike="noStrike" spc="-1" dirty="0">
                <a:latin typeface="Arial"/>
              </a:rPr>
              <a:t>Call APIs of other Apps to modify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B77D-A955-8CBA-BF76-4BC1CF0D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5829-410C-7CEF-F407-8EAAA61C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3CBD-2DCD-D26B-FA71-0B719C7A8A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183495" y="365125"/>
            <a:ext cx="7489011" cy="606084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19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5913-B207-953D-3DCA-87CCF1D0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5C77-AF03-80CC-FBD0-17AAFB45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latin typeface="Arial"/>
              </a:rPr>
              <a:t>App API call  = SQL SAVEPOINT</a:t>
            </a: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latin typeface="Arial"/>
              </a:rPr>
              <a:t>User &amp; Actor info Request object</a:t>
            </a:r>
          </a:p>
        </p:txBody>
      </p:sp>
    </p:spTree>
    <p:extLst>
      <p:ext uri="{BB962C8B-B14F-4D97-AF65-F5344CB8AC3E}">
        <p14:creationId xmlns:p14="http://schemas.microsoft.com/office/powerpoint/2010/main" val="71629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87EF-255F-8304-FAF5-42E6245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B0CB-AC86-6BD8-07F1-BCC51AC4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Repositories sync across databases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0" strike="noStrike" spc="-1" dirty="0">
                <a:latin typeface="Arial"/>
              </a:rPr>
              <a:t>Conflicts resolved automatically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965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EBB-8793-9498-EEE4-65E57F2F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0862-ABF0-E848-F801-E192E960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0" strike="noStrike" spc="-1" dirty="0">
                <a:latin typeface="Arial"/>
              </a:rPr>
              <a:t>Blockchain per Repository</a:t>
            </a:r>
            <a:br>
              <a:rPr lang="en-US" sz="4800" dirty="0"/>
            </a:br>
            <a:r>
              <a:rPr lang="en-US" sz="4800" b="0" strike="noStrike" spc="-1" dirty="0">
                <a:latin typeface="Arial"/>
              </a:rPr>
              <a:t> </a:t>
            </a: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0" strike="noStrike" spc="-1" dirty="0">
                <a:latin typeface="Arial"/>
              </a:rPr>
              <a:t>Single Sign On</a:t>
            </a: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0" strike="noStrike" spc="-1" dirty="0" err="1">
                <a:latin typeface="Arial"/>
              </a:rPr>
              <a:t>Filecoin</a:t>
            </a:r>
            <a:r>
              <a:rPr lang="en-US" sz="4800" b="0" strike="noStrike" spc="-1" dirty="0">
                <a:latin typeface="Arial"/>
              </a:rPr>
              <a:t> Adapter</a:t>
            </a:r>
            <a:br>
              <a:rPr lang="en-US" sz="4800" dirty="0"/>
            </a:br>
            <a:r>
              <a:rPr lang="en-US" sz="4800" b="0" strike="noStrike" spc="-1" dirty="0">
                <a:latin typeface="Arial"/>
              </a:rPr>
              <a:t> </a:t>
            </a:r>
            <a:br>
              <a:rPr lang="en-US" sz="4800" dirty="0"/>
            </a:br>
            <a:r>
              <a:rPr lang="en-US" sz="4800" spc="-1" dirty="0">
                <a:latin typeface="Arial"/>
              </a:rPr>
              <a:t>V</a:t>
            </a:r>
            <a:r>
              <a:rPr lang="en-US" sz="4800" b="0" strike="noStrike" spc="-1" dirty="0">
                <a:latin typeface="Arial"/>
              </a:rPr>
              <a:t>alidation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480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E3AA-44D2-7E90-8B1D-9780C4B4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0" strike="noStrike" spc="-1" dirty="0">
                <a:solidFill>
                  <a:srgbClr val="4D4D4D"/>
                </a:solidFill>
                <a:latin typeface="Arial"/>
              </a:rPr>
              <a:t>Validation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6378-4E56-00AC-9777-1B073A99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Entity Based</a:t>
            </a:r>
          </a:p>
          <a:p>
            <a:pPr marL="0" indent="0">
              <a:buNone/>
            </a:pPr>
            <a:r>
              <a:rPr lang="en-US" sz="4400" dirty="0"/>
              <a:t>Declarative</a:t>
            </a:r>
          </a:p>
          <a:p>
            <a:pPr marL="0" indent="0">
              <a:buNone/>
            </a:pPr>
            <a:r>
              <a:rPr lang="en-US" sz="4400" dirty="0"/>
              <a:t>Locked down by default</a:t>
            </a:r>
          </a:p>
        </p:txBody>
      </p:sp>
    </p:spTree>
    <p:extLst>
      <p:ext uri="{BB962C8B-B14F-4D97-AF65-F5344CB8AC3E}">
        <p14:creationId xmlns:p14="http://schemas.microsoft.com/office/powerpoint/2010/main" val="301521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CB33-E01E-306B-D7BE-8A369499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4B8E-29E0-E142-9B56-25EA75E0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9408-F284-CCF2-E52D-A999FE2B267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93146" y="365125"/>
            <a:ext cx="8114251" cy="604406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4245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E861-31BA-327A-3B22-E6858DE8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3711-42A4-3B62-D1F3-23CE9505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0" strike="noStrike" spc="-1" dirty="0">
                <a:latin typeface="Arial"/>
              </a:rPr>
              <a:t>Peer to peer</a:t>
            </a:r>
            <a:br>
              <a:rPr lang="en-US" sz="4400" dirty="0"/>
            </a:br>
            <a:r>
              <a:rPr lang="en-US" sz="4400" b="0" strike="noStrike" spc="-1" dirty="0">
                <a:latin typeface="Arial"/>
              </a:rPr>
              <a:t> </a:t>
            </a:r>
            <a:br>
              <a:rPr lang="en-US" sz="4400" dirty="0"/>
            </a:br>
            <a:r>
              <a:rPr lang="en-US" sz="4400" b="0" strike="noStrike" spc="-1" dirty="0">
                <a:latin typeface="Arial"/>
              </a:rPr>
              <a:t>Repository peer discovery </a:t>
            </a:r>
            <a:br>
              <a:rPr lang="en-US" sz="4400" dirty="0"/>
            </a:br>
            <a:r>
              <a:rPr lang="en-US" sz="4400" b="0" strike="noStrike" spc="-1" dirty="0">
                <a:latin typeface="Arial"/>
              </a:rPr>
              <a:t> </a:t>
            </a:r>
            <a:br>
              <a:rPr lang="en-US" sz="4400" dirty="0"/>
            </a:br>
            <a:r>
              <a:rPr lang="en-US" sz="4400" b="0" strike="noStrike" spc="-1" dirty="0">
                <a:latin typeface="Arial"/>
              </a:rPr>
              <a:t>Real time updates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9CC5-2032-BCD4-7451-BE8EA117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52EE-E828-14C5-0FBB-43BDB2F1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Highway – Airport for server</a:t>
            </a:r>
          </a:p>
        </p:txBody>
      </p:sp>
    </p:spTree>
    <p:extLst>
      <p:ext uri="{BB962C8B-B14F-4D97-AF65-F5344CB8AC3E}">
        <p14:creationId xmlns:p14="http://schemas.microsoft.com/office/powerpoint/2010/main" val="146157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8304-1DC4-BEAC-880F-DF74E5F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FFA9-5BAE-6E21-B24F-ECC7302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Airport:  2016 - now</a:t>
            </a:r>
          </a:p>
        </p:txBody>
      </p:sp>
    </p:spTree>
    <p:extLst>
      <p:ext uri="{BB962C8B-B14F-4D97-AF65-F5344CB8AC3E}">
        <p14:creationId xmlns:p14="http://schemas.microsoft.com/office/powerpoint/2010/main" val="93139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D20F-3827-2390-5122-F3F06B92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00163-D8C5-3844-6480-FF20BC1D68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30448" y="549581"/>
            <a:ext cx="8378286" cy="575883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9635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AD3-69FF-4FDA-D5CE-616892A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302-6604-030C-D3BB-FC8ECB91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latin typeface="Arial"/>
              </a:rPr>
              <a:t>Network of execution nodes</a:t>
            </a: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latin typeface="Arial"/>
              </a:rPr>
              <a:t>Multiple data sources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06F2-93B0-7A19-05B0-9ECA58AC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0ED47-BA02-5386-81D5-F272E4B4C7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77248" y="1824630"/>
            <a:ext cx="7444924" cy="320873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2389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F343-11AB-1E77-94D5-DA9FD0FA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FAB2-87B8-5013-2068-E8E7AA71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b="0" strike="noStrike" spc="-1" dirty="0">
              <a:latin typeface="Arial"/>
            </a:endParaRPr>
          </a:p>
          <a:p>
            <a:pPr marL="0" indent="0" algn="ctr">
              <a:buNone/>
            </a:pPr>
            <a:r>
              <a:rPr lang="en-US" sz="2800" b="0" strike="noStrike" spc="-1" dirty="0">
                <a:latin typeface="Arial"/>
              </a:rPr>
              <a:t>https://beyond-decentralized.world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1798F-21AB-FD98-5ED2-A2C29FA5CA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763842" y="1342238"/>
            <a:ext cx="4664315" cy="417352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351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A00D-B7D1-DB78-B52C-1C5F415E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1AD9-A3D9-FC4E-1740-5BE6B9BB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Autonomous</a:t>
            </a:r>
          </a:p>
          <a:p>
            <a:pPr marL="0" indent="0" algn="ctr">
              <a:buNone/>
            </a:pPr>
            <a:r>
              <a:rPr lang="en-US" sz="4800" dirty="0"/>
              <a:t>Interdependent</a:t>
            </a:r>
          </a:p>
          <a:p>
            <a:pPr marL="0" indent="0" algn="ctr">
              <a:buNone/>
            </a:pPr>
            <a:r>
              <a:rPr lang="en-US" sz="4800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10481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CAD1-FA7B-319A-B013-19E5117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9D69-9597-4CAF-167F-88884424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Virtual Repositories in Relational Tables</a:t>
            </a:r>
          </a:p>
        </p:txBody>
      </p:sp>
    </p:spTree>
    <p:extLst>
      <p:ext uri="{BB962C8B-B14F-4D97-AF65-F5344CB8AC3E}">
        <p14:creationId xmlns:p14="http://schemas.microsoft.com/office/powerpoint/2010/main" val="304260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B3A1-63AB-C46F-5FB4-50B6930A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4E841-EAB5-C69D-61BA-63D41B80EA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11686" y="365125"/>
            <a:ext cx="8438993" cy="612775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895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5DA-20BC-0687-F256-CDA5D066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9D9D-F116-8BFA-2347-0B3923EA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 err="1">
                <a:latin typeface="Arial"/>
              </a:rPr>
              <a:t>Repository_Id</a:t>
            </a:r>
            <a:endParaRPr lang="en-US" sz="4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>
                <a:latin typeface="Arial"/>
              </a:rPr>
              <a:t> </a:t>
            </a: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 err="1">
                <a:latin typeface="Arial"/>
              </a:rPr>
              <a:t>Repository_Actor_Id</a:t>
            </a:r>
            <a:endParaRPr lang="en-US" sz="4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97"/>
              </a:spcBef>
              <a:buClr>
                <a:srgbClr val="FFFF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0" strike="noStrike" spc="-1" dirty="0" err="1">
                <a:latin typeface="Arial"/>
              </a:rPr>
              <a:t>Actor_Record_Id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64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0FAC-8E98-7CC2-90FE-D6589054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95E5-D558-D66C-90EF-929645F1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Per-Repository transaction logs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Transactions split per Repository</a:t>
            </a:r>
          </a:p>
        </p:txBody>
      </p:sp>
    </p:spTree>
    <p:extLst>
      <p:ext uri="{BB962C8B-B14F-4D97-AF65-F5344CB8AC3E}">
        <p14:creationId xmlns:p14="http://schemas.microsoft.com/office/powerpoint/2010/main" val="408445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4E3-8A58-5520-6893-A66BD24B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1209-CF69-451E-C0AD-AE70FD4A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Repository usable in isolation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Data copied by Foreign Keys</a:t>
            </a:r>
          </a:p>
        </p:txBody>
      </p:sp>
    </p:spTree>
    <p:extLst>
      <p:ext uri="{BB962C8B-B14F-4D97-AF65-F5344CB8AC3E}">
        <p14:creationId xmlns:p14="http://schemas.microsoft.com/office/powerpoint/2010/main" val="320228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182</Words>
  <Application>Microsoft Office PowerPoint</Application>
  <PresentationFormat>Widescreen</PresentationFormat>
  <Paragraphs>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Beyond Decentralized</vt:lpstr>
      <vt:lpstr>Mission</vt:lpstr>
      <vt:lpstr>The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Decentralized</dc:title>
  <dc:creator>Artem Shamsutdinov</dc:creator>
  <cp:lastModifiedBy>Artem Shamsutdinov</cp:lastModifiedBy>
  <cp:revision>3</cp:revision>
  <dcterms:created xsi:type="dcterms:W3CDTF">2022-09-19T01:44:58Z</dcterms:created>
  <dcterms:modified xsi:type="dcterms:W3CDTF">2022-09-21T06:21:04Z</dcterms:modified>
</cp:coreProperties>
</file>