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ABEE5E-EBA2-4B7C-9A8E-ADC2B941D5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67F820-7EF2-4740-B235-44EEBDB020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7F9E43-1981-4C33-AE2B-F6B2536B6F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9DCA34-C85B-4FE7-9CE6-4CDD760A0AD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B6E558-4F47-4F04-A4EA-0E51342632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503C3A-BF36-4B66-BE72-6412F8024B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8BBBD3-93DA-445E-A94C-27F7717E2D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3FECCB-E6CB-4CC7-99C7-7983072A82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BD1E35-D465-4731-ADC6-23CD7B2954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B8B5A2-624E-4612-90C2-8336C0324B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AD5FFC-B1DD-49BE-B964-9CB5086EB9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903F41-0C27-494A-A551-52F8A3BBC0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4C70831-1738-465D-A76B-CE310E1ACC6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Beyond Decentralized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Technology Overview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by Artem Shamsutdinov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1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AIRport: core project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3129120" y="1126080"/>
            <a:ext cx="5712120" cy="441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1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ORM &amp; State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2514600" y="1326600"/>
            <a:ext cx="70610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Tarmaq – Default ORM, other ORMs possible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Sessionless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Original state tracked in hidden property &amp; passed to and from UI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1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Entity Mappings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2982600" y="1164960"/>
            <a:ext cx="4676040" cy="431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1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SQL-TypeScript integration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2972160" y="1070640"/>
            <a:ext cx="4791960" cy="454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1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SELECT: object tree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2868840" y="1054440"/>
            <a:ext cx="5443920" cy="446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1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DAO: type safety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864160" y="1112760"/>
            <a:ext cx="5275080" cy="447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1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API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2546640" y="-757440"/>
            <a:ext cx="70610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* Apps run in isolated VMs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* Database access controlled by AIRport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* Can JOIN to tables of other Apps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* Must call APIs of other Apps for persistence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827080" y="2723400"/>
            <a:ext cx="5013000" cy="271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1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API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896560" y="1052640"/>
            <a:ext cx="5470560" cy="447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1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Transactions &amp; Scope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2514600" y="1326600"/>
            <a:ext cx="70610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Transactions across API calls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Each API call has SQL SAVEPOINT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Access to Request Scope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     </a:t>
            </a:r>
            <a:r>
              <a:rPr b="0" lang="en-US" sz="3200" spc="-1" strike="noStrike">
                <a:latin typeface="Arial"/>
              </a:rPr>
              <a:t>User, Actor info, etc.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Session scope tracking possible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1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Synchronization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2514600" y="1326600"/>
            <a:ext cx="70610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Repositories exist in multiple AIRport databases (each user device has its own AIRport database) 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latin typeface="Arial"/>
              </a:rPr>
              <a:t>Repositories sync via Transaction Log entries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Conflicts are resolved automatically based on Transaction Log entry timestamps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Tahoma"/>
              </a:rPr>
              <a:t>Mission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lvl="1" marL="457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600" spc="-1" strike="noStrike">
                <a:solidFill>
                  <a:srgbClr val="ffffff"/>
                </a:solidFill>
                <a:latin typeface="Verdana"/>
                <a:ea typeface="굴림"/>
              </a:rPr>
              <a:t>Fair Data Ownership</a:t>
            </a: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 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Everyone owns their data</a:t>
            </a:r>
            <a:br>
              <a:rPr sz="2400"/>
            </a:br>
            <a:r>
              <a:rPr b="0" lang="en-US" sz="2800" spc="-1" strike="noStrike">
                <a:latin typeface="Arial"/>
                <a:ea typeface="Microsoft YaHei"/>
              </a:rPr>
              <a:t> </a:t>
            </a:r>
            <a:br>
              <a:rPr sz="2800"/>
            </a:br>
            <a:r>
              <a:rPr b="0" lang="en-US" sz="2800" spc="-1" strike="noStrike">
                <a:latin typeface="Arial"/>
                <a:ea typeface="Microsoft YaHei"/>
              </a:rPr>
              <a:t> </a:t>
            </a:r>
            <a:br>
              <a:rPr sz="2800"/>
            </a:br>
            <a:r>
              <a:rPr b="0" lang="en-US" sz="2800" spc="-1" strike="noStrike">
                <a:latin typeface="Arial"/>
                <a:ea typeface="Microsoft YaHei"/>
              </a:rPr>
              <a:t>  </a:t>
            </a:r>
            <a:r>
              <a:rPr b="1" lang="ru-RU" sz="2600" spc="-1" strike="noStrike">
                <a:solidFill>
                  <a:srgbClr val="ffffff"/>
                </a:solidFill>
                <a:latin typeface="Verdana"/>
                <a:ea typeface="굴림"/>
              </a:rPr>
              <a:t>Independent Software Development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200" spc="-1" strike="noStrike">
                <a:solidFill>
                  <a:srgbClr val="ffffff"/>
                </a:solidFill>
                <a:latin typeface="Verdana"/>
                <a:ea typeface="굴림"/>
              </a:rPr>
              <a:t> </a:t>
            </a:r>
            <a:r>
              <a:rPr b="0" lang="ru-RU" sz="2200" spc="-1" strike="noStrike">
                <a:solidFill>
                  <a:srgbClr val="ffffff"/>
                </a:solidFill>
                <a:latin typeface="Verdana"/>
                <a:ea typeface="굴림"/>
              </a:rPr>
              <a:t>Developers build synergetic Applications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ffffff"/>
                </a:solidFill>
                <a:latin typeface="Verdana"/>
                <a:ea typeface="굴림"/>
              </a:rPr>
              <a:t> </a:t>
            </a:r>
            <a:br>
              <a:rPr sz="2600"/>
            </a:b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1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AIRbridge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2514600" y="1326600"/>
            <a:ext cx="70610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Per-Repository private blockchains </a:t>
            </a:r>
            <a:br>
              <a:rPr sz="3200"/>
            </a:b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SSO (Single Sign On):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convenient and private options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Data Transfer optimization and storage platform Adapters (Filecoin, etc.)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Unified validation for server and client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1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AIRbridge: Validation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2366640" y="1055160"/>
            <a:ext cx="7215840" cy="445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1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AIRway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2514600" y="1006920"/>
            <a:ext cx="70610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Peer to peer AIRport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Repository peer discovery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Real time updates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3128040" y="908640"/>
            <a:ext cx="5920560" cy="365760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1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Highway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2508120" y="1767600"/>
            <a:ext cx="70610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AIRport for server environment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AIR for globally shared data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1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Maglev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2508120" y="1767600"/>
            <a:ext cx="70610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AIRport executing on a network of execution nodes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AIRport instances pulling data from multiple data sources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2496240" y="1237320"/>
            <a:ext cx="6831720" cy="279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154600" y="1063440"/>
            <a:ext cx="74149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Thank You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2550600" y="2528280"/>
            <a:ext cx="6973920" cy="12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3200" spc="-1" strike="noStrike">
                <a:latin typeface="Arial"/>
              </a:rPr>
              <a:t>Made possible by my wife and children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1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Story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2514600" y="1326600"/>
            <a:ext cx="70610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2015 – “Hans the Organizator”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No way for people to store their own data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Started on AIRport in 2016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1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AIR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2514600" y="1326600"/>
            <a:ext cx="70610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Autonomous Interdependent Repositories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*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Relational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*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ID Scheme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*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Transaction Logs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*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Autonomous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*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Interdependent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1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Relational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486400" y="412200"/>
            <a:ext cx="3429000" cy="118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latin typeface="Arial"/>
              </a:rPr>
              <a:t>Virtual repositories 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in relational tables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3200400" y="1246680"/>
            <a:ext cx="5486400" cy="423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1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ID Scheme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2514600" y="1326600"/>
            <a:ext cx="70610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AIR record keys are composed of: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1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Repository_Id (GUID)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2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Repository_Actor_Id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          </a:t>
            </a:r>
            <a:r>
              <a:rPr b="0" lang="en-US" sz="3200" spc="-1" strike="noStrike">
                <a:latin typeface="Arial"/>
              </a:rPr>
              <a:t>Actor = User, on a Device, using an App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3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Actor_Record_Id (DB sequence)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1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Transaction Logs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2514600" y="1326600"/>
            <a:ext cx="70610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Each Repository maintains its own Transaction Log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Each database transaction is split into per-Repository sub-transactions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1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Autonomous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2514600" y="1326600"/>
            <a:ext cx="70610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Repository can be used in isolation.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All data reference via Foreign Keys is copied into the Repository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514600" y="226080"/>
            <a:ext cx="7061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4d4d4d"/>
                </a:solidFill>
                <a:latin typeface="Arial"/>
              </a:rPr>
              <a:t>Interdependent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2514600" y="1326600"/>
            <a:ext cx="70610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Source Repository foreign keys retained in “Original_*” key columns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Joins can be switched to use the “Original” columns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Missing repositories are loaded in background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LibreOffice/7.3.2.2$Windows_X86_64 LibreOffice_project/49f2b1bff42cfccbd8f788c8dc32c1c309559be0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2022-08-15T04:34:59Z</dcterms:created>
  <dc:creator/>
  <dc:description/>
  <dc:language>en-US</dc:language>
  <cp:lastModifiedBy/>
  <dcterms:modified xsi:type="dcterms:W3CDTF">2022-08-15T06:31:44Z</dcterms:modified>
  <cp:revision>2</cp:revision>
  <dc:subject/>
  <dc:title/>
</cp:coreProperties>
</file>