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5C95B4-B6F3-49D5-90FF-CFC881C384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6D4DB6-DC27-473B-A053-E187B976FB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8736AA-A88F-4F2B-9E3B-0DF6024863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9AC44A-373B-4905-98EE-08AD78947B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9AE9DF-FF70-411E-955D-AAE7988AFC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251731-1AEE-4156-A5BE-663C64E4D7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EBC0F0-CC8A-4E8F-9DE6-6EAD8DCC3E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F71E48-C517-48FB-83CC-EBA3978D4C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DF4A88-A183-4679-962F-EDA0DF0B6C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1437BA-7DF7-40AE-A675-88E299A417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988C6B-0B67-487B-B69E-D2A1736C8D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A2008A-B4A8-48C5-A51B-2F1E2C74C6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2249B7-3FC2-47CE-8A2C-20D7FB69D1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EA66C9-D369-4D7C-9F21-D2FC963D10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8F1EB0-CAF9-43DE-8492-80A141E7A9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F471BD-FADD-4967-82E6-0DDE426D58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5062E8-2A11-4169-94CD-EA1C1F2BD0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904938-290F-48FE-8F08-8797A31E3C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EE480C-E54E-4E50-8BC6-05C06F3DA1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3DF7CF-5DE9-41FC-9767-8DAD21D55E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36270F-CEA4-4DAA-8A2D-238B9FB84B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AB4FB5-A7B8-4F07-9F9D-210FC10D8C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8277B6-E20E-4104-8D69-3F1C360D57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1CD952-C39A-4A02-913F-6CD9F581CC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B9F44F-E458-47B3-AEA4-09D0E40C801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0B6AFF-CB18-4325-9C47-260E3282907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Beyond Decentralized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Technology Overview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by Artem Shamsutdinov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AIRport: core project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3129120" y="1126080"/>
            <a:ext cx="5711760" cy="44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ORM &amp;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06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Tarmaq – Default ORM, other ORMs possible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Sessionless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Original state tracked in hidden property &amp; passed to and from UI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Entity Mappings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982600" y="1164960"/>
            <a:ext cx="4675680" cy="431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SQL-TypeScript integration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972160" y="1070640"/>
            <a:ext cx="4791600" cy="454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SELECT: object tree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868840" y="1054440"/>
            <a:ext cx="5443560" cy="446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DAO: type safety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864160" y="1112760"/>
            <a:ext cx="5274720" cy="447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API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2546640" y="-757440"/>
            <a:ext cx="70606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* Apps run in isolated VMs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* Database access controlled by AIRport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* Can JOIN to tables of other Apps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* Must call APIs of other Apps for persistence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827080" y="2723400"/>
            <a:ext cx="5012640" cy="271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API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896560" y="1052640"/>
            <a:ext cx="5470200" cy="447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Transactions &amp; Scope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06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Transactions across API calls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Each API call has SQL SAVEPOINT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Access to Request Scope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     </a:t>
            </a:r>
            <a:r>
              <a:rPr b="0" lang="en-US" sz="3200" spc="-1" strike="noStrike">
                <a:latin typeface="Arial"/>
              </a:rPr>
              <a:t>User, Actor info, etc.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Session scope tracking possible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Synchronization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06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Repositories exist in multiple AIRport databases (each user device has its own AIRport database) 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latin typeface="Arial"/>
              </a:rPr>
              <a:t>Repositories sync via Transaction Log entries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Conflicts are resolved automatically based on Transaction Log entry timestamps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Tahoma"/>
              </a:rPr>
              <a:t>Mission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lvl="1" marL="4572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ffffff"/>
                </a:solidFill>
                <a:latin typeface="Verdana"/>
                <a:ea typeface="굴림"/>
              </a:rPr>
              <a:t>Fair Data Ownership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4572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Everyone owns their data</a:t>
            </a:r>
            <a:br>
              <a:rPr sz="2400"/>
            </a:br>
            <a:r>
              <a:rPr b="0" lang="en-US" sz="2800" spc="-1" strike="noStrike">
                <a:latin typeface="Arial"/>
                <a:ea typeface="Microsoft YaHei"/>
              </a:rPr>
              <a:t> </a:t>
            </a:r>
            <a:br>
              <a:rPr sz="2800"/>
            </a:br>
            <a:r>
              <a:rPr b="0" lang="en-US" sz="2800" spc="-1" strike="noStrike">
                <a:latin typeface="Arial"/>
                <a:ea typeface="Microsoft YaHei"/>
              </a:rPr>
              <a:t> </a:t>
            </a:r>
            <a:br>
              <a:rPr sz="2800"/>
            </a:br>
            <a:r>
              <a:rPr b="0" lang="en-US" sz="2800" spc="-1" strike="noStrike">
                <a:latin typeface="Arial"/>
                <a:ea typeface="Microsoft YaHei"/>
              </a:rPr>
              <a:t>  </a:t>
            </a:r>
            <a:r>
              <a:rPr b="1" lang="ru-RU" sz="2600" spc="-1" strike="noStrike">
                <a:solidFill>
                  <a:srgbClr val="ffffff"/>
                </a:solidFill>
                <a:latin typeface="Verdana"/>
                <a:ea typeface="굴림"/>
              </a:rPr>
              <a:t>Independent Software Development</a:t>
            </a:r>
            <a:endParaRPr b="0" lang="en-US" sz="2600" spc="-1" strike="noStrike">
              <a:latin typeface="Arial"/>
            </a:endParaRPr>
          </a:p>
          <a:p>
            <a:pPr lvl="1" marL="4572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solidFill>
                  <a:srgbClr val="ffffff"/>
                </a:solidFill>
                <a:latin typeface="Verdana"/>
                <a:ea typeface="굴림"/>
              </a:rPr>
              <a:t> </a:t>
            </a:r>
            <a:r>
              <a:rPr b="0" lang="ru-RU" sz="2200" spc="-1" strike="noStrike">
                <a:solidFill>
                  <a:srgbClr val="ffffff"/>
                </a:solidFill>
                <a:latin typeface="Verdana"/>
                <a:ea typeface="굴림"/>
              </a:rPr>
              <a:t>Developers build synergetic Applications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4572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Verdana"/>
                <a:ea typeface="굴림"/>
              </a:rPr>
              <a:t> </a:t>
            </a:r>
            <a:br>
              <a:rPr sz="2600"/>
            </a:b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AIRbridge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06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Per-Repository private blockchains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SSO (Single Sign On):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convenient and private options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Data Transfer optimization and storage platform Adapters (Filecoin, etc.)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Unified validation for server and client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AIRbridge: Validation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2514600" y="1071000"/>
            <a:ext cx="6450120" cy="441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AIRway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2514600" y="1006920"/>
            <a:ext cx="70606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Peer to peer AIRport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Repository peer discovery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Real time updates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128040" y="908640"/>
            <a:ext cx="5920200" cy="365724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Highway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2508120" y="1767600"/>
            <a:ext cx="70606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AIRport for server environment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AIR for globally shared data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Maglev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2508120" y="1767600"/>
            <a:ext cx="70606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AIRport executing on a network of execution nodes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AIRport instances pulling data from multiple data sources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496240" y="1237320"/>
            <a:ext cx="6831360" cy="279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154600" y="1063440"/>
            <a:ext cx="7414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Thank You</a:t>
            </a:r>
            <a:br>
              <a:rPr sz="4400"/>
            </a:br>
            <a:br>
              <a:rPr sz="4400"/>
            </a:br>
            <a:endParaRPr b="0" lang="en-US" sz="4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4269960" y="1371600"/>
            <a:ext cx="3201840" cy="306288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 txBox="1"/>
          <p:nvPr/>
        </p:nvSpPr>
        <p:spPr>
          <a:xfrm>
            <a:off x="4082400" y="4800600"/>
            <a:ext cx="3654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https://beyond-decentralized.world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Story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06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2015 – “Hans the Organizator”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No way for people to store their own data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Started on AIRport in 2016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AIR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06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Autonomous Interdependent Repositories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*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Relational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*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ID Scheme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*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Transaction Logs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*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Autonomous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*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Interdependent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Relational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86400" y="412200"/>
            <a:ext cx="3428640" cy="11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latin typeface="Arial"/>
              </a:rPr>
              <a:t>Virtual repositories 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in relational tables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3200400" y="1246680"/>
            <a:ext cx="5486040" cy="423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ID Scheme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06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AIR record keys are composed of: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1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Repository_Id (GUID)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2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Repository_Actor_Id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          </a:t>
            </a:r>
            <a:r>
              <a:rPr b="0" lang="en-US" sz="3200" spc="-1" strike="noStrike">
                <a:latin typeface="Arial"/>
              </a:rPr>
              <a:t>Actor = User, on a Device, using an App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3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Actor_Record_Id (DB sequence)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Transaction Logs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06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Each Repository maintains its own Transaction Log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Each database transaction is split into per-Repository sub-transactions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Autonomous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06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Repository can be used in isolation.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All data reference via Foreign Keys is copied into the Repository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06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Interdependent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06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Source Repository foreign keys retained in “Original_*” key columns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Joins can be switched to use the “Original” columns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Missing repositories are loaded in background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2022-08-15T04:34:59Z</dcterms:created>
  <dc:creator/>
  <dc:description/>
  <dc:language>en-US</dc:language>
  <cp:lastModifiedBy/>
  <dcterms:modified xsi:type="dcterms:W3CDTF">2022-08-17T03:22:13Z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