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AFACF-C3E3-4144-82FE-F04E0480ED94}" type="doc">
      <dgm:prSet loTypeId="urn:microsoft.com/office/officeart/2009/3/layout/Pie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9FF259-5130-4166-B28B-CBAE674CF450}">
      <dgm:prSet phldrT="[Text]"/>
      <dgm:spPr/>
      <dgm:t>
        <a:bodyPr/>
        <a:lstStyle/>
        <a:p>
          <a:r>
            <a:rPr lang="en-US" dirty="0"/>
            <a:t>Prove the Concept</a:t>
          </a:r>
        </a:p>
      </dgm:t>
    </dgm:pt>
    <dgm:pt modelId="{57E844C5-46B1-4338-85F4-09AF149E2A29}" type="parTrans" cxnId="{BC1F1351-5EA7-4B59-9680-CE5512BB0A77}">
      <dgm:prSet/>
      <dgm:spPr/>
      <dgm:t>
        <a:bodyPr/>
        <a:lstStyle/>
        <a:p>
          <a:endParaRPr lang="en-US"/>
        </a:p>
      </dgm:t>
    </dgm:pt>
    <dgm:pt modelId="{DED6E342-14CB-485D-8559-0B8E7BF2D415}" type="sibTrans" cxnId="{BC1F1351-5EA7-4B59-9680-CE5512BB0A77}">
      <dgm:prSet/>
      <dgm:spPr/>
      <dgm:t>
        <a:bodyPr/>
        <a:lstStyle/>
        <a:p>
          <a:endParaRPr lang="en-US"/>
        </a:p>
      </dgm:t>
    </dgm:pt>
    <dgm:pt modelId="{0D7583F5-C18C-409C-B7ED-69FBC9DBDBD5}">
      <dgm:prSet phldrT="[Text]"/>
      <dgm:spPr/>
      <dgm:t>
        <a:bodyPr/>
        <a:lstStyle/>
        <a:p>
          <a:r>
            <a:rPr lang="en-US" dirty="0"/>
            <a:t>Start with your Code</a:t>
          </a:r>
        </a:p>
      </dgm:t>
    </dgm:pt>
    <dgm:pt modelId="{76059198-A177-4BC2-A6D4-0C9CB95850A2}" type="parTrans" cxnId="{73F5DDE7-3069-4100-985D-645EA37E2690}">
      <dgm:prSet/>
      <dgm:spPr/>
      <dgm:t>
        <a:bodyPr/>
        <a:lstStyle/>
        <a:p>
          <a:endParaRPr lang="en-US"/>
        </a:p>
      </dgm:t>
    </dgm:pt>
    <dgm:pt modelId="{B27CBA54-FDF9-4AE0-AEC4-C5B6D12BB614}" type="sibTrans" cxnId="{73F5DDE7-3069-4100-985D-645EA37E2690}">
      <dgm:prSet/>
      <dgm:spPr/>
      <dgm:t>
        <a:bodyPr/>
        <a:lstStyle/>
        <a:p>
          <a:endParaRPr lang="en-US"/>
        </a:p>
      </dgm:t>
    </dgm:pt>
    <dgm:pt modelId="{3CEB44AC-7FA0-4EDE-A1AD-02F9ECDDDE48}">
      <dgm:prSet phldrT="[Text]"/>
      <dgm:spPr/>
      <dgm:t>
        <a:bodyPr/>
        <a:lstStyle/>
        <a:p>
          <a:r>
            <a:rPr lang="en-US" dirty="0"/>
            <a:t>Build Trust</a:t>
          </a:r>
        </a:p>
      </dgm:t>
    </dgm:pt>
    <dgm:pt modelId="{2F264ECA-76A6-4BC5-9195-85F7C0C1C8A7}" type="parTrans" cxnId="{C7286545-5911-41DE-ACFE-5601FFE4C9C7}">
      <dgm:prSet/>
      <dgm:spPr/>
      <dgm:t>
        <a:bodyPr/>
        <a:lstStyle/>
        <a:p>
          <a:endParaRPr lang="en-US"/>
        </a:p>
      </dgm:t>
    </dgm:pt>
    <dgm:pt modelId="{23E33A60-2AF0-4F33-9ABB-DF23D2B9E7C8}" type="sibTrans" cxnId="{C7286545-5911-41DE-ACFE-5601FFE4C9C7}">
      <dgm:prSet/>
      <dgm:spPr/>
      <dgm:t>
        <a:bodyPr/>
        <a:lstStyle/>
        <a:p>
          <a:endParaRPr lang="en-US"/>
        </a:p>
      </dgm:t>
    </dgm:pt>
    <dgm:pt modelId="{1E4819CB-9B49-450C-8CE4-CE7A4FB404EE}">
      <dgm:prSet phldrT="[Text]"/>
      <dgm:spPr/>
      <dgm:t>
        <a:bodyPr/>
        <a:lstStyle/>
        <a:p>
          <a:r>
            <a:rPr lang="en-US" dirty="0"/>
            <a:t>Iterate on your process</a:t>
          </a:r>
        </a:p>
      </dgm:t>
    </dgm:pt>
    <dgm:pt modelId="{FC22A38D-FD66-4F06-BA9B-1CD328D11B3D}" type="parTrans" cxnId="{541EFE56-08A9-42C1-BF4B-D51E1942D01A}">
      <dgm:prSet/>
      <dgm:spPr/>
      <dgm:t>
        <a:bodyPr/>
        <a:lstStyle/>
        <a:p>
          <a:endParaRPr lang="en-US"/>
        </a:p>
      </dgm:t>
    </dgm:pt>
    <dgm:pt modelId="{9FAFD415-918F-4EC3-8D61-7732925DA926}" type="sibTrans" cxnId="{541EFE56-08A9-42C1-BF4B-D51E1942D01A}">
      <dgm:prSet/>
      <dgm:spPr/>
      <dgm:t>
        <a:bodyPr/>
        <a:lstStyle/>
        <a:p>
          <a:endParaRPr lang="en-US"/>
        </a:p>
      </dgm:t>
    </dgm:pt>
    <dgm:pt modelId="{AD3CCA1A-E158-44EF-80C9-833EE3079BA4}">
      <dgm:prSet phldrT="[Text]"/>
      <dgm:spPr/>
      <dgm:t>
        <a:bodyPr/>
        <a:lstStyle/>
        <a:p>
          <a:r>
            <a:rPr lang="en-US" dirty="0"/>
            <a:t>Drive Change</a:t>
          </a:r>
        </a:p>
      </dgm:t>
    </dgm:pt>
    <dgm:pt modelId="{FB19D431-EDE7-49EC-A3CE-CAF71EEDD311}" type="parTrans" cxnId="{22E68AC0-8DED-454E-A68E-F052B495FAB3}">
      <dgm:prSet/>
      <dgm:spPr/>
      <dgm:t>
        <a:bodyPr/>
        <a:lstStyle/>
        <a:p>
          <a:endParaRPr lang="en-US"/>
        </a:p>
      </dgm:t>
    </dgm:pt>
    <dgm:pt modelId="{6E361FB9-7A84-4F1D-A6AE-E1F6C584C222}" type="sibTrans" cxnId="{22E68AC0-8DED-454E-A68E-F052B495FAB3}">
      <dgm:prSet/>
      <dgm:spPr/>
      <dgm:t>
        <a:bodyPr/>
        <a:lstStyle/>
        <a:p>
          <a:endParaRPr lang="en-US"/>
        </a:p>
      </dgm:t>
    </dgm:pt>
    <dgm:pt modelId="{794DF9BF-8F9E-45F1-AAD0-CC32F6B66101}">
      <dgm:prSet phldrT="[Text]"/>
      <dgm:spPr/>
      <dgm:t>
        <a:bodyPr/>
        <a:lstStyle/>
        <a:p>
          <a:r>
            <a:rPr lang="en-US" dirty="0"/>
            <a:t>Identify improvements</a:t>
          </a:r>
        </a:p>
      </dgm:t>
    </dgm:pt>
    <dgm:pt modelId="{9804B64F-4058-4001-A2E4-F497DE0FF22B}" type="parTrans" cxnId="{B006BFF0-0FA8-405A-BFCC-02711E19E5AC}">
      <dgm:prSet/>
      <dgm:spPr/>
      <dgm:t>
        <a:bodyPr/>
        <a:lstStyle/>
        <a:p>
          <a:endParaRPr lang="en-US"/>
        </a:p>
      </dgm:t>
    </dgm:pt>
    <dgm:pt modelId="{8A32E5FD-371F-4263-9417-D4BA9E7025DD}" type="sibTrans" cxnId="{B006BFF0-0FA8-405A-BFCC-02711E19E5AC}">
      <dgm:prSet/>
      <dgm:spPr/>
      <dgm:t>
        <a:bodyPr/>
        <a:lstStyle/>
        <a:p>
          <a:endParaRPr lang="en-US"/>
        </a:p>
      </dgm:t>
    </dgm:pt>
    <dgm:pt modelId="{53616BEE-9450-43CD-A9C4-1B07D9B83652}">
      <dgm:prSet phldrT="[Text]"/>
      <dgm:spPr/>
      <dgm:t>
        <a:bodyPr/>
        <a:lstStyle/>
        <a:p>
          <a:r>
            <a:rPr lang="en-US" dirty="0"/>
            <a:t>Use data to build your case</a:t>
          </a:r>
        </a:p>
      </dgm:t>
    </dgm:pt>
    <dgm:pt modelId="{07790617-C14D-4CBE-8252-3C835A299577}" type="parTrans" cxnId="{AEFCAB6B-507F-48E5-BBCD-9864E208F624}">
      <dgm:prSet/>
      <dgm:spPr/>
      <dgm:t>
        <a:bodyPr/>
        <a:lstStyle/>
        <a:p>
          <a:endParaRPr lang="en-US"/>
        </a:p>
      </dgm:t>
    </dgm:pt>
    <dgm:pt modelId="{74EC4E09-F233-41E1-8D02-71E52BF13B00}" type="sibTrans" cxnId="{AEFCAB6B-507F-48E5-BBCD-9864E208F624}">
      <dgm:prSet/>
      <dgm:spPr/>
      <dgm:t>
        <a:bodyPr/>
        <a:lstStyle/>
        <a:p>
          <a:endParaRPr lang="en-US"/>
        </a:p>
      </dgm:t>
    </dgm:pt>
    <dgm:pt modelId="{B746B60E-A7FE-44DB-8A7E-4EAB456AB81F}">
      <dgm:prSet phldrT="[Text]"/>
      <dgm:spPr/>
      <dgm:t>
        <a:bodyPr/>
        <a:lstStyle/>
        <a:p>
          <a:r>
            <a:rPr lang="en-US" dirty="0"/>
            <a:t>Understand “Roll Back”</a:t>
          </a:r>
        </a:p>
      </dgm:t>
    </dgm:pt>
    <dgm:pt modelId="{B9E6AB73-82F8-4F37-8DDC-3AF13CD269B6}" type="parTrans" cxnId="{CB59AFA0-6C3E-42D3-8D0F-7534A0C95191}">
      <dgm:prSet/>
      <dgm:spPr/>
      <dgm:t>
        <a:bodyPr/>
        <a:lstStyle/>
        <a:p>
          <a:endParaRPr lang="en-US"/>
        </a:p>
      </dgm:t>
    </dgm:pt>
    <dgm:pt modelId="{9E263EE4-5CD3-4267-A746-2317ECC2015E}" type="sibTrans" cxnId="{CB59AFA0-6C3E-42D3-8D0F-7534A0C95191}">
      <dgm:prSet/>
      <dgm:spPr/>
      <dgm:t>
        <a:bodyPr/>
        <a:lstStyle/>
        <a:p>
          <a:endParaRPr lang="en-US"/>
        </a:p>
      </dgm:t>
    </dgm:pt>
    <dgm:pt modelId="{40DA7D5C-C5CB-4A75-8D8C-0C67EC648FC7}">
      <dgm:prSet phldrT="[Text]"/>
      <dgm:spPr/>
      <dgm:t>
        <a:bodyPr/>
        <a:lstStyle/>
        <a:p>
          <a:r>
            <a:rPr lang="en-US" dirty="0"/>
            <a:t>Identify your target system</a:t>
          </a:r>
        </a:p>
      </dgm:t>
    </dgm:pt>
    <dgm:pt modelId="{C05E8676-68E0-4AE0-BD8E-A588C76EE0A6}" type="parTrans" cxnId="{DB3CE7E3-0BBA-4D07-8345-1A5F64EDC435}">
      <dgm:prSet/>
      <dgm:spPr/>
      <dgm:t>
        <a:bodyPr/>
        <a:lstStyle/>
        <a:p>
          <a:endParaRPr lang="en-US"/>
        </a:p>
      </dgm:t>
    </dgm:pt>
    <dgm:pt modelId="{7F5FBD12-F58C-45F8-A0D3-C0907B592A1C}" type="sibTrans" cxnId="{DB3CE7E3-0BBA-4D07-8345-1A5F64EDC435}">
      <dgm:prSet/>
      <dgm:spPr/>
      <dgm:t>
        <a:bodyPr/>
        <a:lstStyle/>
        <a:p>
          <a:endParaRPr lang="en-US"/>
        </a:p>
      </dgm:t>
    </dgm:pt>
    <dgm:pt modelId="{BEB215D4-517E-422C-9E97-B4CBF981E99E}">
      <dgm:prSet phldrT="[Text]"/>
      <dgm:spPr/>
      <dgm:t>
        <a:bodyPr/>
        <a:lstStyle/>
        <a:p>
          <a:r>
            <a:rPr lang="en-US" dirty="0"/>
            <a:t>Define your goal</a:t>
          </a:r>
        </a:p>
      </dgm:t>
    </dgm:pt>
    <dgm:pt modelId="{C8D7D9C0-35CF-4BD4-A846-5AFCFEA4C8B5}" type="parTrans" cxnId="{757BC526-65A5-4A74-ADF6-8469608FDB9A}">
      <dgm:prSet/>
      <dgm:spPr/>
      <dgm:t>
        <a:bodyPr/>
        <a:lstStyle/>
        <a:p>
          <a:endParaRPr lang="en-US"/>
        </a:p>
      </dgm:t>
    </dgm:pt>
    <dgm:pt modelId="{3E018204-7992-4016-8AAB-85064AA7F46C}" type="sibTrans" cxnId="{757BC526-65A5-4A74-ADF6-8469608FDB9A}">
      <dgm:prSet/>
      <dgm:spPr/>
      <dgm:t>
        <a:bodyPr/>
        <a:lstStyle/>
        <a:p>
          <a:endParaRPr lang="en-US"/>
        </a:p>
      </dgm:t>
    </dgm:pt>
    <dgm:pt modelId="{3D34373A-8FA1-47A5-BECD-C7BD2A6BC101}">
      <dgm:prSet phldrT="[Text]"/>
      <dgm:spPr/>
      <dgm:t>
        <a:bodyPr/>
        <a:lstStyle/>
        <a:p>
          <a:r>
            <a:rPr lang="en-US" dirty="0"/>
            <a:t>Map todays process</a:t>
          </a:r>
        </a:p>
      </dgm:t>
    </dgm:pt>
    <dgm:pt modelId="{ECC6F2C4-9FA6-47E5-84B3-1B46A1F81F8E}" type="parTrans" cxnId="{488B4C42-1AE4-4819-B319-62C4CBAE57BB}">
      <dgm:prSet/>
      <dgm:spPr/>
      <dgm:t>
        <a:bodyPr/>
        <a:lstStyle/>
        <a:p>
          <a:endParaRPr lang="en-US"/>
        </a:p>
      </dgm:t>
    </dgm:pt>
    <dgm:pt modelId="{52C03680-35B6-4235-99BA-5A4331B99B54}" type="sibTrans" cxnId="{488B4C42-1AE4-4819-B319-62C4CBAE57BB}">
      <dgm:prSet/>
      <dgm:spPr/>
      <dgm:t>
        <a:bodyPr/>
        <a:lstStyle/>
        <a:p>
          <a:endParaRPr lang="en-US"/>
        </a:p>
      </dgm:t>
    </dgm:pt>
    <dgm:pt modelId="{186E88BC-6268-4B91-872F-A586970DF734}">
      <dgm:prSet phldrT="[Text]"/>
      <dgm:spPr/>
      <dgm:t>
        <a:bodyPr/>
        <a:lstStyle/>
        <a:p>
          <a:r>
            <a:rPr lang="en-US" dirty="0"/>
            <a:t>Identify Stakeholders</a:t>
          </a:r>
        </a:p>
      </dgm:t>
    </dgm:pt>
    <dgm:pt modelId="{B1C33529-3CC9-4947-88A3-08D364F48036}" type="parTrans" cxnId="{E1DA72B3-5553-43EE-B55E-1A0CB7938E84}">
      <dgm:prSet/>
      <dgm:spPr/>
      <dgm:t>
        <a:bodyPr/>
        <a:lstStyle/>
        <a:p>
          <a:endParaRPr lang="en-US"/>
        </a:p>
      </dgm:t>
    </dgm:pt>
    <dgm:pt modelId="{8676E622-5698-45C3-A11B-DB1B49BBF7AF}" type="sibTrans" cxnId="{E1DA72B3-5553-43EE-B55E-1A0CB7938E84}">
      <dgm:prSet/>
      <dgm:spPr/>
      <dgm:t>
        <a:bodyPr/>
        <a:lstStyle/>
        <a:p>
          <a:endParaRPr lang="en-US"/>
        </a:p>
      </dgm:t>
    </dgm:pt>
    <dgm:pt modelId="{C773901D-7832-4B72-BDD7-5359D64395F1}">
      <dgm:prSet phldrT="[Text]"/>
      <dgm:spPr/>
      <dgm:t>
        <a:bodyPr/>
        <a:lstStyle/>
        <a:p>
          <a:r>
            <a:rPr lang="en-US" dirty="0"/>
            <a:t>Start your POC</a:t>
          </a:r>
        </a:p>
      </dgm:t>
    </dgm:pt>
    <dgm:pt modelId="{9BBCC504-EEC1-4B27-91CD-8138E444EB94}" type="parTrans" cxnId="{8A38142D-E51A-493E-BE52-EB17D4E76A0D}">
      <dgm:prSet/>
      <dgm:spPr/>
      <dgm:t>
        <a:bodyPr/>
        <a:lstStyle/>
        <a:p>
          <a:endParaRPr lang="en-US"/>
        </a:p>
      </dgm:t>
    </dgm:pt>
    <dgm:pt modelId="{185055C4-AA8A-4343-A2E7-E652E8B64988}" type="sibTrans" cxnId="{8A38142D-E51A-493E-BE52-EB17D4E76A0D}">
      <dgm:prSet/>
      <dgm:spPr/>
      <dgm:t>
        <a:bodyPr/>
        <a:lstStyle/>
        <a:p>
          <a:endParaRPr lang="en-US"/>
        </a:p>
      </dgm:t>
    </dgm:pt>
    <dgm:pt modelId="{92756BDE-44AD-434A-80A2-7FFCB27C8D53}">
      <dgm:prSet phldrT="[Text]"/>
      <dgm:spPr/>
      <dgm:t>
        <a:bodyPr/>
        <a:lstStyle/>
        <a:p>
          <a:r>
            <a:rPr lang="en-US" dirty="0"/>
            <a:t>Ensure Engagement</a:t>
          </a:r>
        </a:p>
      </dgm:t>
    </dgm:pt>
    <dgm:pt modelId="{820F0E92-519A-4CC3-8032-B589B9B56870}" type="parTrans" cxnId="{3C3F6600-D202-41F7-B7EE-DB662BE37670}">
      <dgm:prSet/>
      <dgm:spPr/>
      <dgm:t>
        <a:bodyPr/>
        <a:lstStyle/>
        <a:p>
          <a:endParaRPr lang="en-US"/>
        </a:p>
      </dgm:t>
    </dgm:pt>
    <dgm:pt modelId="{7AFE410F-BD69-4E9F-B9CA-3767511DDDD0}" type="sibTrans" cxnId="{3C3F6600-D202-41F7-B7EE-DB662BE37670}">
      <dgm:prSet/>
      <dgm:spPr/>
      <dgm:t>
        <a:bodyPr/>
        <a:lstStyle/>
        <a:p>
          <a:endParaRPr lang="en-US"/>
        </a:p>
      </dgm:t>
    </dgm:pt>
    <dgm:pt modelId="{AB258B19-32BC-4002-89AC-3EE128643786}">
      <dgm:prSet phldrT="[Text]"/>
      <dgm:spPr/>
      <dgm:t>
        <a:bodyPr/>
        <a:lstStyle/>
        <a:p>
          <a:r>
            <a:rPr lang="en-US" dirty="0"/>
            <a:t>Build your MVP</a:t>
          </a:r>
        </a:p>
      </dgm:t>
    </dgm:pt>
    <dgm:pt modelId="{F8756793-C311-42A6-89BB-FCFA521495B0}" type="parTrans" cxnId="{70441E6F-AC27-4B77-8580-C5609A0727D3}">
      <dgm:prSet/>
      <dgm:spPr/>
      <dgm:t>
        <a:bodyPr/>
        <a:lstStyle/>
        <a:p>
          <a:endParaRPr lang="en-US"/>
        </a:p>
      </dgm:t>
    </dgm:pt>
    <dgm:pt modelId="{BCE16AA6-A982-46FD-86D3-FA6CD2099959}" type="sibTrans" cxnId="{70441E6F-AC27-4B77-8580-C5609A0727D3}">
      <dgm:prSet/>
      <dgm:spPr/>
      <dgm:t>
        <a:bodyPr/>
        <a:lstStyle/>
        <a:p>
          <a:endParaRPr lang="en-US"/>
        </a:p>
      </dgm:t>
    </dgm:pt>
    <dgm:pt modelId="{4F7B9575-4912-49B6-AF9C-8A6AD5575BCE}">
      <dgm:prSet phldrT="[Text]"/>
      <dgm:spPr/>
      <dgm:t>
        <a:bodyPr/>
        <a:lstStyle/>
        <a:p>
          <a:r>
            <a:rPr lang="en-US" dirty="0"/>
            <a:t>Make your process visible</a:t>
          </a:r>
        </a:p>
      </dgm:t>
    </dgm:pt>
    <dgm:pt modelId="{09B161F0-8E06-45E4-B97D-362F07B46A4B}" type="parTrans" cxnId="{6C888797-A00A-4C28-9A86-94DFF200217C}">
      <dgm:prSet/>
      <dgm:spPr/>
      <dgm:t>
        <a:bodyPr/>
        <a:lstStyle/>
        <a:p>
          <a:endParaRPr lang="en-US"/>
        </a:p>
      </dgm:t>
    </dgm:pt>
    <dgm:pt modelId="{879FF16F-E3C7-47E3-9794-8DFBA3FF6A06}" type="sibTrans" cxnId="{6C888797-A00A-4C28-9A86-94DFF200217C}">
      <dgm:prSet/>
      <dgm:spPr/>
      <dgm:t>
        <a:bodyPr/>
        <a:lstStyle/>
        <a:p>
          <a:endParaRPr lang="en-US"/>
        </a:p>
      </dgm:t>
    </dgm:pt>
    <dgm:pt modelId="{36D4C130-1131-4A3E-B198-D3CC235DA6B2}">
      <dgm:prSet phldrT="[Text]"/>
      <dgm:spPr/>
      <dgm:t>
        <a:bodyPr/>
        <a:lstStyle/>
        <a:p>
          <a:r>
            <a:rPr lang="en-US" dirty="0"/>
            <a:t>Build your capability</a:t>
          </a:r>
        </a:p>
      </dgm:t>
    </dgm:pt>
    <dgm:pt modelId="{4B3EAD41-E88C-4BB3-AE96-987C5D1FF8FD}" type="parTrans" cxnId="{2179EBF0-D297-4A4C-B6A7-3D66A27B879B}">
      <dgm:prSet/>
      <dgm:spPr/>
      <dgm:t>
        <a:bodyPr/>
        <a:lstStyle/>
        <a:p>
          <a:endParaRPr lang="en-US"/>
        </a:p>
      </dgm:t>
    </dgm:pt>
    <dgm:pt modelId="{118E12A0-A500-4733-9497-24D67B77160F}" type="sibTrans" cxnId="{2179EBF0-D297-4A4C-B6A7-3D66A27B879B}">
      <dgm:prSet/>
      <dgm:spPr/>
      <dgm:t>
        <a:bodyPr/>
        <a:lstStyle/>
        <a:p>
          <a:endParaRPr lang="en-US"/>
        </a:p>
      </dgm:t>
    </dgm:pt>
    <dgm:pt modelId="{945E6A61-2B49-4231-B9CB-81F829752684}" type="pres">
      <dgm:prSet presAssocID="{02DAFACF-C3E3-4144-82FE-F04E0480ED94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A1F0EE27-3209-4800-857B-0AE474D46F07}" type="pres">
      <dgm:prSet presAssocID="{8B9FF259-5130-4166-B28B-CBAE674CF450}" presName="ParentComposite" presStyleCnt="0"/>
      <dgm:spPr/>
    </dgm:pt>
    <dgm:pt modelId="{8FC3902C-B06E-43C6-B53F-28996C4FD020}" type="pres">
      <dgm:prSet presAssocID="{8B9FF259-5130-4166-B28B-CBAE674CF450}" presName="Chord" presStyleLbl="bgShp" presStyleIdx="0" presStyleCnt="3"/>
      <dgm:spPr/>
    </dgm:pt>
    <dgm:pt modelId="{97C6D3A1-CAD9-44C0-BFA8-20E7C81EACDA}" type="pres">
      <dgm:prSet presAssocID="{8B9FF259-5130-4166-B28B-CBAE674CF450}" presName="Pie" presStyleLbl="alignNode1" presStyleIdx="0" presStyleCnt="3"/>
      <dgm:spPr/>
    </dgm:pt>
    <dgm:pt modelId="{B50CAA64-9020-4857-8EAB-45A1E1BFE431}" type="pres">
      <dgm:prSet presAssocID="{8B9FF259-5130-4166-B28B-CBAE674CF450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9B512E20-3C28-48CD-9828-9A1C071CC364}" type="pres">
      <dgm:prSet presAssocID="{B27CBA54-FDF9-4AE0-AEC4-C5B6D12BB614}" presName="negSibTrans" presStyleCnt="0"/>
      <dgm:spPr/>
    </dgm:pt>
    <dgm:pt modelId="{D5311A55-033C-4576-B5DC-5F6C83824EDC}" type="pres">
      <dgm:prSet presAssocID="{8B9FF259-5130-4166-B28B-CBAE674CF450}" presName="composite" presStyleCnt="0"/>
      <dgm:spPr/>
    </dgm:pt>
    <dgm:pt modelId="{7157B04E-FA7C-4D4D-9961-880FEAEB5442}" type="pres">
      <dgm:prSet presAssocID="{8B9FF259-5130-4166-B28B-CBAE674CF450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35EF2614-1465-498C-98C4-7B84FC33232E}" type="pres">
      <dgm:prSet presAssocID="{DED6E342-14CB-485D-8559-0B8E7BF2D415}" presName="sibTrans" presStyleCnt="0"/>
      <dgm:spPr/>
    </dgm:pt>
    <dgm:pt modelId="{22ABE993-E04B-4A6B-9ED2-CBDA5C1A4F0C}" type="pres">
      <dgm:prSet presAssocID="{3CEB44AC-7FA0-4EDE-A1AD-02F9ECDDDE48}" presName="ParentComposite" presStyleCnt="0"/>
      <dgm:spPr/>
    </dgm:pt>
    <dgm:pt modelId="{2B51969F-4F30-408A-A06D-AC15A8FF0406}" type="pres">
      <dgm:prSet presAssocID="{3CEB44AC-7FA0-4EDE-A1AD-02F9ECDDDE48}" presName="Chord" presStyleLbl="bgShp" presStyleIdx="1" presStyleCnt="3"/>
      <dgm:spPr/>
    </dgm:pt>
    <dgm:pt modelId="{1A5616D8-D808-4168-BC3A-91E6F8618CB9}" type="pres">
      <dgm:prSet presAssocID="{3CEB44AC-7FA0-4EDE-A1AD-02F9ECDDDE48}" presName="Pie" presStyleLbl="alignNode1" presStyleIdx="1" presStyleCnt="3"/>
      <dgm:spPr/>
    </dgm:pt>
    <dgm:pt modelId="{FA68A573-E963-4542-AFF4-EB8BA7E95D9F}" type="pres">
      <dgm:prSet presAssocID="{3CEB44AC-7FA0-4EDE-A1AD-02F9ECDDDE48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BC86A238-2AC9-402D-9189-B8DD770C1CBE}" type="pres">
      <dgm:prSet presAssocID="{9FAFD415-918F-4EC3-8D61-7732925DA926}" presName="negSibTrans" presStyleCnt="0"/>
      <dgm:spPr/>
    </dgm:pt>
    <dgm:pt modelId="{84670DE9-E704-4658-870D-FA94B79DDE57}" type="pres">
      <dgm:prSet presAssocID="{3CEB44AC-7FA0-4EDE-A1AD-02F9ECDDDE48}" presName="composite" presStyleCnt="0"/>
      <dgm:spPr/>
    </dgm:pt>
    <dgm:pt modelId="{6DB646D9-FAD7-43D8-902E-FAE6699FD7D0}" type="pres">
      <dgm:prSet presAssocID="{3CEB44AC-7FA0-4EDE-A1AD-02F9ECDDDE48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DDBF7FE-8BA5-4EC7-AAEB-720F1770525E}" type="pres">
      <dgm:prSet presAssocID="{23E33A60-2AF0-4F33-9ABB-DF23D2B9E7C8}" presName="sibTrans" presStyleCnt="0"/>
      <dgm:spPr/>
    </dgm:pt>
    <dgm:pt modelId="{5BE9AD76-A019-4934-BE49-4221A3F24849}" type="pres">
      <dgm:prSet presAssocID="{AD3CCA1A-E158-44EF-80C9-833EE3079BA4}" presName="ParentComposite" presStyleCnt="0"/>
      <dgm:spPr/>
    </dgm:pt>
    <dgm:pt modelId="{437B64EF-3BC7-49BF-A2BA-B773910BB501}" type="pres">
      <dgm:prSet presAssocID="{AD3CCA1A-E158-44EF-80C9-833EE3079BA4}" presName="Chord" presStyleLbl="bgShp" presStyleIdx="2" presStyleCnt="3"/>
      <dgm:spPr/>
    </dgm:pt>
    <dgm:pt modelId="{2AA330A2-AC35-435A-BA4D-91EA6E850F12}" type="pres">
      <dgm:prSet presAssocID="{AD3CCA1A-E158-44EF-80C9-833EE3079BA4}" presName="Pie" presStyleLbl="alignNode1" presStyleIdx="2" presStyleCnt="3"/>
      <dgm:spPr/>
    </dgm:pt>
    <dgm:pt modelId="{D22B05B2-527F-4D1E-9412-12B68054D334}" type="pres">
      <dgm:prSet presAssocID="{AD3CCA1A-E158-44EF-80C9-833EE3079BA4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94E7B0A7-9609-4B27-B35A-2A384FF1F5CB}" type="pres">
      <dgm:prSet presAssocID="{8A32E5FD-371F-4263-9417-D4BA9E7025DD}" presName="negSibTrans" presStyleCnt="0"/>
      <dgm:spPr/>
    </dgm:pt>
    <dgm:pt modelId="{03E3830C-2403-4DC7-8C19-00CBE6A81679}" type="pres">
      <dgm:prSet presAssocID="{AD3CCA1A-E158-44EF-80C9-833EE3079BA4}" presName="composite" presStyleCnt="0"/>
      <dgm:spPr/>
    </dgm:pt>
    <dgm:pt modelId="{A7A8FC7E-AEDE-4A4F-BF5C-92CC79C65CAE}" type="pres">
      <dgm:prSet presAssocID="{AD3CCA1A-E158-44EF-80C9-833EE3079BA4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C3F6600-D202-41F7-B7EE-DB662BE37670}" srcId="{8B9FF259-5130-4166-B28B-CBAE674CF450}" destId="{92756BDE-44AD-434A-80A2-7FFCB27C8D53}" srcOrd="7" destOrd="0" parTransId="{820F0E92-519A-4CC3-8032-B589B9B56870}" sibTransId="{7AFE410F-BD69-4E9F-B9CA-3767511DDDD0}"/>
    <dgm:cxn modelId="{D919DD01-A7EE-4397-B520-AEE48EF8DB7C}" type="presOf" srcId="{B746B60E-A7FE-44DB-8A7E-4EAB456AB81F}" destId="{7157B04E-FA7C-4D4D-9961-880FEAEB5442}" srcOrd="0" destOrd="1" presId="urn:microsoft.com/office/officeart/2009/3/layout/PieProcess"/>
    <dgm:cxn modelId="{27AFEF08-4AFC-4A5A-A37C-57BC8DED66A6}" type="presOf" srcId="{4F7B9575-4912-49B6-AF9C-8A6AD5575BCE}" destId="{6DB646D9-FAD7-43D8-902E-FAE6699FD7D0}" srcOrd="0" destOrd="1" presId="urn:microsoft.com/office/officeart/2009/3/layout/PieProcess"/>
    <dgm:cxn modelId="{757BC526-65A5-4A74-ADF6-8469608FDB9A}" srcId="{8B9FF259-5130-4166-B28B-CBAE674CF450}" destId="{BEB215D4-517E-422C-9E97-B4CBF981E99E}" srcOrd="3" destOrd="0" parTransId="{C8D7D9C0-35CF-4BD4-A846-5AFCFEA4C8B5}" sibTransId="{3E018204-7992-4016-8AAB-85064AA7F46C}"/>
    <dgm:cxn modelId="{8A38142D-E51A-493E-BE52-EB17D4E76A0D}" srcId="{8B9FF259-5130-4166-B28B-CBAE674CF450}" destId="{C773901D-7832-4B72-BDD7-5359D64395F1}" srcOrd="6" destOrd="0" parTransId="{9BBCC504-EEC1-4B27-91CD-8138E444EB94}" sibTransId="{185055C4-AA8A-4343-A2E7-E652E8B64988}"/>
    <dgm:cxn modelId="{5659333F-38BF-4F79-BB60-FA847D258A8C}" type="presOf" srcId="{0D7583F5-C18C-409C-B7ED-69FBC9DBDBD5}" destId="{7157B04E-FA7C-4D4D-9961-880FEAEB5442}" srcOrd="0" destOrd="0" presId="urn:microsoft.com/office/officeart/2009/3/layout/PieProcess"/>
    <dgm:cxn modelId="{D491325F-AC6B-4123-ADB8-9EDC9B573E86}" type="presOf" srcId="{186E88BC-6268-4B91-872F-A586970DF734}" destId="{7157B04E-FA7C-4D4D-9961-880FEAEB5442}" srcOrd="0" destOrd="5" presId="urn:microsoft.com/office/officeart/2009/3/layout/PieProcess"/>
    <dgm:cxn modelId="{488B4C42-1AE4-4819-B319-62C4CBAE57BB}" srcId="{8B9FF259-5130-4166-B28B-CBAE674CF450}" destId="{3D34373A-8FA1-47A5-BECD-C7BD2A6BC101}" srcOrd="4" destOrd="0" parTransId="{ECC6F2C4-9FA6-47E5-84B3-1B46A1F81F8E}" sibTransId="{52C03680-35B6-4235-99BA-5A4331B99B54}"/>
    <dgm:cxn modelId="{C7286545-5911-41DE-ACFE-5601FFE4C9C7}" srcId="{02DAFACF-C3E3-4144-82FE-F04E0480ED94}" destId="{3CEB44AC-7FA0-4EDE-A1AD-02F9ECDDDE48}" srcOrd="1" destOrd="0" parTransId="{2F264ECA-76A6-4BC5-9195-85F7C0C1C8A7}" sibTransId="{23E33A60-2AF0-4F33-9ABB-DF23D2B9E7C8}"/>
    <dgm:cxn modelId="{16F31069-9A84-4C87-9A1A-DCBA5F009FAB}" type="presOf" srcId="{02DAFACF-C3E3-4144-82FE-F04E0480ED94}" destId="{945E6A61-2B49-4231-B9CB-81F829752684}" srcOrd="0" destOrd="0" presId="urn:microsoft.com/office/officeart/2009/3/layout/PieProcess"/>
    <dgm:cxn modelId="{AEFCAB6B-507F-48E5-BBCD-9864E208F624}" srcId="{AD3CCA1A-E158-44EF-80C9-833EE3079BA4}" destId="{53616BEE-9450-43CD-A9C4-1B07D9B83652}" srcOrd="1" destOrd="0" parTransId="{07790617-C14D-4CBE-8252-3C835A299577}" sibTransId="{74EC4E09-F233-41E1-8D02-71E52BF13B00}"/>
    <dgm:cxn modelId="{70441E6F-AC27-4B77-8580-C5609A0727D3}" srcId="{8B9FF259-5130-4166-B28B-CBAE674CF450}" destId="{AB258B19-32BC-4002-89AC-3EE128643786}" srcOrd="8" destOrd="0" parTransId="{F8756793-C311-42A6-89BB-FCFA521495B0}" sibTransId="{BCE16AA6-A982-46FD-86D3-FA6CD2099959}"/>
    <dgm:cxn modelId="{1E2C9C4F-D81A-4CE3-8CEC-3F979E1881FC}" type="presOf" srcId="{3D34373A-8FA1-47A5-BECD-C7BD2A6BC101}" destId="{7157B04E-FA7C-4D4D-9961-880FEAEB5442}" srcOrd="0" destOrd="4" presId="urn:microsoft.com/office/officeart/2009/3/layout/PieProcess"/>
    <dgm:cxn modelId="{B7D2BE4F-6DB6-4027-B9A5-6069F39FDF04}" type="presOf" srcId="{1E4819CB-9B49-450C-8CE4-CE7A4FB404EE}" destId="{6DB646D9-FAD7-43D8-902E-FAE6699FD7D0}" srcOrd="0" destOrd="0" presId="urn:microsoft.com/office/officeart/2009/3/layout/PieProcess"/>
    <dgm:cxn modelId="{75E65670-9594-4879-BF6C-E88AADD3E0D7}" type="presOf" srcId="{40DA7D5C-C5CB-4A75-8D8C-0C67EC648FC7}" destId="{7157B04E-FA7C-4D4D-9961-880FEAEB5442}" srcOrd="0" destOrd="2" presId="urn:microsoft.com/office/officeart/2009/3/layout/PieProcess"/>
    <dgm:cxn modelId="{BC1F1351-5EA7-4B59-9680-CE5512BB0A77}" srcId="{02DAFACF-C3E3-4144-82FE-F04E0480ED94}" destId="{8B9FF259-5130-4166-B28B-CBAE674CF450}" srcOrd="0" destOrd="0" parTransId="{57E844C5-46B1-4338-85F4-09AF149E2A29}" sibTransId="{DED6E342-14CB-485D-8559-0B8E7BF2D415}"/>
    <dgm:cxn modelId="{E277F852-8485-4C23-B062-61F0C59D2BF4}" type="presOf" srcId="{53616BEE-9450-43CD-A9C4-1B07D9B83652}" destId="{A7A8FC7E-AEDE-4A4F-BF5C-92CC79C65CAE}" srcOrd="0" destOrd="1" presId="urn:microsoft.com/office/officeart/2009/3/layout/PieProcess"/>
    <dgm:cxn modelId="{541EFE56-08A9-42C1-BF4B-D51E1942D01A}" srcId="{3CEB44AC-7FA0-4EDE-A1AD-02F9ECDDDE48}" destId="{1E4819CB-9B49-450C-8CE4-CE7A4FB404EE}" srcOrd="0" destOrd="0" parTransId="{FC22A38D-FD66-4F06-BA9B-1CD328D11B3D}" sibTransId="{9FAFD415-918F-4EC3-8D61-7732925DA926}"/>
    <dgm:cxn modelId="{0774A68A-17C2-4E32-A459-ADE6F5B88218}" type="presOf" srcId="{8B9FF259-5130-4166-B28B-CBAE674CF450}" destId="{B50CAA64-9020-4857-8EAB-45A1E1BFE431}" srcOrd="0" destOrd="0" presId="urn:microsoft.com/office/officeart/2009/3/layout/PieProcess"/>
    <dgm:cxn modelId="{6C888797-A00A-4C28-9A86-94DFF200217C}" srcId="{3CEB44AC-7FA0-4EDE-A1AD-02F9ECDDDE48}" destId="{4F7B9575-4912-49B6-AF9C-8A6AD5575BCE}" srcOrd="1" destOrd="0" parTransId="{09B161F0-8E06-45E4-B97D-362F07B46A4B}" sibTransId="{879FF16F-E3C7-47E3-9794-8DFBA3FF6A06}"/>
    <dgm:cxn modelId="{CB59AFA0-6C3E-42D3-8D0F-7534A0C95191}" srcId="{8B9FF259-5130-4166-B28B-CBAE674CF450}" destId="{B746B60E-A7FE-44DB-8A7E-4EAB456AB81F}" srcOrd="1" destOrd="0" parTransId="{B9E6AB73-82F8-4F37-8DDC-3AF13CD269B6}" sibTransId="{9E263EE4-5CD3-4267-A746-2317ECC2015E}"/>
    <dgm:cxn modelId="{7D19F2A8-5053-4264-9197-6348C45D46A3}" type="presOf" srcId="{794DF9BF-8F9E-45F1-AAD0-CC32F6B66101}" destId="{A7A8FC7E-AEDE-4A4F-BF5C-92CC79C65CAE}" srcOrd="0" destOrd="0" presId="urn:microsoft.com/office/officeart/2009/3/layout/PieProcess"/>
    <dgm:cxn modelId="{C81CBAA9-D511-4FBE-98F1-8A6214E452F2}" type="presOf" srcId="{BEB215D4-517E-422C-9E97-B4CBF981E99E}" destId="{7157B04E-FA7C-4D4D-9961-880FEAEB5442}" srcOrd="0" destOrd="3" presId="urn:microsoft.com/office/officeart/2009/3/layout/PieProcess"/>
    <dgm:cxn modelId="{E1DA72B3-5553-43EE-B55E-1A0CB7938E84}" srcId="{8B9FF259-5130-4166-B28B-CBAE674CF450}" destId="{186E88BC-6268-4B91-872F-A586970DF734}" srcOrd="5" destOrd="0" parTransId="{B1C33529-3CC9-4947-88A3-08D364F48036}" sibTransId="{8676E622-5698-45C3-A11B-DB1B49BBF7AF}"/>
    <dgm:cxn modelId="{CA572CB5-BBE5-4E0D-A253-83D287432B81}" type="presOf" srcId="{AB258B19-32BC-4002-89AC-3EE128643786}" destId="{7157B04E-FA7C-4D4D-9961-880FEAEB5442}" srcOrd="0" destOrd="8" presId="urn:microsoft.com/office/officeart/2009/3/layout/PieProcess"/>
    <dgm:cxn modelId="{6D0568BF-D880-4F4D-84F5-3CA28D9881C1}" type="presOf" srcId="{36D4C130-1131-4A3E-B198-D3CC235DA6B2}" destId="{6DB646D9-FAD7-43D8-902E-FAE6699FD7D0}" srcOrd="0" destOrd="2" presId="urn:microsoft.com/office/officeart/2009/3/layout/PieProcess"/>
    <dgm:cxn modelId="{22E68AC0-8DED-454E-A68E-F052B495FAB3}" srcId="{02DAFACF-C3E3-4144-82FE-F04E0480ED94}" destId="{AD3CCA1A-E158-44EF-80C9-833EE3079BA4}" srcOrd="2" destOrd="0" parTransId="{FB19D431-EDE7-49EC-A3CE-CAF71EEDD311}" sibTransId="{6E361FB9-7A84-4F1D-A6AE-E1F6C584C222}"/>
    <dgm:cxn modelId="{301D55C7-AA26-4C7B-8028-95730B868014}" type="presOf" srcId="{3CEB44AC-7FA0-4EDE-A1AD-02F9ECDDDE48}" destId="{FA68A573-E963-4542-AFF4-EB8BA7E95D9F}" srcOrd="0" destOrd="0" presId="urn:microsoft.com/office/officeart/2009/3/layout/PieProcess"/>
    <dgm:cxn modelId="{DB3CE7E3-0BBA-4D07-8345-1A5F64EDC435}" srcId="{8B9FF259-5130-4166-B28B-CBAE674CF450}" destId="{40DA7D5C-C5CB-4A75-8D8C-0C67EC648FC7}" srcOrd="2" destOrd="0" parTransId="{C05E8676-68E0-4AE0-BD8E-A588C76EE0A6}" sibTransId="{7F5FBD12-F58C-45F8-A0D3-C0907B592A1C}"/>
    <dgm:cxn modelId="{80ED86E5-EF74-48D8-A131-277743CA7920}" type="presOf" srcId="{C773901D-7832-4B72-BDD7-5359D64395F1}" destId="{7157B04E-FA7C-4D4D-9961-880FEAEB5442}" srcOrd="0" destOrd="6" presId="urn:microsoft.com/office/officeart/2009/3/layout/PieProcess"/>
    <dgm:cxn modelId="{0B7D64E6-46C4-496B-A0AD-6FF2A3AC4A90}" type="presOf" srcId="{AD3CCA1A-E158-44EF-80C9-833EE3079BA4}" destId="{D22B05B2-527F-4D1E-9412-12B68054D334}" srcOrd="0" destOrd="0" presId="urn:microsoft.com/office/officeart/2009/3/layout/PieProcess"/>
    <dgm:cxn modelId="{73F5DDE7-3069-4100-985D-645EA37E2690}" srcId="{8B9FF259-5130-4166-B28B-CBAE674CF450}" destId="{0D7583F5-C18C-409C-B7ED-69FBC9DBDBD5}" srcOrd="0" destOrd="0" parTransId="{76059198-A177-4BC2-A6D4-0C9CB95850A2}" sibTransId="{B27CBA54-FDF9-4AE0-AEC4-C5B6D12BB614}"/>
    <dgm:cxn modelId="{B006BFF0-0FA8-405A-BFCC-02711E19E5AC}" srcId="{AD3CCA1A-E158-44EF-80C9-833EE3079BA4}" destId="{794DF9BF-8F9E-45F1-AAD0-CC32F6B66101}" srcOrd="0" destOrd="0" parTransId="{9804B64F-4058-4001-A2E4-F497DE0FF22B}" sibTransId="{8A32E5FD-371F-4263-9417-D4BA9E7025DD}"/>
    <dgm:cxn modelId="{2179EBF0-D297-4A4C-B6A7-3D66A27B879B}" srcId="{3CEB44AC-7FA0-4EDE-A1AD-02F9ECDDDE48}" destId="{36D4C130-1131-4A3E-B198-D3CC235DA6B2}" srcOrd="2" destOrd="0" parTransId="{4B3EAD41-E88C-4BB3-AE96-987C5D1FF8FD}" sibTransId="{118E12A0-A500-4733-9497-24D67B77160F}"/>
    <dgm:cxn modelId="{110321F5-6ECB-45FB-A5D3-9B3012494E2C}" type="presOf" srcId="{92756BDE-44AD-434A-80A2-7FFCB27C8D53}" destId="{7157B04E-FA7C-4D4D-9961-880FEAEB5442}" srcOrd="0" destOrd="7" presId="urn:microsoft.com/office/officeart/2009/3/layout/PieProcess"/>
    <dgm:cxn modelId="{3446184F-7351-4838-8C33-4749C161280C}" type="presParOf" srcId="{945E6A61-2B49-4231-B9CB-81F829752684}" destId="{A1F0EE27-3209-4800-857B-0AE474D46F07}" srcOrd="0" destOrd="0" presId="urn:microsoft.com/office/officeart/2009/3/layout/PieProcess"/>
    <dgm:cxn modelId="{BB66B42E-09F9-434B-B655-44D1A9C47387}" type="presParOf" srcId="{A1F0EE27-3209-4800-857B-0AE474D46F07}" destId="{8FC3902C-B06E-43C6-B53F-28996C4FD020}" srcOrd="0" destOrd="0" presId="urn:microsoft.com/office/officeart/2009/3/layout/PieProcess"/>
    <dgm:cxn modelId="{9F301F60-4CF3-47E7-A7C1-1378D6554CCD}" type="presParOf" srcId="{A1F0EE27-3209-4800-857B-0AE474D46F07}" destId="{97C6D3A1-CAD9-44C0-BFA8-20E7C81EACDA}" srcOrd="1" destOrd="0" presId="urn:microsoft.com/office/officeart/2009/3/layout/PieProcess"/>
    <dgm:cxn modelId="{A7100106-6A01-4F6E-B37D-6F713F9E0CC4}" type="presParOf" srcId="{A1F0EE27-3209-4800-857B-0AE474D46F07}" destId="{B50CAA64-9020-4857-8EAB-45A1E1BFE431}" srcOrd="2" destOrd="0" presId="urn:microsoft.com/office/officeart/2009/3/layout/PieProcess"/>
    <dgm:cxn modelId="{BE8113A5-1F09-48B3-A52D-BF493B555704}" type="presParOf" srcId="{945E6A61-2B49-4231-B9CB-81F829752684}" destId="{9B512E20-3C28-48CD-9828-9A1C071CC364}" srcOrd="1" destOrd="0" presId="urn:microsoft.com/office/officeart/2009/3/layout/PieProcess"/>
    <dgm:cxn modelId="{285F8456-E169-4AE4-9F67-067F4A2B6425}" type="presParOf" srcId="{945E6A61-2B49-4231-B9CB-81F829752684}" destId="{D5311A55-033C-4576-B5DC-5F6C83824EDC}" srcOrd="2" destOrd="0" presId="urn:microsoft.com/office/officeart/2009/3/layout/PieProcess"/>
    <dgm:cxn modelId="{D46CDDDD-7D8B-48B4-80B3-DD8E44036E76}" type="presParOf" srcId="{D5311A55-033C-4576-B5DC-5F6C83824EDC}" destId="{7157B04E-FA7C-4D4D-9961-880FEAEB5442}" srcOrd="0" destOrd="0" presId="urn:microsoft.com/office/officeart/2009/3/layout/PieProcess"/>
    <dgm:cxn modelId="{15A1C059-9226-4A03-8CB8-D9D9A52E68D6}" type="presParOf" srcId="{945E6A61-2B49-4231-B9CB-81F829752684}" destId="{35EF2614-1465-498C-98C4-7B84FC33232E}" srcOrd="3" destOrd="0" presId="urn:microsoft.com/office/officeart/2009/3/layout/PieProcess"/>
    <dgm:cxn modelId="{E7B42C7B-067C-480A-B09A-3FAEDF7CD129}" type="presParOf" srcId="{945E6A61-2B49-4231-B9CB-81F829752684}" destId="{22ABE993-E04B-4A6B-9ED2-CBDA5C1A4F0C}" srcOrd="4" destOrd="0" presId="urn:microsoft.com/office/officeart/2009/3/layout/PieProcess"/>
    <dgm:cxn modelId="{429B8DBB-9FBF-4ABF-928D-CC0A29632D88}" type="presParOf" srcId="{22ABE993-E04B-4A6B-9ED2-CBDA5C1A4F0C}" destId="{2B51969F-4F30-408A-A06D-AC15A8FF0406}" srcOrd="0" destOrd="0" presId="urn:microsoft.com/office/officeart/2009/3/layout/PieProcess"/>
    <dgm:cxn modelId="{FEC495C3-C33C-4DE7-9F75-868AD3693082}" type="presParOf" srcId="{22ABE993-E04B-4A6B-9ED2-CBDA5C1A4F0C}" destId="{1A5616D8-D808-4168-BC3A-91E6F8618CB9}" srcOrd="1" destOrd="0" presId="urn:microsoft.com/office/officeart/2009/3/layout/PieProcess"/>
    <dgm:cxn modelId="{64AA254B-2A54-47DA-97E5-A5CB938D99AF}" type="presParOf" srcId="{22ABE993-E04B-4A6B-9ED2-CBDA5C1A4F0C}" destId="{FA68A573-E963-4542-AFF4-EB8BA7E95D9F}" srcOrd="2" destOrd="0" presId="urn:microsoft.com/office/officeart/2009/3/layout/PieProcess"/>
    <dgm:cxn modelId="{5E52B9CE-CA48-4F43-A993-F43B64B9BBE0}" type="presParOf" srcId="{945E6A61-2B49-4231-B9CB-81F829752684}" destId="{BC86A238-2AC9-402D-9189-B8DD770C1CBE}" srcOrd="5" destOrd="0" presId="urn:microsoft.com/office/officeart/2009/3/layout/PieProcess"/>
    <dgm:cxn modelId="{DF124E09-ECA6-404B-A780-549BD2D964FB}" type="presParOf" srcId="{945E6A61-2B49-4231-B9CB-81F829752684}" destId="{84670DE9-E704-4658-870D-FA94B79DDE57}" srcOrd="6" destOrd="0" presId="urn:microsoft.com/office/officeart/2009/3/layout/PieProcess"/>
    <dgm:cxn modelId="{963F6FB4-3D92-4213-BED9-5025B4785D38}" type="presParOf" srcId="{84670DE9-E704-4658-870D-FA94B79DDE57}" destId="{6DB646D9-FAD7-43D8-902E-FAE6699FD7D0}" srcOrd="0" destOrd="0" presId="urn:microsoft.com/office/officeart/2009/3/layout/PieProcess"/>
    <dgm:cxn modelId="{1F74B33F-78DF-4AF5-9399-A05CA04CFC73}" type="presParOf" srcId="{945E6A61-2B49-4231-B9CB-81F829752684}" destId="{8DDBF7FE-8BA5-4EC7-AAEB-720F1770525E}" srcOrd="7" destOrd="0" presId="urn:microsoft.com/office/officeart/2009/3/layout/PieProcess"/>
    <dgm:cxn modelId="{E5979571-A87B-4912-8454-F573AB308B44}" type="presParOf" srcId="{945E6A61-2B49-4231-B9CB-81F829752684}" destId="{5BE9AD76-A019-4934-BE49-4221A3F24849}" srcOrd="8" destOrd="0" presId="urn:microsoft.com/office/officeart/2009/3/layout/PieProcess"/>
    <dgm:cxn modelId="{AD2F471B-EBB0-4689-B7A3-81781421028B}" type="presParOf" srcId="{5BE9AD76-A019-4934-BE49-4221A3F24849}" destId="{437B64EF-3BC7-49BF-A2BA-B773910BB501}" srcOrd="0" destOrd="0" presId="urn:microsoft.com/office/officeart/2009/3/layout/PieProcess"/>
    <dgm:cxn modelId="{EAEB14CA-F67A-45E7-85D3-45BD7E25DB77}" type="presParOf" srcId="{5BE9AD76-A019-4934-BE49-4221A3F24849}" destId="{2AA330A2-AC35-435A-BA4D-91EA6E850F12}" srcOrd="1" destOrd="0" presId="urn:microsoft.com/office/officeart/2009/3/layout/PieProcess"/>
    <dgm:cxn modelId="{C36F4719-B889-4086-AB6F-981A88EE1308}" type="presParOf" srcId="{5BE9AD76-A019-4934-BE49-4221A3F24849}" destId="{D22B05B2-527F-4D1E-9412-12B68054D334}" srcOrd="2" destOrd="0" presId="urn:microsoft.com/office/officeart/2009/3/layout/PieProcess"/>
    <dgm:cxn modelId="{72D1E639-DAC1-4221-9012-841806F8C335}" type="presParOf" srcId="{945E6A61-2B49-4231-B9CB-81F829752684}" destId="{94E7B0A7-9609-4B27-B35A-2A384FF1F5CB}" srcOrd="9" destOrd="0" presId="urn:microsoft.com/office/officeart/2009/3/layout/PieProcess"/>
    <dgm:cxn modelId="{BC6652FE-C84F-4C3E-9631-4D825006D8AD}" type="presParOf" srcId="{945E6A61-2B49-4231-B9CB-81F829752684}" destId="{03E3830C-2403-4DC7-8C19-00CBE6A81679}" srcOrd="10" destOrd="0" presId="urn:microsoft.com/office/officeart/2009/3/layout/PieProcess"/>
    <dgm:cxn modelId="{7E90A232-BEB3-4407-B384-166DE84F68F1}" type="presParOf" srcId="{03E3830C-2403-4DC7-8C19-00CBE6A81679}" destId="{A7A8FC7E-AEDE-4A4F-BF5C-92CC79C65CAE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3902C-B06E-43C6-B53F-28996C4FD020}">
      <dsp:nvSpPr>
        <dsp:cNvPr id="0" name=""/>
        <dsp:cNvSpPr/>
      </dsp:nvSpPr>
      <dsp:spPr>
        <a:xfrm>
          <a:off x="558" y="951068"/>
          <a:ext cx="1110612" cy="111061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6D3A1-CAD9-44C0-BFA8-20E7C81EACDA}">
      <dsp:nvSpPr>
        <dsp:cNvPr id="0" name=""/>
        <dsp:cNvSpPr/>
      </dsp:nvSpPr>
      <dsp:spPr>
        <a:xfrm>
          <a:off x="111619" y="1062129"/>
          <a:ext cx="888490" cy="888490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0CAA64-9020-4857-8EAB-45A1E1BFE431}">
      <dsp:nvSpPr>
        <dsp:cNvPr id="0" name=""/>
        <dsp:cNvSpPr/>
      </dsp:nvSpPr>
      <dsp:spPr>
        <a:xfrm rot="16200000">
          <a:off x="-1276646" y="3449947"/>
          <a:ext cx="3220776" cy="66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Prove the Concept</a:t>
          </a:r>
        </a:p>
      </dsp:txBody>
      <dsp:txXfrm>
        <a:off x="-1276646" y="3449947"/>
        <a:ext cx="3220776" cy="666367"/>
      </dsp:txXfrm>
    </dsp:sp>
    <dsp:sp modelId="{7157B04E-FA7C-4D4D-9961-880FEAEB5442}">
      <dsp:nvSpPr>
        <dsp:cNvPr id="0" name=""/>
        <dsp:cNvSpPr/>
      </dsp:nvSpPr>
      <dsp:spPr>
        <a:xfrm>
          <a:off x="777987" y="951068"/>
          <a:ext cx="2221225" cy="44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 with your Code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 “Roll Back”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your target system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 your goal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Map todays process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Stakeholders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 your POC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Ensure Engagement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your MVP</a:t>
          </a:r>
        </a:p>
      </dsp:txBody>
      <dsp:txXfrm>
        <a:off x="777987" y="951068"/>
        <a:ext cx="2221225" cy="4442450"/>
      </dsp:txXfrm>
    </dsp:sp>
    <dsp:sp modelId="{2B51969F-4F30-408A-A06D-AC15A8FF0406}">
      <dsp:nvSpPr>
        <dsp:cNvPr id="0" name=""/>
        <dsp:cNvSpPr/>
      </dsp:nvSpPr>
      <dsp:spPr>
        <a:xfrm>
          <a:off x="3283893" y="951068"/>
          <a:ext cx="1110612" cy="111061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5616D8-D808-4168-BC3A-91E6F8618CB9}">
      <dsp:nvSpPr>
        <dsp:cNvPr id="0" name=""/>
        <dsp:cNvSpPr/>
      </dsp:nvSpPr>
      <dsp:spPr>
        <a:xfrm>
          <a:off x="3394955" y="1062129"/>
          <a:ext cx="888490" cy="88849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68A573-E963-4542-AFF4-EB8BA7E95D9F}">
      <dsp:nvSpPr>
        <dsp:cNvPr id="0" name=""/>
        <dsp:cNvSpPr/>
      </dsp:nvSpPr>
      <dsp:spPr>
        <a:xfrm rot="16200000">
          <a:off x="2006689" y="3449947"/>
          <a:ext cx="3220776" cy="66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Build Trust</a:t>
          </a:r>
        </a:p>
      </dsp:txBody>
      <dsp:txXfrm>
        <a:off x="2006689" y="3449947"/>
        <a:ext cx="3220776" cy="666367"/>
      </dsp:txXfrm>
    </dsp:sp>
    <dsp:sp modelId="{6DB646D9-FAD7-43D8-902E-FAE6699FD7D0}">
      <dsp:nvSpPr>
        <dsp:cNvPr id="0" name=""/>
        <dsp:cNvSpPr/>
      </dsp:nvSpPr>
      <dsp:spPr>
        <a:xfrm>
          <a:off x="4061322" y="951068"/>
          <a:ext cx="2221225" cy="44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Iterate on your process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your process visible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your capability</a:t>
          </a:r>
        </a:p>
      </dsp:txBody>
      <dsp:txXfrm>
        <a:off x="4061322" y="951068"/>
        <a:ext cx="2221225" cy="4442450"/>
      </dsp:txXfrm>
    </dsp:sp>
    <dsp:sp modelId="{437B64EF-3BC7-49BF-A2BA-B773910BB501}">
      <dsp:nvSpPr>
        <dsp:cNvPr id="0" name=""/>
        <dsp:cNvSpPr/>
      </dsp:nvSpPr>
      <dsp:spPr>
        <a:xfrm>
          <a:off x="6567229" y="951068"/>
          <a:ext cx="1110612" cy="111061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A330A2-AC35-435A-BA4D-91EA6E850F12}">
      <dsp:nvSpPr>
        <dsp:cNvPr id="0" name=""/>
        <dsp:cNvSpPr/>
      </dsp:nvSpPr>
      <dsp:spPr>
        <a:xfrm>
          <a:off x="6678290" y="1062129"/>
          <a:ext cx="888490" cy="8884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2B05B2-527F-4D1E-9412-12B68054D334}">
      <dsp:nvSpPr>
        <dsp:cNvPr id="0" name=""/>
        <dsp:cNvSpPr/>
      </dsp:nvSpPr>
      <dsp:spPr>
        <a:xfrm rot="16200000">
          <a:off x="5290024" y="3449947"/>
          <a:ext cx="3220776" cy="66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Drive Change</a:t>
          </a:r>
        </a:p>
      </dsp:txBody>
      <dsp:txXfrm>
        <a:off x="5290024" y="3449947"/>
        <a:ext cx="3220776" cy="666367"/>
      </dsp:txXfrm>
    </dsp:sp>
    <dsp:sp modelId="{A7A8FC7E-AEDE-4A4F-BF5C-92CC79C65CAE}">
      <dsp:nvSpPr>
        <dsp:cNvPr id="0" name=""/>
        <dsp:cNvSpPr/>
      </dsp:nvSpPr>
      <dsp:spPr>
        <a:xfrm>
          <a:off x="7344658" y="951068"/>
          <a:ext cx="2221225" cy="44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improvements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data to build your case</a:t>
          </a:r>
        </a:p>
      </dsp:txBody>
      <dsp:txXfrm>
        <a:off x="7344658" y="951068"/>
        <a:ext cx="2221225" cy="4442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F867-FFF5-4E02-B9D5-0C1752926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02C50-2397-4538-9BE7-359CC580E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D69C-942C-464B-9147-C6542B37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C5BAF-5F0C-4D08-AC47-BE9D2924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378C-05A6-4192-90B8-D9BB22E5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45F4-8D59-43DE-A48A-9B748B12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1BF83-E79B-4303-9350-CE8907CE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128C-AE25-446C-9C19-D23E4C2E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3F66-AF5B-4C5B-A4A4-B81C04E6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7C47-D1CD-4BFD-ADC2-B659AE92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F01D6-160E-429A-8430-A657754B6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69B52-5F35-49FA-A478-83E9E3C2A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B672-7064-40DA-84F5-D55C814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10315-D51B-4447-8DE3-7A4BA3C2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060-3C79-4589-9E13-FBF74AA8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7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752B-507D-42FB-B92C-09FAB88D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6D2F-DB0C-4ED1-8956-D9EE45B4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E600-088A-47D6-80D6-9A5871CD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DFEE-2EDB-4FE1-AB76-531DF9E8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F4C0-F2D1-4C43-9525-5692F87A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595E-1A71-4FBB-AD00-EADDAF13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C290B-20B1-4C2C-A305-533239E5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81BF0-9B95-4575-B812-B44655D1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63B9E-D29D-4AD3-A5D6-8EB16357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90E7-02AE-42A8-B414-9DC6B6E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55E5-CB24-4D58-80A9-D59F0E07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2A66-EFA1-4695-AA58-E6471FA97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E39E-0F4C-401E-BEF0-6B655B55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2DC8A-0FB8-4E2D-B4EC-5FB41841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4C10-66E6-4C5F-94C2-BCA4CEB6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6502-E4C2-4B1D-ADB2-5DCAC358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1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B8A2-D7CA-4908-A979-58B9A0CF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18D1-5AC4-4380-999E-ADD5DE2A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A8772-93EE-4ABA-A515-D36E68618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3BE48-BEC3-4565-880A-58C4CDD62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B543F-256A-4619-9A5A-60D7CA082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8C9BD-DB0A-432F-9875-1A8A7367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A5BCF-74F7-4A70-8EC0-0CC9CFBF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9D9F4-9554-4FBC-B6C4-B49ABB00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281B-650F-46FE-97C7-EAF86723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A4F44-D6FB-4071-8756-C311089F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06E3D-B739-4763-923D-25DD08C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C3734-8E84-4625-8706-E62B9577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B298B-C142-4BAA-B9A3-FC3B39D9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70F22-2900-4BD1-9449-E444FC69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1E4C5-04E8-4537-9BFC-10621654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0F84-90E6-4951-A99F-F946C748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D17A-802D-40F1-B4DD-035F8DF7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38DC3-22D7-4EF5-84C9-79F481A9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468E0-1D42-4857-A342-9823A054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CF69E-2F5E-4E26-B79C-EFAC4BF0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D1A3-FC0C-4335-9D91-B6DBEFC7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2FED-FCCA-46CE-8688-B4390C97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4610F-B7D3-4856-9415-2091C4BC2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2367-8602-4F47-84F8-8D15D2377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D0341-00E7-46ED-A546-BF681949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7A6D3-1149-4ED5-B41A-9CBCE81C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2148-8E3F-462A-94B9-2ED6DABE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5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0D9B4-CFD9-4883-A47C-A6CD47CE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5C16A-450F-44A6-9B6F-CB24C9DF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464DB-6E7A-44CF-8961-95F377772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95B4-FF5E-4B9D-B7F7-E193E7E846D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BE8F-5A88-45A9-840F-B68107BEA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2EF3-B9AA-4607-A903-C0CCF49FA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2222-E55F-44A8-8D55-8A605874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4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7ED31-F36C-41E0-BAC7-45525D09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Phases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D85D2DB-1932-40A1-BE79-A0827B510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515489"/>
              </p:ext>
            </p:extLst>
          </p:nvPr>
        </p:nvGraphicFramePr>
        <p:xfrm>
          <a:off x="1543861" y="1027906"/>
          <a:ext cx="9566442" cy="634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49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3 Phases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Hitchcock</dc:creator>
  <cp:lastModifiedBy>Matt Hitchcock</cp:lastModifiedBy>
  <cp:revision>4</cp:revision>
  <dcterms:created xsi:type="dcterms:W3CDTF">2018-04-14T09:39:38Z</dcterms:created>
  <dcterms:modified xsi:type="dcterms:W3CDTF">2018-04-14T09:59:01Z</dcterms:modified>
</cp:coreProperties>
</file>