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8" r:id="rId1"/>
  </p:sldMasterIdLst>
  <p:notesMasterIdLst>
    <p:notesMasterId r:id="rId5"/>
  </p:notesMasterIdLst>
  <p:sldIdLst>
    <p:sldId id="327" r:id="rId2"/>
    <p:sldId id="329" r:id="rId3"/>
    <p:sldId id="32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5" autoAdjust="0"/>
    <p:restoredTop sz="99892" autoAdjust="0"/>
  </p:normalViewPr>
  <p:slideViewPr>
    <p:cSldViewPr>
      <p:cViewPr varScale="1">
        <p:scale>
          <a:sx n="75" d="100"/>
          <a:sy n="75" d="100"/>
        </p:scale>
        <p:origin x="8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5A27B-1B83-44F5-9330-B131A124DC90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33C0-E926-4CCC-B531-233BBAF010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10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5DBC08D-4E1D-48FC-A5A0-2FB5DF4A5AAF}" type="datetimeFigureOut">
              <a:rPr lang="en-CA" smtClean="0"/>
              <a:pPr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EEDC5D-FBCA-47C3-8464-659F91A6025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  <p:sldLayoutId id="214748445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23528" y="260648"/>
            <a:ext cx="835292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8" eaLnBrk="0" hangingPunct="0"/>
            <a:endParaRPr lang="en-CA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17310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ED1F1F"/>
              </a:buClr>
              <a:defRPr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95536" y="764704"/>
            <a:ext cx="4392488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1840" y="4869160"/>
            <a:ext cx="3168352" cy="5040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Test Base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2132856"/>
            <a:ext cx="2088232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Test Case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5616" y="2204864"/>
            <a:ext cx="194421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Web panel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28184" y="980728"/>
            <a:ext cx="1296144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1640" y="1268760"/>
            <a:ext cx="2592288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App manager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23728" y="19888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4048" y="234888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44208" y="285293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31840" y="2204864"/>
            <a:ext cx="432048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>
                <a:solidFill>
                  <a:schemeClr val="tx1"/>
                </a:solidFill>
              </a:rPr>
              <a:t>ios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779912" y="19888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31640" y="2924944"/>
            <a:ext cx="648072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panels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7744" y="2924944"/>
            <a:ext cx="648072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Objects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691680" y="27089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5776" y="27089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75656" y="116632"/>
            <a:ext cx="2088232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Client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60032" y="764704"/>
            <a:ext cx="4032448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4208" y="1052736"/>
            <a:ext cx="1440160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Abstract Driver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35103" y="1772816"/>
            <a:ext cx="864096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Listeners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96336" y="1772816"/>
            <a:ext cx="792088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Logger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68344" y="14847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4288" y="14847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39952" y="422108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08104" y="422108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267744" y="5517232"/>
            <a:ext cx="1728192" cy="5040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Web Test Cases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84168" y="5517232"/>
            <a:ext cx="2016224" cy="5040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Android Test Cases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9952" y="5517232"/>
            <a:ext cx="1728192" cy="5040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>
                <a:solidFill>
                  <a:schemeClr val="tx1"/>
                </a:solidFill>
              </a:rPr>
              <a:t>iOS</a:t>
            </a:r>
            <a:r>
              <a:rPr lang="en-CA" sz="1000" dirty="0" smtClean="0">
                <a:solidFill>
                  <a:schemeClr val="tx1"/>
                </a:solidFill>
              </a:rPr>
              <a:t> </a:t>
            </a:r>
            <a:r>
              <a:rPr lang="en-CA" sz="1000" dirty="0">
                <a:solidFill>
                  <a:schemeClr val="tx1"/>
                </a:solidFill>
              </a:rPr>
              <a:t>Test </a:t>
            </a:r>
            <a:r>
              <a:rPr lang="en-CA" sz="1000" dirty="0" smtClean="0">
                <a:solidFill>
                  <a:schemeClr val="tx1"/>
                </a:solidFill>
              </a:rPr>
              <a:t>Cases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779912" y="5373216"/>
            <a:ext cx="0" cy="15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88024" y="53732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28184" y="53732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56376" y="1052736"/>
            <a:ext cx="864096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Helpers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35896" y="2204864"/>
            <a:ext cx="720080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android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347864" y="19888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76056" y="1052736"/>
            <a:ext cx="1296144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Enhanced Web Element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96336" y="2420888"/>
            <a:ext cx="504056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log4j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72400" y="2420888"/>
            <a:ext cx="576064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Extent report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812360" y="21328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16416" y="21328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966860" y="2412245"/>
            <a:ext cx="504056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retry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69974" y="2412245"/>
            <a:ext cx="666668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endParaRPr lang="en-CA" sz="1000" dirty="0" smtClean="0">
              <a:solidFill>
                <a:schemeClr val="tx1"/>
              </a:solidFill>
            </a:endParaRP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parallel</a:t>
            </a:r>
          </a:p>
          <a:p>
            <a:pPr algn="ctr"/>
            <a:endParaRPr lang="en-CA" sz="1000" dirty="0">
              <a:solidFill>
                <a:schemeClr val="tx1"/>
              </a:solidFill>
            </a:endParaRPr>
          </a:p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183788" y="212421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60232" y="212421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795268" y="102320"/>
            <a:ext cx="2088232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Core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23528" y="260648"/>
            <a:ext cx="835292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Helpers</a:t>
            </a:r>
            <a:endParaRPr lang="en-CA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484784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/>
              <a:t>c</a:t>
            </a:r>
            <a:r>
              <a:rPr lang="en-US" sz="2000" dirty="0" err="1" smtClean="0"/>
              <a:t>lickAndExpect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setField</a:t>
            </a:r>
            <a:endParaRPr lang="en-US" sz="2000" dirty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selectDropDown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formSubmit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getListCount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selectListItemContainsByName</a:t>
            </a:r>
            <a:r>
              <a:rPr lang="en-US" sz="2000" dirty="0" smtClean="0"/>
              <a:t>/</a:t>
            </a:r>
            <a:r>
              <a:rPr lang="en-US" sz="2000" dirty="0" err="1" smtClean="0"/>
              <a:t>selectListItemEqualsByName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selectElementInList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verfiyIsInList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waitForElementToLoad</a:t>
            </a:r>
            <a:r>
              <a:rPr lang="en-US" sz="2000" dirty="0" smtClean="0"/>
              <a:t>/</a:t>
            </a:r>
            <a:r>
              <a:rPr lang="en-US" sz="2000" dirty="0" err="1" smtClean="0"/>
              <a:t>waitForElementToBeClickable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err="1" smtClean="0"/>
              <a:t>waitForElementToBeRemoved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4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23528" y="260648"/>
            <a:ext cx="835292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Best Practices</a:t>
            </a:r>
            <a:endParaRPr lang="en-CA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484784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smtClean="0"/>
              <a:t>Use data objects whenever possible</a:t>
            </a:r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smtClean="0"/>
              <a:t>Think multithreaded. Avoid using global </a:t>
            </a:r>
            <a:r>
              <a:rPr lang="en-US" sz="2000" dirty="0" err="1" smtClean="0"/>
              <a:t>varaibles</a:t>
            </a:r>
            <a:r>
              <a:rPr lang="en-US" sz="2000" dirty="0" smtClean="0"/>
              <a:t> as much as possible, use </a:t>
            </a:r>
            <a:r>
              <a:rPr lang="en-US" sz="2000" dirty="0" err="1" smtClean="0"/>
              <a:t>threadLocal</a:t>
            </a:r>
            <a:r>
              <a:rPr lang="en-US" sz="2000" dirty="0"/>
              <a:t> </a:t>
            </a:r>
            <a:r>
              <a:rPr lang="en-US" sz="2000" dirty="0" smtClean="0"/>
              <a:t>instead</a:t>
            </a:r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smtClean="0"/>
              <a:t>Keep test format simple: step, object, action, verification</a:t>
            </a:r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smtClean="0"/>
              <a:t>Keep tests as small as possible for better maintainability. Can run in parallel for speed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smtClean="0"/>
              <a:t>Fit the actions within the scope of helper functions</a:t>
            </a:r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r>
              <a:rPr lang="en-US" sz="2000" dirty="0" smtClean="0"/>
              <a:t>Create new helper functions locally first</a:t>
            </a:r>
          </a:p>
          <a:p>
            <a:pPr marL="285750" indent="-285750">
              <a:spcBef>
                <a:spcPts val="600"/>
              </a:spcBef>
              <a:buClr>
                <a:srgbClr val="ED1F1F"/>
              </a:buClr>
              <a:buFont typeface="Wingdings" pitchFamily="2" charset="2"/>
              <a:buChar char="v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23678</TotalTime>
  <Words>109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Candara</vt:lpstr>
      <vt:lpstr>Symbol</vt:lpstr>
      <vt:lpstr>Wingdings</vt:lpstr>
      <vt:lpstr>Waveform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 Quon</dc:creator>
  <cp:lastModifiedBy>Ehsan Matean</cp:lastModifiedBy>
  <cp:revision>204</cp:revision>
  <dcterms:created xsi:type="dcterms:W3CDTF">2016-11-20T19:29:31Z</dcterms:created>
  <dcterms:modified xsi:type="dcterms:W3CDTF">2018-03-26T18:13:55Z</dcterms:modified>
</cp:coreProperties>
</file>