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001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/>
    <p:restoredTop sz="96405"/>
  </p:normalViewPr>
  <p:slideViewPr>
    <p:cSldViewPr snapToGrid="0" snapToObjects="1">
      <p:cViewPr varScale="1">
        <p:scale>
          <a:sx n="87" d="100"/>
          <a:sy n="87" d="100"/>
        </p:scale>
        <p:origin x="3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1646133"/>
            <a:ext cx="6800850" cy="3501813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25" y="5282989"/>
            <a:ext cx="6000750" cy="2428451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5716" y="535517"/>
            <a:ext cx="172521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069" y="535517"/>
            <a:ext cx="5075634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02" y="2507618"/>
            <a:ext cx="6900863" cy="4184014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02" y="6731215"/>
            <a:ext cx="6900863" cy="220027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069" y="2677584"/>
            <a:ext cx="3400425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0506" y="2677584"/>
            <a:ext cx="3400425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11" y="535519"/>
            <a:ext cx="6900863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112" y="2465706"/>
            <a:ext cx="3384798" cy="12084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12" y="3674110"/>
            <a:ext cx="338479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0507" y="2465706"/>
            <a:ext cx="3401467" cy="12084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0507" y="3674110"/>
            <a:ext cx="340146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11" y="670560"/>
            <a:ext cx="2580531" cy="234696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467" y="1448226"/>
            <a:ext cx="4050506" cy="7147983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11" y="3017520"/>
            <a:ext cx="2580531" cy="5590329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11" y="670560"/>
            <a:ext cx="2580531" cy="234696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1467" y="1448226"/>
            <a:ext cx="4050506" cy="7147983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11" y="3017520"/>
            <a:ext cx="2580531" cy="5590329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069" y="535519"/>
            <a:ext cx="6900863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069" y="2677584"/>
            <a:ext cx="6900863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069" y="9322649"/>
            <a:ext cx="180022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C4BB-1DB0-3B46-8986-E8C1871EB5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0331" y="9322649"/>
            <a:ext cx="270033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0706" y="9322649"/>
            <a:ext cx="180022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14EF-AEA6-524D-9124-E204D4AD1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svg"/><Relationship Id="rId27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50040-CCE5-B442-A1FB-586D5F5ED846}"/>
              </a:ext>
            </a:extLst>
          </p:cNvPr>
          <p:cNvSpPr/>
          <p:nvPr/>
        </p:nvSpPr>
        <p:spPr bwMode="auto">
          <a:xfrm>
            <a:off x="707435" y="1574991"/>
            <a:ext cx="6058158" cy="74266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endParaRPr lang="en-US" sz="900" dirty="0">
              <a:ln w="0"/>
              <a:solidFill>
                <a:srgbClr val="1E89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E5E18-E188-B14D-AD03-8EFD29C92BD5}"/>
              </a:ext>
            </a:extLst>
          </p:cNvPr>
          <p:cNvSpPr/>
          <p:nvPr/>
        </p:nvSpPr>
        <p:spPr bwMode="auto">
          <a:xfrm>
            <a:off x="293097" y="675675"/>
            <a:ext cx="7414806" cy="8650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510F-37C8-474F-9C9D-AA54D498A588}"/>
              </a:ext>
            </a:extLst>
          </p:cNvPr>
          <p:cNvSpPr/>
          <p:nvPr/>
        </p:nvSpPr>
        <p:spPr>
          <a:xfrm>
            <a:off x="1950454" y="2452980"/>
            <a:ext cx="4069439" cy="6255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endParaRPr lang="en-US" sz="9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900" dirty="0">
              <a:solidFill>
                <a:srgbClr val="D86613"/>
              </a:solidFill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BBBDB5-8F3A-0849-B1F7-395E2962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3095" y="675671"/>
            <a:ext cx="299910" cy="29991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C5BF04-DB96-DD45-AF87-3D600B3B6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937" y="1583985"/>
            <a:ext cx="213235" cy="2132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E33C37-1258-3A4A-A5B7-084B86E3A093}"/>
              </a:ext>
            </a:extLst>
          </p:cNvPr>
          <p:cNvSpPr/>
          <p:nvPr/>
        </p:nvSpPr>
        <p:spPr>
          <a:xfrm>
            <a:off x="874915" y="1584219"/>
            <a:ext cx="623239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25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VPC</a:t>
            </a: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683B7CF-CFA6-2C4F-B34F-5685C38BF7C7}"/>
              </a:ext>
            </a:extLst>
          </p:cNvPr>
          <p:cNvGrpSpPr/>
          <p:nvPr/>
        </p:nvGrpSpPr>
        <p:grpSpPr>
          <a:xfrm>
            <a:off x="3418724" y="2442478"/>
            <a:ext cx="968631" cy="422008"/>
            <a:chOff x="3411373" y="2044515"/>
            <a:chExt cx="968631" cy="42200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B4DDFE1-F4A0-1340-AFD7-90D0F3FC1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95657" y="2044515"/>
              <a:ext cx="200062" cy="20006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902CAE-7EF1-8B4E-8D25-7B8080ACD228}"/>
                </a:ext>
              </a:extLst>
            </p:cNvPr>
            <p:cNvSpPr/>
            <p:nvPr/>
          </p:nvSpPr>
          <p:spPr>
            <a:xfrm>
              <a:off x="3411373" y="2258774"/>
              <a:ext cx="968631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750" dirty="0">
                  <a:solidFill>
                    <a:schemeClr val="accent2"/>
                  </a:solidFill>
                  <a:cs typeface="Arial" panose="020B0604020202020204" pitchFamily="34" charset="0"/>
                </a:rPr>
                <a:t>Auto Scaling Group</a:t>
              </a:r>
              <a:endParaRPr lang="en-US" altLang="en-US" sz="788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CA0C014-DC33-2747-9C16-EAFDB5FAF939}"/>
              </a:ext>
            </a:extLst>
          </p:cNvPr>
          <p:cNvGrpSpPr/>
          <p:nvPr/>
        </p:nvGrpSpPr>
        <p:grpSpPr>
          <a:xfrm>
            <a:off x="3610292" y="1696899"/>
            <a:ext cx="635201" cy="627672"/>
            <a:chOff x="3602941" y="1298936"/>
            <a:chExt cx="635201" cy="627672"/>
          </a:xfrm>
        </p:grpSpPr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59BE92F1-D9A7-3245-9F31-569033612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941" y="1626526"/>
              <a:ext cx="635201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+mn-lt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1" name="Graphic 19">
              <a:extLst>
                <a:ext uri="{FF2B5EF4-FFF2-40B4-BE49-F238E27FC236}">
                  <a16:creationId xmlns:a16="http://schemas.microsoft.com/office/drawing/2014/main" id="{C0FCF2EA-8263-9B49-A6F5-A35EFA619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661" y="129893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CE41DFF-98A7-B542-AC3D-F3C4C12A3326}"/>
              </a:ext>
            </a:extLst>
          </p:cNvPr>
          <p:cNvGrpSpPr/>
          <p:nvPr/>
        </p:nvGrpSpPr>
        <p:grpSpPr>
          <a:xfrm>
            <a:off x="3378288" y="3118017"/>
            <a:ext cx="1085281" cy="547347"/>
            <a:chOff x="3370937" y="2720048"/>
            <a:chExt cx="1085281" cy="547347"/>
          </a:xfrm>
        </p:grpSpPr>
        <p:pic>
          <p:nvPicPr>
            <p:cNvPr id="32" name="Graphic 6">
              <a:extLst>
                <a:ext uri="{FF2B5EF4-FFF2-40B4-BE49-F238E27FC236}">
                  <a16:creationId xmlns:a16="http://schemas.microsoft.com/office/drawing/2014/main" id="{462E204C-6E26-D24A-916D-6AEB12C8D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/>
          </p:blipFill>
          <p:spPr bwMode="auto">
            <a:xfrm>
              <a:off x="3737661" y="2720048"/>
              <a:ext cx="351833" cy="35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33EA95A1-F4AF-A749-BE7F-9F8350AB0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937" y="3053810"/>
              <a:ext cx="1085281" cy="21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2AC14359-7860-9F44-AE9F-D0A203686C53}"/>
              </a:ext>
            </a:extLst>
          </p:cNvPr>
          <p:cNvSpPr/>
          <p:nvPr/>
        </p:nvSpPr>
        <p:spPr>
          <a:xfrm rot="16200000">
            <a:off x="9217735" y="9520220"/>
            <a:ext cx="73011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825" dirty="0" err="1">
                <a:solidFill>
                  <a:srgbClr val="232F3E"/>
                </a:solidFill>
                <a:cs typeface="Arial" panose="020B0604020202020204" pitchFamily="34" charset="0"/>
              </a:rPr>
              <a:t>Elasticsarch</a:t>
            </a:r>
            <a:r>
              <a:rPr lang="en-US" altLang="en-US" sz="825" dirty="0">
                <a:solidFill>
                  <a:srgbClr val="232F3E"/>
                </a:solidFill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825" dirty="0">
                <a:solidFill>
                  <a:srgbClr val="232F3E"/>
                </a:solidFill>
                <a:cs typeface="Arial" panose="020B0604020202020204" pitchFamily="34" charset="0"/>
              </a:rPr>
              <a:t>Cluster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0A449B2-E275-8944-A568-48EE7E79D4A2}"/>
              </a:ext>
            </a:extLst>
          </p:cNvPr>
          <p:cNvGrpSpPr/>
          <p:nvPr/>
        </p:nvGrpSpPr>
        <p:grpSpPr>
          <a:xfrm>
            <a:off x="6876317" y="4088302"/>
            <a:ext cx="759142" cy="630968"/>
            <a:chOff x="9513568" y="4554084"/>
            <a:chExt cx="759142" cy="630968"/>
          </a:xfrm>
        </p:grpSpPr>
        <p:pic>
          <p:nvPicPr>
            <p:cNvPr id="98" name="Graphic 8">
              <a:extLst>
                <a:ext uri="{FF2B5EF4-FFF2-40B4-BE49-F238E27FC236}">
                  <a16:creationId xmlns:a16="http://schemas.microsoft.com/office/drawing/2014/main" id="{F8F5F1A6-A2F6-124A-9C0C-55597CE94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7982" y="4554084"/>
              <a:ext cx="390315" cy="39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">
              <a:extLst>
                <a:ext uri="{FF2B5EF4-FFF2-40B4-BE49-F238E27FC236}">
                  <a16:creationId xmlns:a16="http://schemas.microsoft.com/office/drawing/2014/main" id="{2B94F84F-3E48-B74F-A7B2-C676C3131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3568" y="4965761"/>
              <a:ext cx="759142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25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BE6E852-32D9-9049-8256-B41275BC74BC}"/>
              </a:ext>
            </a:extLst>
          </p:cNvPr>
          <p:cNvGrpSpPr/>
          <p:nvPr/>
        </p:nvGrpSpPr>
        <p:grpSpPr>
          <a:xfrm>
            <a:off x="6833815" y="2494584"/>
            <a:ext cx="857776" cy="737781"/>
            <a:chOff x="9494037" y="2906692"/>
            <a:chExt cx="857776" cy="737781"/>
          </a:xfrm>
        </p:grpSpPr>
        <p:pic>
          <p:nvPicPr>
            <p:cNvPr id="113" name="Graphic 17">
              <a:extLst>
                <a:ext uri="{FF2B5EF4-FFF2-40B4-BE49-F238E27FC236}">
                  <a16:creationId xmlns:a16="http://schemas.microsoft.com/office/drawing/2014/main" id="{42A3AD11-F13B-3641-BF12-DA4578241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17000"/>
                      </a14:imgEffect>
                      <a14:imgEffect>
                        <a14:brightnessContrast bright="6000"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4199" y="2906692"/>
              <a:ext cx="377453" cy="38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">
              <a:extLst>
                <a:ext uri="{FF2B5EF4-FFF2-40B4-BE49-F238E27FC236}">
                  <a16:creationId xmlns:a16="http://schemas.microsoft.com/office/drawing/2014/main" id="{FC31D7EC-1862-F94C-B8F6-FEE3CD9B5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4037" y="3321308"/>
              <a:ext cx="85777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5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007FB74A-05E4-DE47-A0AD-CBF271E8BD28}"/>
              </a:ext>
            </a:extLst>
          </p:cNvPr>
          <p:cNvGrpSpPr/>
          <p:nvPr/>
        </p:nvGrpSpPr>
        <p:grpSpPr>
          <a:xfrm>
            <a:off x="6928319" y="3339803"/>
            <a:ext cx="668773" cy="572474"/>
            <a:chOff x="9603937" y="3665449"/>
            <a:chExt cx="668773" cy="572474"/>
          </a:xfrm>
        </p:grpSpPr>
        <p:pic>
          <p:nvPicPr>
            <p:cNvPr id="115" name="Graphic 18">
              <a:extLst>
                <a:ext uri="{FF2B5EF4-FFF2-40B4-BE49-F238E27FC236}">
                  <a16:creationId xmlns:a16="http://schemas.microsoft.com/office/drawing/2014/main" id="{0F4FD7D9-41A3-714F-892E-1D7580ED8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758464" y="3665449"/>
              <a:ext cx="359719" cy="35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5AB3027-4E33-ED47-906F-DE16EA46D79C}"/>
                </a:ext>
              </a:extLst>
            </p:cNvPr>
            <p:cNvSpPr/>
            <p:nvPr/>
          </p:nvSpPr>
          <p:spPr>
            <a:xfrm>
              <a:off x="9603937" y="4030174"/>
              <a:ext cx="668773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750" b="1" dirty="0">
                  <a:solidFill>
                    <a:srgbClr val="161E2D"/>
                  </a:solidFill>
                  <a:ea typeface="Amazon Ember" panose="020B0603020204020204" pitchFamily="34" charset="0"/>
                  <a:cs typeface="Arial" panose="020B0604020202020204" pitchFamily="34" charset="0"/>
                </a:rPr>
                <a:t>Amazon SES</a:t>
              </a:r>
              <a:endParaRPr lang="en-US" sz="750" b="1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7E7696F-E242-5046-AB5C-48D17C9EB24C}"/>
              </a:ext>
            </a:extLst>
          </p:cNvPr>
          <p:cNvGrpSpPr/>
          <p:nvPr/>
        </p:nvGrpSpPr>
        <p:grpSpPr>
          <a:xfrm>
            <a:off x="3513683" y="791172"/>
            <a:ext cx="814478" cy="668327"/>
            <a:chOff x="3544029" y="393204"/>
            <a:chExt cx="814478" cy="668327"/>
          </a:xfrm>
        </p:grpSpPr>
        <p:pic>
          <p:nvPicPr>
            <p:cNvPr id="263" name="Graphic 19">
              <a:extLst>
                <a:ext uri="{FF2B5EF4-FFF2-40B4-BE49-F238E27FC236}">
                  <a16:creationId xmlns:a16="http://schemas.microsoft.com/office/drawing/2014/main" id="{6A974198-D2C6-4341-90D1-B79A8F0CE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388" y="393204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" name="TextBox 11">
              <a:extLst>
                <a:ext uri="{FF2B5EF4-FFF2-40B4-BE49-F238E27FC236}">
                  <a16:creationId xmlns:a16="http://schemas.microsoft.com/office/drawing/2014/main" id="{63B75E03-259C-BD4A-B65D-8D0F1CEAA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029" y="738366"/>
              <a:ext cx="81447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5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AAB169C4-47C8-4E4A-B398-A1D67541008D}"/>
              </a:ext>
            </a:extLst>
          </p:cNvPr>
          <p:cNvSpPr/>
          <p:nvPr/>
        </p:nvSpPr>
        <p:spPr>
          <a:xfrm>
            <a:off x="1389494" y="1672454"/>
            <a:ext cx="1656745" cy="1447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77190" anchor="t" anchorCtr="0"/>
          <a:lstStyle/>
          <a:p>
            <a:pPr>
              <a:defRPr/>
            </a:pPr>
            <a:r>
              <a:rPr lang="en-US" sz="9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2A2B17D-290C-7D42-992E-716BFBF97628}"/>
              </a:ext>
            </a:extLst>
          </p:cNvPr>
          <p:cNvSpPr/>
          <p:nvPr/>
        </p:nvSpPr>
        <p:spPr>
          <a:xfrm>
            <a:off x="1399472" y="3227061"/>
            <a:ext cx="1648149" cy="55960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/>
          <a:lstStyle/>
          <a:p>
            <a:pPr>
              <a:defRPr/>
            </a:pPr>
            <a:r>
              <a:rPr lang="en-US" sz="825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30C560F-86EA-4346-AAFF-9A22C9A5F9AE}"/>
              </a:ext>
            </a:extLst>
          </p:cNvPr>
          <p:cNvSpPr/>
          <p:nvPr/>
        </p:nvSpPr>
        <p:spPr bwMode="auto">
          <a:xfrm>
            <a:off x="1239864" y="1277487"/>
            <a:ext cx="1935244" cy="79973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 anchor="t" anchorCtr="1"/>
          <a:lstStyle/>
          <a:p>
            <a:pPr>
              <a:defRPr/>
            </a:pPr>
            <a:r>
              <a:rPr lang="en-US" sz="788" dirty="0">
                <a:solidFill>
                  <a:srgbClr val="5B9CD5"/>
                </a:solidFill>
                <a:cs typeface="Arial" panose="020B0604020202020204" pitchFamily="34" charset="0"/>
              </a:rPr>
              <a:t>A</a:t>
            </a:r>
            <a:r>
              <a:rPr lang="en-US" sz="825" dirty="0">
                <a:solidFill>
                  <a:srgbClr val="5B9CD5"/>
                </a:solidFill>
                <a:cs typeface="Arial" panose="020B0604020202020204" pitchFamily="34" charset="0"/>
              </a:rPr>
              <a:t>vailability Zone 1</a:t>
            </a:r>
          </a:p>
        </p:txBody>
      </p:sp>
      <p:pic>
        <p:nvPicPr>
          <p:cNvPr id="271" name="Graphic 19">
            <a:extLst>
              <a:ext uri="{FF2B5EF4-FFF2-40B4-BE49-F238E27FC236}">
                <a16:creationId xmlns:a16="http://schemas.microsoft.com/office/drawing/2014/main" id="{609BED57-E08C-0D48-87DB-745434EA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28" y="249387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18">
            <a:extLst>
              <a:ext uri="{FF2B5EF4-FFF2-40B4-BE49-F238E27FC236}">
                <a16:creationId xmlns:a16="http://schemas.microsoft.com/office/drawing/2014/main" id="{8BBABEE0-962F-4D43-A41F-848A89491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858" y="2878769"/>
            <a:ext cx="838958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solidFill>
                  <a:srgbClr val="232F3E"/>
                </a:solidFill>
                <a:latin typeface="+mn-lt"/>
                <a:cs typeface="Arial" panose="020B0604020202020204" pitchFamily="34" charset="0"/>
              </a:rPr>
              <a:t>   Bastion Host </a:t>
            </a:r>
          </a:p>
        </p:txBody>
      </p:sp>
      <p:pic>
        <p:nvPicPr>
          <p:cNvPr id="273" name="Graphic 15">
            <a:extLst>
              <a:ext uri="{FF2B5EF4-FFF2-40B4-BE49-F238E27FC236}">
                <a16:creationId xmlns:a16="http://schemas.microsoft.com/office/drawing/2014/main" id="{046F2F92-C10A-3945-8AF5-718D6C90A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22291" y="1942777"/>
            <a:ext cx="305396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TextBox 16">
            <a:extLst>
              <a:ext uri="{FF2B5EF4-FFF2-40B4-BE49-F238E27FC236}">
                <a16:creationId xmlns:a16="http://schemas.microsoft.com/office/drawing/2014/main" id="{90FC2247-D83E-6541-83F6-3FE0F32B5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453" y="2238798"/>
            <a:ext cx="74711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50" dirty="0">
                <a:solidFill>
                  <a:srgbClr val="232F3E"/>
                </a:solidFill>
                <a:latin typeface="+mn-lt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5" name="Graphic 274">
            <a:extLst>
              <a:ext uri="{FF2B5EF4-FFF2-40B4-BE49-F238E27FC236}">
                <a16:creationId xmlns:a16="http://schemas.microsoft.com/office/drawing/2014/main" id="{19B41756-8411-D347-9B7D-1CCC72A7CB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9413" y="1677423"/>
            <a:ext cx="194389" cy="194389"/>
          </a:xfrm>
          <a:prstGeom prst="rect">
            <a:avLst/>
          </a:prstGeom>
        </p:spPr>
      </p:pic>
      <p:pic>
        <p:nvPicPr>
          <p:cNvPr id="276" name="Graphic 275">
            <a:extLst>
              <a:ext uri="{FF2B5EF4-FFF2-40B4-BE49-F238E27FC236}">
                <a16:creationId xmlns:a16="http://schemas.microsoft.com/office/drawing/2014/main" id="{92460F58-DB90-4A40-BC6E-533C7BD090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9466" y="3235865"/>
            <a:ext cx="215220" cy="233985"/>
          </a:xfrm>
          <a:prstGeom prst="rect">
            <a:avLst/>
          </a:prstGeom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4B8EDAC-5961-7F4D-AB4C-95F30AE5FF3A}"/>
              </a:ext>
            </a:extLst>
          </p:cNvPr>
          <p:cNvGrpSpPr/>
          <p:nvPr/>
        </p:nvGrpSpPr>
        <p:grpSpPr>
          <a:xfrm>
            <a:off x="1798381" y="3723842"/>
            <a:ext cx="838958" cy="699295"/>
            <a:chOff x="1870000" y="3100504"/>
            <a:chExt cx="838958" cy="699295"/>
          </a:xfrm>
        </p:grpSpPr>
        <p:pic>
          <p:nvPicPr>
            <p:cNvPr id="277" name="Graphic 17">
              <a:extLst>
                <a:ext uri="{FF2B5EF4-FFF2-40B4-BE49-F238E27FC236}">
                  <a16:creationId xmlns:a16="http://schemas.microsoft.com/office/drawing/2014/main" id="{E31B215E-657F-CF45-A4B2-DA54A07ED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99" y="3100504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TextBox 18">
              <a:extLst>
                <a:ext uri="{FF2B5EF4-FFF2-40B4-BE49-F238E27FC236}">
                  <a16:creationId xmlns:a16="http://schemas.microsoft.com/office/drawing/2014/main" id="{79E3F97D-247C-9545-84BC-B7C653FC5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000" y="3464964"/>
              <a:ext cx="838958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Varnish </a:t>
              </a:r>
            </a:p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E7226E9-168C-FE46-880B-1A875D935ABF}"/>
              </a:ext>
            </a:extLst>
          </p:cNvPr>
          <p:cNvGrpSpPr/>
          <p:nvPr/>
        </p:nvGrpSpPr>
        <p:grpSpPr>
          <a:xfrm>
            <a:off x="1786175" y="5353198"/>
            <a:ext cx="838958" cy="710766"/>
            <a:chOff x="1858744" y="4721976"/>
            <a:chExt cx="838958" cy="710766"/>
          </a:xfrm>
        </p:grpSpPr>
        <p:pic>
          <p:nvPicPr>
            <p:cNvPr id="280" name="Graphic 17">
              <a:extLst>
                <a:ext uri="{FF2B5EF4-FFF2-40B4-BE49-F238E27FC236}">
                  <a16:creationId xmlns:a16="http://schemas.microsoft.com/office/drawing/2014/main" id="{46A76AE7-C790-9A42-85D5-9D312B2FD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343" y="472197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1" name="TextBox 18">
              <a:extLst>
                <a:ext uri="{FF2B5EF4-FFF2-40B4-BE49-F238E27FC236}">
                  <a16:creationId xmlns:a16="http://schemas.microsoft.com/office/drawing/2014/main" id="{5EFE8B46-CCEE-404E-8669-CED24EB5B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744" y="5097907"/>
              <a:ext cx="838958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Magento </a:t>
              </a:r>
            </a:p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B6AD72F-F132-E94B-B5E7-598D1A356EA2}"/>
              </a:ext>
            </a:extLst>
          </p:cNvPr>
          <p:cNvGrpSpPr/>
          <p:nvPr/>
        </p:nvGrpSpPr>
        <p:grpSpPr>
          <a:xfrm>
            <a:off x="1707395" y="7040907"/>
            <a:ext cx="1027508" cy="706559"/>
            <a:chOff x="1741234" y="6512156"/>
            <a:chExt cx="1027508" cy="706559"/>
          </a:xfrm>
        </p:grpSpPr>
        <p:pic>
          <p:nvPicPr>
            <p:cNvPr id="284" name="Graphic 24">
              <a:extLst>
                <a:ext uri="{FF2B5EF4-FFF2-40B4-BE49-F238E27FC236}">
                  <a16:creationId xmlns:a16="http://schemas.microsoft.com/office/drawing/2014/main" id="{CE15F848-57CB-C740-80A2-A8FC596EB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8" y="651215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TextBox 18">
              <a:extLst>
                <a:ext uri="{FF2B5EF4-FFF2-40B4-BE49-F238E27FC236}">
                  <a16:creationId xmlns:a16="http://schemas.microsoft.com/office/drawing/2014/main" id="{77F0E12A-1519-9948-96C5-56ACDD358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234" y="6872466"/>
              <a:ext cx="102750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25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ElastiCache</a:t>
              </a:r>
            </a:p>
            <a:p>
              <a:pPr algn="ctr" eaLnBrk="1" hangingPunct="1"/>
              <a:r>
                <a:rPr lang="en-US" altLang="en-US" sz="825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for Redis</a:t>
              </a:r>
              <a:endParaRPr lang="en-US" altLang="en-US" sz="788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F9CAC8C-A53B-294F-8631-30F5414B1FB6}"/>
              </a:ext>
            </a:extLst>
          </p:cNvPr>
          <p:cNvGrpSpPr/>
          <p:nvPr/>
        </p:nvGrpSpPr>
        <p:grpSpPr>
          <a:xfrm>
            <a:off x="1694063" y="6241965"/>
            <a:ext cx="1050211" cy="690401"/>
            <a:chOff x="1741234" y="5582768"/>
            <a:chExt cx="1050211" cy="690401"/>
          </a:xfrm>
        </p:grpSpPr>
        <p:pic>
          <p:nvPicPr>
            <p:cNvPr id="283" name="Graphic 18">
              <a:extLst>
                <a:ext uri="{FF2B5EF4-FFF2-40B4-BE49-F238E27FC236}">
                  <a16:creationId xmlns:a16="http://schemas.microsoft.com/office/drawing/2014/main" id="{005E0F87-5882-2F4E-9BE6-703388946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11000"/>
                      </a14:imgEffect>
                      <a14:imgEffect>
                        <a14:brightnessContrast contrast="2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459" y="5582768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" name="TextBox 19">
              <a:extLst>
                <a:ext uri="{FF2B5EF4-FFF2-40B4-BE49-F238E27FC236}">
                  <a16:creationId xmlns:a16="http://schemas.microsoft.com/office/drawing/2014/main" id="{53498DEA-F9CF-AB41-A8BE-808AD891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234" y="5938334"/>
              <a:ext cx="1050211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OpenSearch Service</a:t>
              </a:r>
              <a:endParaRPr lang="en-US" altLang="en-US" sz="75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5E6FC81-371E-4944-A8E5-1A06E98EA33F}"/>
              </a:ext>
            </a:extLst>
          </p:cNvPr>
          <p:cNvGrpSpPr/>
          <p:nvPr/>
        </p:nvGrpSpPr>
        <p:grpSpPr>
          <a:xfrm>
            <a:off x="1638833" y="7793618"/>
            <a:ext cx="1133642" cy="712758"/>
            <a:chOff x="1631488" y="7395655"/>
            <a:chExt cx="1133642" cy="712758"/>
          </a:xfrm>
        </p:grpSpPr>
        <p:sp>
          <p:nvSpPr>
            <p:cNvPr id="287" name="TextBox 9">
              <a:extLst>
                <a:ext uri="{FF2B5EF4-FFF2-40B4-BE49-F238E27FC236}">
                  <a16:creationId xmlns:a16="http://schemas.microsoft.com/office/drawing/2014/main" id="{1FFD9645-AF2D-4349-8B55-0C45AE1F5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488" y="7773578"/>
              <a:ext cx="1133642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RDS MySQL</a:t>
              </a:r>
            </a:p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or Aurora MySQL</a:t>
              </a:r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endParaRPr lang="en-US" altLang="en-US" sz="75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8" name="Graphic 37">
              <a:extLst>
                <a:ext uri="{FF2B5EF4-FFF2-40B4-BE49-F238E27FC236}">
                  <a16:creationId xmlns:a16="http://schemas.microsoft.com/office/drawing/2014/main" id="{31FCF665-4D55-114C-94BF-CF9DF0E0F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39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429" y="7395655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5A636C6-6084-3A43-9047-AB4632881D2A}"/>
              </a:ext>
            </a:extLst>
          </p:cNvPr>
          <p:cNvGrpSpPr/>
          <p:nvPr/>
        </p:nvGrpSpPr>
        <p:grpSpPr>
          <a:xfrm>
            <a:off x="1645421" y="4539472"/>
            <a:ext cx="1115577" cy="607732"/>
            <a:chOff x="1752171" y="3882681"/>
            <a:chExt cx="1115577" cy="607732"/>
          </a:xfrm>
        </p:grpSpPr>
        <p:pic>
          <p:nvPicPr>
            <p:cNvPr id="291" name="Graphic 28">
              <a:extLst>
                <a:ext uri="{FF2B5EF4-FFF2-40B4-BE49-F238E27FC236}">
                  <a16:creationId xmlns:a16="http://schemas.microsoft.com/office/drawing/2014/main" id="{9A332778-89F9-F14E-8C76-84BC9DA02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079" y="388268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" name="TextBox 12">
              <a:extLst>
                <a:ext uri="{FF2B5EF4-FFF2-40B4-BE49-F238E27FC236}">
                  <a16:creationId xmlns:a16="http://schemas.microsoft.com/office/drawing/2014/main" id="{CA7424EB-15B5-A04F-9211-38B7A89BE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71" y="4282664"/>
              <a:ext cx="1115577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MQ</a:t>
              </a:r>
            </a:p>
          </p:txBody>
        </p:sp>
      </p:grp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4798631-60AB-BC4B-8BA3-CBBDA1DCFCFA}"/>
              </a:ext>
            </a:extLst>
          </p:cNvPr>
          <p:cNvSpPr/>
          <p:nvPr/>
        </p:nvSpPr>
        <p:spPr>
          <a:xfrm>
            <a:off x="1950453" y="3703617"/>
            <a:ext cx="4069439" cy="70228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endParaRPr lang="en-US" sz="9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900" dirty="0">
              <a:solidFill>
                <a:srgbClr val="D86613"/>
              </a:solidFill>
              <a:cs typeface="Arial" panose="020B060402020202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FD2388F-0D12-EB4E-AD04-28B694E80E3C}"/>
              </a:ext>
            </a:extLst>
          </p:cNvPr>
          <p:cNvGrpSpPr/>
          <p:nvPr/>
        </p:nvGrpSpPr>
        <p:grpSpPr>
          <a:xfrm>
            <a:off x="3418723" y="3693121"/>
            <a:ext cx="968631" cy="448309"/>
            <a:chOff x="3411373" y="2044515"/>
            <a:chExt cx="968631" cy="399294"/>
          </a:xfrm>
        </p:grpSpPr>
        <p:pic>
          <p:nvPicPr>
            <p:cNvPr id="305" name="Graphic 304">
              <a:extLst>
                <a:ext uri="{FF2B5EF4-FFF2-40B4-BE49-F238E27FC236}">
                  <a16:creationId xmlns:a16="http://schemas.microsoft.com/office/drawing/2014/main" id="{7F265064-2A58-574B-9C23-1F7AEA2D7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95657" y="2044515"/>
              <a:ext cx="200062" cy="200062"/>
            </a:xfrm>
            <a:prstGeom prst="rect">
              <a:avLst/>
            </a:prstGeom>
          </p:spPr>
        </p:pic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49212C9-0752-AC4F-BA2A-14DDBB94ABF0}"/>
                </a:ext>
              </a:extLst>
            </p:cNvPr>
            <p:cNvSpPr/>
            <p:nvPr/>
          </p:nvSpPr>
          <p:spPr>
            <a:xfrm>
              <a:off x="3411373" y="2258774"/>
              <a:ext cx="968631" cy="18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750" dirty="0">
                  <a:solidFill>
                    <a:schemeClr val="accent2"/>
                  </a:solidFill>
                  <a:cs typeface="Arial" panose="020B0604020202020204" pitchFamily="34" charset="0"/>
                </a:rPr>
                <a:t>Auto Scaling Group</a:t>
              </a:r>
              <a:endParaRPr lang="en-US" altLang="en-US" sz="788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33BA2B9-8F4C-914F-BC8A-9A7498506B00}"/>
              </a:ext>
            </a:extLst>
          </p:cNvPr>
          <p:cNvSpPr/>
          <p:nvPr/>
        </p:nvSpPr>
        <p:spPr>
          <a:xfrm>
            <a:off x="1950453" y="5323216"/>
            <a:ext cx="4069439" cy="74074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endParaRPr lang="en-US" sz="900" dirty="0">
              <a:solidFill>
                <a:srgbClr val="D86613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900" dirty="0">
              <a:solidFill>
                <a:srgbClr val="D86613"/>
              </a:solidFill>
              <a:cs typeface="Arial" panose="020B0604020202020204" pitchFamily="34" charset="0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41C2A7C-A6BC-F548-87F1-555B874010BA}"/>
              </a:ext>
            </a:extLst>
          </p:cNvPr>
          <p:cNvGrpSpPr/>
          <p:nvPr/>
        </p:nvGrpSpPr>
        <p:grpSpPr>
          <a:xfrm>
            <a:off x="3418723" y="5312720"/>
            <a:ext cx="968631" cy="422008"/>
            <a:chOff x="3411373" y="2044515"/>
            <a:chExt cx="968631" cy="422008"/>
          </a:xfrm>
        </p:grpSpPr>
        <p:pic>
          <p:nvPicPr>
            <p:cNvPr id="313" name="Graphic 312">
              <a:extLst>
                <a:ext uri="{FF2B5EF4-FFF2-40B4-BE49-F238E27FC236}">
                  <a16:creationId xmlns:a16="http://schemas.microsoft.com/office/drawing/2014/main" id="{10E35EDF-5459-9942-9A69-1695661C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95657" y="2044515"/>
              <a:ext cx="200062" cy="200062"/>
            </a:xfrm>
            <a:prstGeom prst="rect">
              <a:avLst/>
            </a:prstGeom>
          </p:spPr>
        </p:pic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C1D03EB-754D-334E-814F-6569E6C5AE6B}"/>
                </a:ext>
              </a:extLst>
            </p:cNvPr>
            <p:cNvSpPr/>
            <p:nvPr/>
          </p:nvSpPr>
          <p:spPr>
            <a:xfrm>
              <a:off x="3411373" y="2258774"/>
              <a:ext cx="968631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750" dirty="0">
                  <a:solidFill>
                    <a:schemeClr val="accent2"/>
                  </a:solidFill>
                  <a:cs typeface="Arial" panose="020B0604020202020204" pitchFamily="34" charset="0"/>
                </a:rPr>
                <a:t>Auto Scaling Group</a:t>
              </a:r>
              <a:endParaRPr lang="en-US" altLang="en-US" sz="788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A77F7D1-3A74-754D-9FDB-BD22D49194F4}"/>
              </a:ext>
            </a:extLst>
          </p:cNvPr>
          <p:cNvSpPr/>
          <p:nvPr/>
        </p:nvSpPr>
        <p:spPr>
          <a:xfrm>
            <a:off x="4784247" y="1672454"/>
            <a:ext cx="1656745" cy="1447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77190" anchor="t" anchorCtr="0"/>
          <a:lstStyle/>
          <a:p>
            <a:pPr>
              <a:defRPr/>
            </a:pPr>
            <a:r>
              <a:rPr lang="en-US" sz="9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F18A303-5FE2-814C-83BF-D6D7C7B26566}"/>
              </a:ext>
            </a:extLst>
          </p:cNvPr>
          <p:cNvSpPr/>
          <p:nvPr/>
        </p:nvSpPr>
        <p:spPr>
          <a:xfrm>
            <a:off x="4794225" y="3227061"/>
            <a:ext cx="1648149" cy="55960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/>
          <a:lstStyle/>
          <a:p>
            <a:pPr>
              <a:defRPr/>
            </a:pPr>
            <a:r>
              <a:rPr lang="en-US" sz="825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32D82F3-7C77-E74F-92BE-BE6543029B23}"/>
              </a:ext>
            </a:extLst>
          </p:cNvPr>
          <p:cNvSpPr/>
          <p:nvPr/>
        </p:nvSpPr>
        <p:spPr bwMode="auto">
          <a:xfrm>
            <a:off x="4634617" y="1277487"/>
            <a:ext cx="1935244" cy="79973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 anchor="t" anchorCtr="1"/>
          <a:lstStyle/>
          <a:p>
            <a:pPr>
              <a:defRPr/>
            </a:pPr>
            <a:r>
              <a:rPr lang="en-US" sz="788" dirty="0">
                <a:solidFill>
                  <a:srgbClr val="5B9CD5"/>
                </a:solidFill>
                <a:cs typeface="Arial" panose="020B0604020202020204" pitchFamily="34" charset="0"/>
              </a:rPr>
              <a:t>A</a:t>
            </a:r>
            <a:r>
              <a:rPr lang="en-US" sz="825" dirty="0">
                <a:solidFill>
                  <a:srgbClr val="5B9CD5"/>
                </a:solidFill>
                <a:cs typeface="Arial" panose="020B0604020202020204" pitchFamily="34" charset="0"/>
              </a:rPr>
              <a:t>vailability Zone 1</a:t>
            </a:r>
          </a:p>
        </p:txBody>
      </p:sp>
      <p:pic>
        <p:nvPicPr>
          <p:cNvPr id="318" name="Graphic 19">
            <a:extLst>
              <a:ext uri="{FF2B5EF4-FFF2-40B4-BE49-F238E27FC236}">
                <a16:creationId xmlns:a16="http://schemas.microsoft.com/office/drawing/2014/main" id="{6C27739C-5CA8-A541-B6AE-84F5724F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81" y="249387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TextBox 18">
            <a:extLst>
              <a:ext uri="{FF2B5EF4-FFF2-40B4-BE49-F238E27FC236}">
                <a16:creationId xmlns:a16="http://schemas.microsoft.com/office/drawing/2014/main" id="{481644B0-A51E-2542-94EC-8DA13480E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611" y="2878769"/>
            <a:ext cx="838958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solidFill>
                  <a:srgbClr val="232F3E"/>
                </a:solidFill>
                <a:latin typeface="+mn-lt"/>
                <a:cs typeface="Arial" panose="020B0604020202020204" pitchFamily="34" charset="0"/>
              </a:rPr>
              <a:t>   Bastion Host </a:t>
            </a:r>
          </a:p>
        </p:txBody>
      </p:sp>
      <p:pic>
        <p:nvPicPr>
          <p:cNvPr id="320" name="Graphic 15">
            <a:extLst>
              <a:ext uri="{FF2B5EF4-FFF2-40B4-BE49-F238E27FC236}">
                <a16:creationId xmlns:a16="http://schemas.microsoft.com/office/drawing/2014/main" id="{26A60B23-B807-B14F-A8C7-2344D573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17044" y="1942777"/>
            <a:ext cx="305396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" name="TextBox 16">
            <a:extLst>
              <a:ext uri="{FF2B5EF4-FFF2-40B4-BE49-F238E27FC236}">
                <a16:creationId xmlns:a16="http://schemas.microsoft.com/office/drawing/2014/main" id="{39C35FDE-D97E-224A-9C6C-F9F0691D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206" y="2238798"/>
            <a:ext cx="74711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50" dirty="0">
                <a:solidFill>
                  <a:srgbClr val="232F3E"/>
                </a:solidFill>
                <a:latin typeface="+mn-lt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22" name="Graphic 321">
            <a:extLst>
              <a:ext uri="{FF2B5EF4-FFF2-40B4-BE49-F238E27FC236}">
                <a16:creationId xmlns:a16="http://schemas.microsoft.com/office/drawing/2014/main" id="{4FF3D3D4-14F3-5747-869E-7FC9EB5B6E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84166" y="1677423"/>
            <a:ext cx="194389" cy="194389"/>
          </a:xfrm>
          <a:prstGeom prst="rect">
            <a:avLst/>
          </a:prstGeom>
        </p:spPr>
      </p:pic>
      <p:pic>
        <p:nvPicPr>
          <p:cNvPr id="323" name="Graphic 322">
            <a:extLst>
              <a:ext uri="{FF2B5EF4-FFF2-40B4-BE49-F238E27FC236}">
                <a16:creationId xmlns:a16="http://schemas.microsoft.com/office/drawing/2014/main" id="{B347DD50-3C5C-C74D-AFC5-3ED8559C24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94219" y="3235865"/>
            <a:ext cx="215220" cy="233985"/>
          </a:xfrm>
          <a:prstGeom prst="rect">
            <a:avLst/>
          </a:prstGeom>
        </p:spPr>
      </p:pic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41B68C1-3E55-0642-B2FF-51D4DD3C03FC}"/>
              </a:ext>
            </a:extLst>
          </p:cNvPr>
          <p:cNvGrpSpPr/>
          <p:nvPr/>
        </p:nvGrpSpPr>
        <p:grpSpPr>
          <a:xfrm>
            <a:off x="5193134" y="3723842"/>
            <a:ext cx="838958" cy="699295"/>
            <a:chOff x="1870000" y="3100504"/>
            <a:chExt cx="838958" cy="699295"/>
          </a:xfrm>
        </p:grpSpPr>
        <p:pic>
          <p:nvPicPr>
            <p:cNvPr id="325" name="Graphic 17">
              <a:extLst>
                <a:ext uri="{FF2B5EF4-FFF2-40B4-BE49-F238E27FC236}">
                  <a16:creationId xmlns:a16="http://schemas.microsoft.com/office/drawing/2014/main" id="{6F2FD992-ADFF-344E-904A-FCEB7ACDC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99" y="3100504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6" name="TextBox 18">
              <a:extLst>
                <a:ext uri="{FF2B5EF4-FFF2-40B4-BE49-F238E27FC236}">
                  <a16:creationId xmlns:a16="http://schemas.microsoft.com/office/drawing/2014/main" id="{60D7E7F4-1AEC-FF4C-B689-A3CB48996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000" y="3464964"/>
              <a:ext cx="838958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Varnish </a:t>
              </a:r>
            </a:p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F4D8DA9-E60D-CF4C-98C2-BE2FB9E8DCD1}"/>
              </a:ext>
            </a:extLst>
          </p:cNvPr>
          <p:cNvGrpSpPr/>
          <p:nvPr/>
        </p:nvGrpSpPr>
        <p:grpSpPr>
          <a:xfrm>
            <a:off x="5180928" y="5353198"/>
            <a:ext cx="838958" cy="710766"/>
            <a:chOff x="1858744" y="4721976"/>
            <a:chExt cx="838958" cy="710766"/>
          </a:xfrm>
        </p:grpSpPr>
        <p:pic>
          <p:nvPicPr>
            <p:cNvPr id="328" name="Graphic 17">
              <a:extLst>
                <a:ext uri="{FF2B5EF4-FFF2-40B4-BE49-F238E27FC236}">
                  <a16:creationId xmlns:a16="http://schemas.microsoft.com/office/drawing/2014/main" id="{D8DBE16A-3065-F94B-AFDA-833A1CE2F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343" y="472197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" name="TextBox 18">
              <a:extLst>
                <a:ext uri="{FF2B5EF4-FFF2-40B4-BE49-F238E27FC236}">
                  <a16:creationId xmlns:a16="http://schemas.microsoft.com/office/drawing/2014/main" id="{7F28EAEF-1DBC-084F-9613-9F4EF5A5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744" y="5097907"/>
              <a:ext cx="838958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Magento </a:t>
              </a:r>
            </a:p>
            <a:p>
              <a:pPr algn="ctr" eaLnBrk="1" hangingPunct="1"/>
              <a:r>
                <a:rPr lang="en-US" altLang="en-US" sz="788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C3A0F3E-43B5-244B-9E9A-38D278FA398D}"/>
              </a:ext>
            </a:extLst>
          </p:cNvPr>
          <p:cNvGrpSpPr/>
          <p:nvPr/>
        </p:nvGrpSpPr>
        <p:grpSpPr>
          <a:xfrm>
            <a:off x="5102148" y="7040907"/>
            <a:ext cx="1027508" cy="706559"/>
            <a:chOff x="1741234" y="6512156"/>
            <a:chExt cx="1027508" cy="706559"/>
          </a:xfrm>
        </p:grpSpPr>
        <p:pic>
          <p:nvPicPr>
            <p:cNvPr id="331" name="Graphic 24">
              <a:extLst>
                <a:ext uri="{FF2B5EF4-FFF2-40B4-BE49-F238E27FC236}">
                  <a16:creationId xmlns:a16="http://schemas.microsoft.com/office/drawing/2014/main" id="{7352D321-1257-B243-85C7-DB7D4D5C6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8" y="651215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" name="TextBox 18">
              <a:extLst>
                <a:ext uri="{FF2B5EF4-FFF2-40B4-BE49-F238E27FC236}">
                  <a16:creationId xmlns:a16="http://schemas.microsoft.com/office/drawing/2014/main" id="{0531343A-B170-614C-A0DE-C0CBCE44D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234" y="6872466"/>
              <a:ext cx="102750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25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ElastiCache</a:t>
              </a:r>
            </a:p>
            <a:p>
              <a:pPr algn="ctr" eaLnBrk="1" hangingPunct="1"/>
              <a:r>
                <a:rPr lang="en-US" altLang="en-US" sz="825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for Redis</a:t>
              </a:r>
              <a:endParaRPr lang="en-US" altLang="en-US" sz="788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977D0214-5F31-894E-88B1-FCE4751EED22}"/>
              </a:ext>
            </a:extLst>
          </p:cNvPr>
          <p:cNvGrpSpPr/>
          <p:nvPr/>
        </p:nvGrpSpPr>
        <p:grpSpPr>
          <a:xfrm>
            <a:off x="5088816" y="6241965"/>
            <a:ext cx="1050211" cy="690401"/>
            <a:chOff x="1741234" y="5582768"/>
            <a:chExt cx="1050211" cy="690401"/>
          </a:xfrm>
        </p:grpSpPr>
        <p:pic>
          <p:nvPicPr>
            <p:cNvPr id="334" name="Graphic 18">
              <a:extLst>
                <a:ext uri="{FF2B5EF4-FFF2-40B4-BE49-F238E27FC236}">
                  <a16:creationId xmlns:a16="http://schemas.microsoft.com/office/drawing/2014/main" id="{B7518579-667C-6143-840C-C5A932EA5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11000"/>
                      </a14:imgEffect>
                      <a14:imgEffect>
                        <a14:brightnessContrast contrast="2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459" y="5582768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TextBox 19">
              <a:extLst>
                <a:ext uri="{FF2B5EF4-FFF2-40B4-BE49-F238E27FC236}">
                  <a16:creationId xmlns:a16="http://schemas.microsoft.com/office/drawing/2014/main" id="{B8748C0C-34BE-454C-BC0B-4BB3D3C4C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234" y="5938334"/>
              <a:ext cx="1050211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OpenSearch Service</a:t>
              </a:r>
              <a:endParaRPr lang="en-US" altLang="en-US" sz="75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1BE121B-DF3F-AF41-8A1D-D38EE71B3092}"/>
              </a:ext>
            </a:extLst>
          </p:cNvPr>
          <p:cNvGrpSpPr/>
          <p:nvPr/>
        </p:nvGrpSpPr>
        <p:grpSpPr>
          <a:xfrm>
            <a:off x="5033586" y="7793618"/>
            <a:ext cx="1133642" cy="712758"/>
            <a:chOff x="1631488" y="7395655"/>
            <a:chExt cx="1133642" cy="712758"/>
          </a:xfrm>
        </p:grpSpPr>
        <p:sp>
          <p:nvSpPr>
            <p:cNvPr id="337" name="TextBox 9">
              <a:extLst>
                <a:ext uri="{FF2B5EF4-FFF2-40B4-BE49-F238E27FC236}">
                  <a16:creationId xmlns:a16="http://schemas.microsoft.com/office/drawing/2014/main" id="{9DF374DF-5F37-B148-9BEC-FB405E69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488" y="7773578"/>
              <a:ext cx="1133642" cy="33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RDS MySQL</a:t>
              </a:r>
            </a:p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or Aurora MySQL</a:t>
              </a:r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endParaRPr lang="en-US" altLang="en-US" sz="75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8" name="Graphic 37">
              <a:extLst>
                <a:ext uri="{FF2B5EF4-FFF2-40B4-BE49-F238E27FC236}">
                  <a16:creationId xmlns:a16="http://schemas.microsoft.com/office/drawing/2014/main" id="{C2742E72-4ED3-584D-96DC-5C6D3442E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39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429" y="7395655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37D6FF0-F5F8-1541-8B98-A83DB7D70021}"/>
              </a:ext>
            </a:extLst>
          </p:cNvPr>
          <p:cNvGrpSpPr/>
          <p:nvPr/>
        </p:nvGrpSpPr>
        <p:grpSpPr>
          <a:xfrm>
            <a:off x="5040174" y="4539472"/>
            <a:ext cx="1115577" cy="607732"/>
            <a:chOff x="1752171" y="3882681"/>
            <a:chExt cx="1115577" cy="607732"/>
          </a:xfrm>
        </p:grpSpPr>
        <p:pic>
          <p:nvPicPr>
            <p:cNvPr id="340" name="Graphic 28">
              <a:extLst>
                <a:ext uri="{FF2B5EF4-FFF2-40B4-BE49-F238E27FC236}">
                  <a16:creationId xmlns:a16="http://schemas.microsoft.com/office/drawing/2014/main" id="{713FB7A8-7534-8443-926E-8B2622673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079" y="388268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TextBox 12">
              <a:extLst>
                <a:ext uri="{FF2B5EF4-FFF2-40B4-BE49-F238E27FC236}">
                  <a16:creationId xmlns:a16="http://schemas.microsoft.com/office/drawing/2014/main" id="{FA577E43-FF8D-2E41-B03F-5923E89AB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71" y="4282664"/>
              <a:ext cx="1115577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MQ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C83F3042-468F-BB4F-8E50-A39B03D5831C}"/>
              </a:ext>
            </a:extLst>
          </p:cNvPr>
          <p:cNvGrpSpPr/>
          <p:nvPr/>
        </p:nvGrpSpPr>
        <p:grpSpPr>
          <a:xfrm>
            <a:off x="3360171" y="4550892"/>
            <a:ext cx="1085281" cy="547347"/>
            <a:chOff x="3370937" y="2720048"/>
            <a:chExt cx="1085281" cy="547347"/>
          </a:xfrm>
        </p:grpSpPr>
        <p:pic>
          <p:nvPicPr>
            <p:cNvPr id="344" name="Graphic 6">
              <a:extLst>
                <a:ext uri="{FF2B5EF4-FFF2-40B4-BE49-F238E27FC236}">
                  <a16:creationId xmlns:a16="http://schemas.microsoft.com/office/drawing/2014/main" id="{356FD644-E636-8848-8E2C-42457A1CE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/>
          </p:blipFill>
          <p:spPr bwMode="auto">
            <a:xfrm>
              <a:off x="3737661" y="2720048"/>
              <a:ext cx="351833" cy="35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5" name="TextBox 12">
              <a:extLst>
                <a:ext uri="{FF2B5EF4-FFF2-40B4-BE49-F238E27FC236}">
                  <a16:creationId xmlns:a16="http://schemas.microsoft.com/office/drawing/2014/main" id="{FDFE8295-ACBB-6F4D-BD6C-563C7D77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937" y="3053810"/>
              <a:ext cx="1085281" cy="21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12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3086</TotalTime>
  <Words>91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Taoka</dc:creator>
  <cp:lastModifiedBy>Dan Taoka</cp:lastModifiedBy>
  <cp:revision>21</cp:revision>
  <dcterms:created xsi:type="dcterms:W3CDTF">2021-11-08T23:36:08Z</dcterms:created>
  <dcterms:modified xsi:type="dcterms:W3CDTF">2022-03-02T18:11:15Z</dcterms:modified>
</cp:coreProperties>
</file>