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0"/>
  </p:notesMasterIdLst>
  <p:handoutMasterIdLst>
    <p:handoutMasterId r:id="rId31"/>
  </p:handoutMasterIdLst>
  <p:sldIdLst>
    <p:sldId id="257" r:id="rId2"/>
    <p:sldId id="277" r:id="rId3"/>
    <p:sldId id="288" r:id="rId4"/>
    <p:sldId id="269" r:id="rId5"/>
    <p:sldId id="289" r:id="rId6"/>
    <p:sldId id="271" r:id="rId7"/>
    <p:sldId id="262" r:id="rId8"/>
    <p:sldId id="273" r:id="rId9"/>
    <p:sldId id="275" r:id="rId10"/>
    <p:sldId id="294" r:id="rId11"/>
    <p:sldId id="272" r:id="rId12"/>
    <p:sldId id="276" r:id="rId13"/>
    <p:sldId id="343" r:id="rId14"/>
    <p:sldId id="3418" r:id="rId15"/>
    <p:sldId id="3419" r:id="rId16"/>
    <p:sldId id="285" r:id="rId17"/>
    <p:sldId id="284" r:id="rId18"/>
    <p:sldId id="3420" r:id="rId19"/>
    <p:sldId id="283" r:id="rId20"/>
    <p:sldId id="278" r:id="rId21"/>
    <p:sldId id="3422" r:id="rId22"/>
    <p:sldId id="286" r:id="rId23"/>
    <p:sldId id="279" r:id="rId24"/>
    <p:sldId id="287" r:id="rId25"/>
    <p:sldId id="3423" r:id="rId26"/>
    <p:sldId id="3424" r:id="rId27"/>
    <p:sldId id="281" r:id="rId28"/>
    <p:sldId id="282" r:id="rId29"/>
  </p:sldIdLst>
  <p:sldSz cx="12192000" cy="6858000"/>
  <p:notesSz cx="6858000" cy="9144000"/>
  <p:defaultTextStyle>
    <a:defPPr rtl="0">
      <a:defRPr lang="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3722"/>
    <a:srgbClr val="FF33CC"/>
    <a:srgbClr val="344529"/>
    <a:srgbClr val="2B3922"/>
    <a:srgbClr val="FCF7F1"/>
    <a:srgbClr val="B8D233"/>
    <a:srgbClr val="5CC6D6"/>
    <a:srgbClr val="F8D22F"/>
    <a:srgbClr val="F03F2B"/>
    <a:srgbClr val="348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953AA2-C4BC-4493-B379-53ADA9F2BF06}" v="32" dt="2022-02-20T15:42:35.1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47" autoAdjust="0"/>
    <p:restoredTop sz="88132" autoAdjust="0"/>
  </p:normalViewPr>
  <p:slideViewPr>
    <p:cSldViewPr snapToGrid="0">
      <p:cViewPr varScale="1">
        <p:scale>
          <a:sx n="114" d="100"/>
          <a:sy n="114" d="100"/>
        </p:scale>
        <p:origin x="1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talin Julow" userId="bd1c1d0a4bc98812" providerId="LiveId" clId="{E2953AA2-C4BC-4493-B379-53ADA9F2BF06}"/>
    <pc:docChg chg="undo redo custSel addSld delSld modSld sldOrd">
      <pc:chgData name="Katalin Julow" userId="bd1c1d0a4bc98812" providerId="LiveId" clId="{E2953AA2-C4BC-4493-B379-53ADA9F2BF06}" dt="2022-02-20T16:14:40.611" v="1529" actId="20577"/>
      <pc:docMkLst>
        <pc:docMk/>
      </pc:docMkLst>
      <pc:sldChg chg="del ord">
        <pc:chgData name="Katalin Julow" userId="bd1c1d0a4bc98812" providerId="LiveId" clId="{E2953AA2-C4BC-4493-B379-53ADA9F2BF06}" dt="2022-02-20T15:06:28.623" v="866" actId="47"/>
        <pc:sldMkLst>
          <pc:docMk/>
          <pc:sldMk cId="2700440983" sldId="270"/>
        </pc:sldMkLst>
      </pc:sldChg>
      <pc:sldChg chg="modNotesTx">
        <pc:chgData name="Katalin Julow" userId="bd1c1d0a4bc98812" providerId="LiveId" clId="{E2953AA2-C4BC-4493-B379-53ADA9F2BF06}" dt="2022-02-20T16:13:42.251" v="1525" actId="20577"/>
        <pc:sldMkLst>
          <pc:docMk/>
          <pc:sldMk cId="1826660057" sldId="271"/>
        </pc:sldMkLst>
      </pc:sldChg>
      <pc:sldChg chg="delSp modSp mod">
        <pc:chgData name="Katalin Julow" userId="bd1c1d0a4bc98812" providerId="LiveId" clId="{E2953AA2-C4BC-4493-B379-53ADA9F2BF06}" dt="2022-02-20T15:08:06.809" v="869" actId="14100"/>
        <pc:sldMkLst>
          <pc:docMk/>
          <pc:sldMk cId="3901724069" sldId="272"/>
        </pc:sldMkLst>
        <pc:spChg chg="mod">
          <ac:chgData name="Katalin Julow" userId="bd1c1d0a4bc98812" providerId="LiveId" clId="{E2953AA2-C4BC-4493-B379-53ADA9F2BF06}" dt="2021-09-26T10:14:36.913" v="443" actId="20577"/>
          <ac:spMkLst>
            <pc:docMk/>
            <pc:sldMk cId="3901724069" sldId="272"/>
            <ac:spMk id="2" creationId="{A30B98DB-5DD8-4FCA-AB50-6FBAF3FB6434}"/>
          </ac:spMkLst>
        </pc:spChg>
        <pc:spChg chg="del">
          <ac:chgData name="Katalin Julow" userId="bd1c1d0a4bc98812" providerId="LiveId" clId="{E2953AA2-C4BC-4493-B379-53ADA9F2BF06}" dt="2021-09-26T10:06:54.429" v="20" actId="478"/>
          <ac:spMkLst>
            <pc:docMk/>
            <pc:sldMk cId="3901724069" sldId="272"/>
            <ac:spMk id="73" creationId="{B4B8228D-3AAC-4E52-A8AD-75195D236B4C}"/>
          </ac:spMkLst>
        </pc:spChg>
        <pc:picChg chg="mod">
          <ac:chgData name="Katalin Julow" userId="bd1c1d0a4bc98812" providerId="LiveId" clId="{E2953AA2-C4BC-4493-B379-53ADA9F2BF06}" dt="2022-02-20T15:08:06.809" v="869" actId="14100"/>
          <ac:picMkLst>
            <pc:docMk/>
            <pc:sldMk cId="3901724069" sldId="272"/>
            <ac:picMk id="3076" creationId="{562B9681-E7C6-441A-B01D-746B9E062A94}"/>
          </ac:picMkLst>
        </pc:picChg>
      </pc:sldChg>
      <pc:sldChg chg="modSp mod">
        <pc:chgData name="Katalin Julow" userId="bd1c1d0a4bc98812" providerId="LiveId" clId="{E2953AA2-C4BC-4493-B379-53ADA9F2BF06}" dt="2021-09-26T10:07:05.342" v="23" actId="113"/>
        <pc:sldMkLst>
          <pc:docMk/>
          <pc:sldMk cId="2210177565" sldId="276"/>
        </pc:sldMkLst>
        <pc:spChg chg="mod">
          <ac:chgData name="Katalin Julow" userId="bd1c1d0a4bc98812" providerId="LiveId" clId="{E2953AA2-C4BC-4493-B379-53ADA9F2BF06}" dt="2021-09-26T10:07:05.342" v="23" actId="113"/>
          <ac:spMkLst>
            <pc:docMk/>
            <pc:sldMk cId="2210177565" sldId="276"/>
            <ac:spMk id="2" creationId="{A8BDE28E-87C7-4EB9-8EBA-AAFE2A26671A}"/>
          </ac:spMkLst>
        </pc:spChg>
      </pc:sldChg>
      <pc:sldChg chg="modSp mod modClrScheme chgLayout">
        <pc:chgData name="Katalin Julow" userId="bd1c1d0a4bc98812" providerId="LiveId" clId="{E2953AA2-C4BC-4493-B379-53ADA9F2BF06}" dt="2022-02-20T15:31:36.166" v="1072" actId="13926"/>
        <pc:sldMkLst>
          <pc:docMk/>
          <pc:sldMk cId="786293774" sldId="277"/>
        </pc:sldMkLst>
        <pc:spChg chg="mod">
          <ac:chgData name="Katalin Julow" userId="bd1c1d0a4bc98812" providerId="LiveId" clId="{E2953AA2-C4BC-4493-B379-53ADA9F2BF06}" dt="2022-02-20T15:31:36.166" v="1072" actId="13926"/>
          <ac:spMkLst>
            <pc:docMk/>
            <pc:sldMk cId="786293774" sldId="277"/>
            <ac:spMk id="2" creationId="{A99BB6B8-5275-485C-84B3-3D6B2A478B69}"/>
          </ac:spMkLst>
        </pc:spChg>
        <pc:spChg chg="mod">
          <ac:chgData name="Katalin Julow" userId="bd1c1d0a4bc98812" providerId="LiveId" clId="{E2953AA2-C4BC-4493-B379-53ADA9F2BF06}" dt="2021-09-26T10:08:28.078" v="26" actId="26606"/>
          <ac:spMkLst>
            <pc:docMk/>
            <pc:sldMk cId="786293774" sldId="277"/>
            <ac:spMk id="4" creationId="{C07D7A0F-B01F-4BB9-98B5-81E2E0C630FE}"/>
          </ac:spMkLst>
        </pc:spChg>
        <pc:spChg chg="mod">
          <ac:chgData name="Katalin Julow" userId="bd1c1d0a4bc98812" providerId="LiveId" clId="{E2953AA2-C4BC-4493-B379-53ADA9F2BF06}" dt="2021-09-26T10:08:32.169" v="27" actId="1076"/>
          <ac:spMkLst>
            <pc:docMk/>
            <pc:sldMk cId="786293774" sldId="277"/>
            <ac:spMk id="6" creationId="{46A1EF29-FAD4-480E-BE33-BEC1409020AB}"/>
          </ac:spMkLst>
        </pc:spChg>
        <pc:spChg chg="mod ord">
          <ac:chgData name="Katalin Julow" userId="bd1c1d0a4bc98812" providerId="LiveId" clId="{E2953AA2-C4BC-4493-B379-53ADA9F2BF06}" dt="2021-09-26T10:08:28.078" v="26" actId="26606"/>
          <ac:spMkLst>
            <pc:docMk/>
            <pc:sldMk cId="786293774" sldId="277"/>
            <ac:spMk id="8" creationId="{DE857F87-FA73-4241-B2CC-03ECD171C1D6}"/>
          </ac:spMkLst>
        </pc:spChg>
        <pc:picChg chg="mod ord">
          <ac:chgData name="Katalin Julow" userId="bd1c1d0a4bc98812" providerId="LiveId" clId="{E2953AA2-C4BC-4493-B379-53ADA9F2BF06}" dt="2021-09-26T10:08:28.078" v="26" actId="26606"/>
          <ac:picMkLst>
            <pc:docMk/>
            <pc:sldMk cId="786293774" sldId="277"/>
            <ac:picMk id="10" creationId="{F76511FE-62AE-419C-9865-C9F61A9A47E5}"/>
          </ac:picMkLst>
        </pc:picChg>
      </pc:sldChg>
      <pc:sldChg chg="addSp modSp mod">
        <pc:chgData name="Katalin Julow" userId="bd1c1d0a4bc98812" providerId="LiveId" clId="{E2953AA2-C4BC-4493-B379-53ADA9F2BF06}" dt="2022-02-20T15:34:20.605" v="1091" actId="14100"/>
        <pc:sldMkLst>
          <pc:docMk/>
          <pc:sldMk cId="1484978192" sldId="278"/>
        </pc:sldMkLst>
        <pc:spChg chg="add mod">
          <ac:chgData name="Katalin Julow" userId="bd1c1d0a4bc98812" providerId="LiveId" clId="{E2953AA2-C4BC-4493-B379-53ADA9F2BF06}" dt="2022-02-20T15:34:12.318" v="1089" actId="1076"/>
          <ac:spMkLst>
            <pc:docMk/>
            <pc:sldMk cId="1484978192" sldId="278"/>
            <ac:spMk id="5" creationId="{65972007-31BA-4392-9C9E-FC07596547E2}"/>
          </ac:spMkLst>
        </pc:spChg>
        <pc:picChg chg="mod">
          <ac:chgData name="Katalin Julow" userId="bd1c1d0a4bc98812" providerId="LiveId" clId="{E2953AA2-C4BC-4493-B379-53ADA9F2BF06}" dt="2022-02-20T15:34:20.605" v="1091" actId="14100"/>
          <ac:picMkLst>
            <pc:docMk/>
            <pc:sldMk cId="1484978192" sldId="278"/>
            <ac:picMk id="12290" creationId="{219C2BA0-539F-4904-9A82-A93F5B734147}"/>
          </ac:picMkLst>
        </pc:picChg>
      </pc:sldChg>
      <pc:sldChg chg="modSp mod">
        <pc:chgData name="Katalin Julow" userId="bd1c1d0a4bc98812" providerId="LiveId" clId="{E2953AA2-C4BC-4493-B379-53ADA9F2BF06}" dt="2022-02-20T15:29:17.383" v="1038" actId="6549"/>
        <pc:sldMkLst>
          <pc:docMk/>
          <pc:sldMk cId="2419589809" sldId="279"/>
        </pc:sldMkLst>
        <pc:spChg chg="mod">
          <ac:chgData name="Katalin Julow" userId="bd1c1d0a4bc98812" providerId="LiveId" clId="{E2953AA2-C4BC-4493-B379-53ADA9F2BF06}" dt="2022-02-20T15:29:17.383" v="1038" actId="6549"/>
          <ac:spMkLst>
            <pc:docMk/>
            <pc:sldMk cId="2419589809" sldId="279"/>
            <ac:spMk id="2" creationId="{E044BBC1-4536-49FF-ABCD-CDE34A905B63}"/>
          </ac:spMkLst>
        </pc:spChg>
        <pc:spChg chg="mod">
          <ac:chgData name="Katalin Julow" userId="bd1c1d0a4bc98812" providerId="LiveId" clId="{E2953AA2-C4BC-4493-B379-53ADA9F2BF06}" dt="2022-02-20T15:29:05.874" v="1034" actId="255"/>
          <ac:spMkLst>
            <pc:docMk/>
            <pc:sldMk cId="2419589809" sldId="279"/>
            <ac:spMk id="3" creationId="{FCB25AAB-1945-41F3-9C86-816BAC4C825B}"/>
          </ac:spMkLst>
        </pc:spChg>
      </pc:sldChg>
      <pc:sldChg chg="del">
        <pc:chgData name="Katalin Julow" userId="bd1c1d0a4bc98812" providerId="LiveId" clId="{E2953AA2-C4BC-4493-B379-53ADA9F2BF06}" dt="2022-02-20T15:14:17.185" v="1024" actId="47"/>
        <pc:sldMkLst>
          <pc:docMk/>
          <pc:sldMk cId="66257723" sldId="280"/>
        </pc:sldMkLst>
      </pc:sldChg>
      <pc:sldChg chg="modSp mod">
        <pc:chgData name="Katalin Julow" userId="bd1c1d0a4bc98812" providerId="LiveId" clId="{E2953AA2-C4BC-4493-B379-53ADA9F2BF06}" dt="2022-02-20T15:14:38.900" v="1026" actId="14100"/>
        <pc:sldMkLst>
          <pc:docMk/>
          <pc:sldMk cId="3606574413" sldId="281"/>
        </pc:sldMkLst>
        <pc:picChg chg="mod">
          <ac:chgData name="Katalin Julow" userId="bd1c1d0a4bc98812" providerId="LiveId" clId="{E2953AA2-C4BC-4493-B379-53ADA9F2BF06}" dt="2022-02-20T15:14:38.900" v="1026" actId="14100"/>
          <ac:picMkLst>
            <pc:docMk/>
            <pc:sldMk cId="3606574413" sldId="281"/>
            <ac:picMk id="6" creationId="{86EC6D7A-B92A-4B92-B7B3-0D67BF7AB296}"/>
          </ac:picMkLst>
        </pc:picChg>
      </pc:sldChg>
      <pc:sldChg chg="modSp">
        <pc:chgData name="Katalin Julow" userId="bd1c1d0a4bc98812" providerId="LiveId" clId="{E2953AA2-C4BC-4493-B379-53ADA9F2BF06}" dt="2022-02-20T15:14:58.856" v="1031" actId="14100"/>
        <pc:sldMkLst>
          <pc:docMk/>
          <pc:sldMk cId="2602210833" sldId="282"/>
        </pc:sldMkLst>
        <pc:picChg chg="mod">
          <ac:chgData name="Katalin Julow" userId="bd1c1d0a4bc98812" providerId="LiveId" clId="{E2953AA2-C4BC-4493-B379-53ADA9F2BF06}" dt="2022-02-20T15:14:58.856" v="1031" actId="14100"/>
          <ac:picMkLst>
            <pc:docMk/>
            <pc:sldMk cId="2602210833" sldId="282"/>
            <ac:picMk id="17410" creationId="{E4FA5C5F-EE92-4542-AEF5-BCD936FCC60D}"/>
          </ac:picMkLst>
        </pc:picChg>
      </pc:sldChg>
      <pc:sldChg chg="modSp mod">
        <pc:chgData name="Katalin Julow" userId="bd1c1d0a4bc98812" providerId="LiveId" clId="{E2953AA2-C4BC-4493-B379-53ADA9F2BF06}" dt="2022-02-20T15:30:26.678" v="1056" actId="1076"/>
        <pc:sldMkLst>
          <pc:docMk/>
          <pc:sldMk cId="2798593174" sldId="283"/>
        </pc:sldMkLst>
        <pc:spChg chg="mod">
          <ac:chgData name="Katalin Julow" userId="bd1c1d0a4bc98812" providerId="LiveId" clId="{E2953AA2-C4BC-4493-B379-53ADA9F2BF06}" dt="2022-02-20T15:30:26.678" v="1056" actId="1076"/>
          <ac:spMkLst>
            <pc:docMk/>
            <pc:sldMk cId="2798593174" sldId="283"/>
            <ac:spMk id="3" creationId="{9951DEFA-2DC9-4CF2-A5D5-C3010B0E5A53}"/>
          </ac:spMkLst>
        </pc:spChg>
      </pc:sldChg>
      <pc:sldChg chg="modSp mod">
        <pc:chgData name="Katalin Julow" userId="bd1c1d0a4bc98812" providerId="LiveId" clId="{E2953AA2-C4BC-4493-B379-53ADA9F2BF06}" dt="2022-02-20T15:13:13.331" v="972" actId="20577"/>
        <pc:sldMkLst>
          <pc:docMk/>
          <pc:sldMk cId="2644507337" sldId="284"/>
        </pc:sldMkLst>
        <pc:spChg chg="mod">
          <ac:chgData name="Katalin Julow" userId="bd1c1d0a4bc98812" providerId="LiveId" clId="{E2953AA2-C4BC-4493-B379-53ADA9F2BF06}" dt="2022-02-20T15:13:13.331" v="972" actId="20577"/>
          <ac:spMkLst>
            <pc:docMk/>
            <pc:sldMk cId="2644507337" sldId="284"/>
            <ac:spMk id="3" creationId="{D7266F67-DACB-49B3-A8E8-0CE1374CD697}"/>
          </ac:spMkLst>
        </pc:spChg>
      </pc:sldChg>
      <pc:sldChg chg="modSp mod">
        <pc:chgData name="Katalin Julow" userId="bd1c1d0a4bc98812" providerId="LiveId" clId="{E2953AA2-C4BC-4493-B379-53ADA9F2BF06}" dt="2022-02-20T15:12:53.065" v="954" actId="20577"/>
        <pc:sldMkLst>
          <pc:docMk/>
          <pc:sldMk cId="23045931" sldId="285"/>
        </pc:sldMkLst>
        <pc:spChg chg="mod">
          <ac:chgData name="Katalin Julow" userId="bd1c1d0a4bc98812" providerId="LiveId" clId="{E2953AA2-C4BC-4493-B379-53ADA9F2BF06}" dt="2022-02-20T15:12:53.065" v="954" actId="20577"/>
          <ac:spMkLst>
            <pc:docMk/>
            <pc:sldMk cId="23045931" sldId="285"/>
            <ac:spMk id="2" creationId="{B7FA7A30-0522-4DFC-8004-CED96079C373}"/>
          </ac:spMkLst>
        </pc:spChg>
      </pc:sldChg>
      <pc:sldChg chg="delSp modSp mod">
        <pc:chgData name="Katalin Julow" userId="bd1c1d0a4bc98812" providerId="LiveId" clId="{E2953AA2-C4BC-4493-B379-53ADA9F2BF06}" dt="2022-02-20T15:34:30.041" v="1092" actId="1076"/>
        <pc:sldMkLst>
          <pc:docMk/>
          <pc:sldMk cId="20747783" sldId="286"/>
        </pc:sldMkLst>
        <pc:spChg chg="del mod">
          <ac:chgData name="Katalin Julow" userId="bd1c1d0a4bc98812" providerId="LiveId" clId="{E2953AA2-C4BC-4493-B379-53ADA9F2BF06}" dt="2022-02-20T15:33:17.641" v="1081" actId="21"/>
          <ac:spMkLst>
            <pc:docMk/>
            <pc:sldMk cId="20747783" sldId="286"/>
            <ac:spMk id="8" creationId="{F500D2AD-7C54-477C-AE5F-38A5857FC44E}"/>
          </ac:spMkLst>
        </pc:spChg>
        <pc:picChg chg="mod">
          <ac:chgData name="Katalin Julow" userId="bd1c1d0a4bc98812" providerId="LiveId" clId="{E2953AA2-C4BC-4493-B379-53ADA9F2BF06}" dt="2022-02-20T15:34:30.041" v="1092" actId="1076"/>
          <ac:picMkLst>
            <pc:docMk/>
            <pc:sldMk cId="20747783" sldId="286"/>
            <ac:picMk id="11266" creationId="{CFDC9AAA-9AEB-497B-89D8-18496289A39D}"/>
          </ac:picMkLst>
        </pc:picChg>
      </pc:sldChg>
      <pc:sldChg chg="modNotesTx">
        <pc:chgData name="Katalin Julow" userId="bd1c1d0a4bc98812" providerId="LiveId" clId="{E2953AA2-C4BC-4493-B379-53ADA9F2BF06}" dt="2022-02-20T16:14:40.611" v="1529" actId="20577"/>
        <pc:sldMkLst>
          <pc:docMk/>
          <pc:sldMk cId="3851298760" sldId="287"/>
        </pc:sldMkLst>
      </pc:sldChg>
      <pc:sldChg chg="addSp delSp modSp mod modClrScheme chgLayout">
        <pc:chgData name="Katalin Julow" userId="bd1c1d0a4bc98812" providerId="LiveId" clId="{E2953AA2-C4BC-4493-B379-53ADA9F2BF06}" dt="2022-02-20T15:31:07.061" v="1058" actId="26606"/>
        <pc:sldMkLst>
          <pc:docMk/>
          <pc:sldMk cId="2060908664" sldId="288"/>
        </pc:sldMkLst>
        <pc:spChg chg="del mod">
          <ac:chgData name="Katalin Julow" userId="bd1c1d0a4bc98812" providerId="LiveId" clId="{E2953AA2-C4BC-4493-B379-53ADA9F2BF06}" dt="2021-09-26T10:11:27.212" v="247" actId="478"/>
          <ac:spMkLst>
            <pc:docMk/>
            <pc:sldMk cId="2060908664" sldId="288"/>
            <ac:spMk id="2" creationId="{6914B022-12E4-4B12-B7A8-3B3A93A4B188}"/>
          </ac:spMkLst>
        </pc:spChg>
        <pc:spChg chg="del mod">
          <ac:chgData name="Katalin Julow" userId="bd1c1d0a4bc98812" providerId="LiveId" clId="{E2953AA2-C4BC-4493-B379-53ADA9F2BF06}" dt="2021-09-26T10:11:49.334" v="281" actId="478"/>
          <ac:spMkLst>
            <pc:docMk/>
            <pc:sldMk cId="2060908664" sldId="288"/>
            <ac:spMk id="3" creationId="{D16F9B57-7139-4DB7-9000-885371A06730}"/>
          </ac:spMkLst>
        </pc:spChg>
        <pc:spChg chg="mod ord">
          <ac:chgData name="Katalin Julow" userId="bd1c1d0a4bc98812" providerId="LiveId" clId="{E2953AA2-C4BC-4493-B379-53ADA9F2BF06}" dt="2022-02-20T15:31:07.061" v="1058" actId="26606"/>
          <ac:spMkLst>
            <pc:docMk/>
            <pc:sldMk cId="2060908664" sldId="288"/>
            <ac:spMk id="4" creationId="{5932FEC4-8E04-42DF-915D-643055F51EF1}"/>
          </ac:spMkLst>
        </pc:spChg>
        <pc:spChg chg="mod ord">
          <ac:chgData name="Katalin Julow" userId="bd1c1d0a4bc98812" providerId="LiveId" clId="{E2953AA2-C4BC-4493-B379-53ADA9F2BF06}" dt="2022-02-20T15:31:07.061" v="1058" actId="26606"/>
          <ac:spMkLst>
            <pc:docMk/>
            <pc:sldMk cId="2060908664" sldId="288"/>
            <ac:spMk id="6" creationId="{7AB476AD-6850-4874-947E-2B3FE52264E4}"/>
          </ac:spMkLst>
        </pc:spChg>
        <pc:spChg chg="add del mod">
          <ac:chgData name="Katalin Julow" userId="bd1c1d0a4bc98812" providerId="LiveId" clId="{E2953AA2-C4BC-4493-B379-53ADA9F2BF06}" dt="2022-02-20T15:31:07.061" v="1058" actId="26606"/>
          <ac:spMkLst>
            <pc:docMk/>
            <pc:sldMk cId="2060908664" sldId="288"/>
            <ac:spMk id="7" creationId="{87AA3BBE-251D-4163-AE15-CDC31D71EC25}"/>
          </ac:spMkLst>
        </pc:spChg>
        <pc:spChg chg="del mod">
          <ac:chgData name="Katalin Julow" userId="bd1c1d0a4bc98812" providerId="LiveId" clId="{E2953AA2-C4BC-4493-B379-53ADA9F2BF06}" dt="2021-09-26T10:10:47.865" v="235" actId="478"/>
          <ac:spMkLst>
            <pc:docMk/>
            <pc:sldMk cId="2060908664" sldId="288"/>
            <ac:spMk id="8" creationId="{951F7198-E747-43B2-A365-1EC735DA242B}"/>
          </ac:spMkLst>
        </pc:spChg>
        <pc:spChg chg="del">
          <ac:chgData name="Katalin Julow" userId="bd1c1d0a4bc98812" providerId="LiveId" clId="{E2953AA2-C4BC-4493-B379-53ADA9F2BF06}" dt="2021-09-26T10:10:45.570" v="234" actId="478"/>
          <ac:spMkLst>
            <pc:docMk/>
            <pc:sldMk cId="2060908664" sldId="288"/>
            <ac:spMk id="11" creationId="{6F5090B6-CB85-494C-AE74-92E85E555360}"/>
          </ac:spMkLst>
        </pc:spChg>
        <pc:spChg chg="add del">
          <ac:chgData name="Katalin Julow" userId="bd1c1d0a4bc98812" providerId="LiveId" clId="{E2953AA2-C4BC-4493-B379-53ADA9F2BF06}" dt="2021-09-26T10:11:06.976" v="241" actId="478"/>
          <ac:spMkLst>
            <pc:docMk/>
            <pc:sldMk cId="2060908664" sldId="288"/>
            <ac:spMk id="12" creationId="{97FAFD45-0D7E-4330-B297-971B365589D6}"/>
          </ac:spMkLst>
        </pc:spChg>
        <pc:spChg chg="del">
          <ac:chgData name="Katalin Julow" userId="bd1c1d0a4bc98812" providerId="LiveId" clId="{E2953AA2-C4BC-4493-B379-53ADA9F2BF06}" dt="2021-09-26T10:10:35.789" v="230" actId="478"/>
          <ac:spMkLst>
            <pc:docMk/>
            <pc:sldMk cId="2060908664" sldId="288"/>
            <ac:spMk id="13" creationId="{8A749309-2285-44EB-9369-7B47FA7B4997}"/>
          </ac:spMkLst>
        </pc:spChg>
        <pc:spChg chg="del">
          <ac:chgData name="Katalin Julow" userId="bd1c1d0a4bc98812" providerId="LiveId" clId="{E2953AA2-C4BC-4493-B379-53ADA9F2BF06}" dt="2021-09-26T10:10:43.091" v="233" actId="478"/>
          <ac:spMkLst>
            <pc:docMk/>
            <pc:sldMk cId="2060908664" sldId="288"/>
            <ac:spMk id="14" creationId="{CAEAF23C-A4C0-474C-89C9-E6D53FC0FC3A}"/>
          </ac:spMkLst>
        </pc:spChg>
        <pc:spChg chg="del">
          <ac:chgData name="Katalin Julow" userId="bd1c1d0a4bc98812" providerId="LiveId" clId="{E2953AA2-C4BC-4493-B379-53ADA9F2BF06}" dt="2021-09-26T10:10:41.091" v="232" actId="478"/>
          <ac:spMkLst>
            <pc:docMk/>
            <pc:sldMk cId="2060908664" sldId="288"/>
            <ac:spMk id="15" creationId="{C8D6F2BF-1DFD-4B3D-BDD6-824E6F712FD3}"/>
          </ac:spMkLst>
        </pc:spChg>
        <pc:spChg chg="add del">
          <ac:chgData name="Katalin Julow" userId="bd1c1d0a4bc98812" providerId="LiveId" clId="{E2953AA2-C4BC-4493-B379-53ADA9F2BF06}" dt="2021-09-26T10:11:35.385" v="253" actId="22"/>
          <ac:spMkLst>
            <pc:docMk/>
            <pc:sldMk cId="2060908664" sldId="288"/>
            <ac:spMk id="16" creationId="{9904FFF5-9348-4E78-A5EA-AC4F5472CDB8}"/>
          </ac:spMkLst>
        </pc:spChg>
        <pc:spChg chg="add del mod">
          <ac:chgData name="Katalin Julow" userId="bd1c1d0a4bc98812" providerId="LiveId" clId="{E2953AA2-C4BC-4493-B379-53ADA9F2BF06}" dt="2021-09-26T10:11:52.930" v="283" actId="478"/>
          <ac:spMkLst>
            <pc:docMk/>
            <pc:sldMk cId="2060908664" sldId="288"/>
            <ac:spMk id="17" creationId="{D473C2C8-F04A-481F-853F-26E8DDE9B416}"/>
          </ac:spMkLst>
        </pc:spChg>
        <pc:picChg chg="mod ord">
          <ac:chgData name="Katalin Julow" userId="bd1c1d0a4bc98812" providerId="LiveId" clId="{E2953AA2-C4BC-4493-B379-53ADA9F2BF06}" dt="2022-02-20T15:31:07.061" v="1058" actId="26606"/>
          <ac:picMkLst>
            <pc:docMk/>
            <pc:sldMk cId="2060908664" sldId="288"/>
            <ac:picMk id="2052" creationId="{F324A0EC-BBE8-4EB6-AA47-D919F8883F8F}"/>
          </ac:picMkLst>
        </pc:picChg>
      </pc:sldChg>
      <pc:sldChg chg="add del">
        <pc:chgData name="Katalin Julow" userId="bd1c1d0a4bc98812" providerId="LiveId" clId="{E2953AA2-C4BC-4493-B379-53ADA9F2BF06}" dt="2022-02-20T15:04:42.567" v="865" actId="47"/>
        <pc:sldMkLst>
          <pc:docMk/>
          <pc:sldMk cId="509893061" sldId="290"/>
        </pc:sldMkLst>
      </pc:sldChg>
      <pc:sldChg chg="del">
        <pc:chgData name="Katalin Julow" userId="bd1c1d0a4bc98812" providerId="LiveId" clId="{E2953AA2-C4BC-4493-B379-53ADA9F2BF06}" dt="2021-09-26T10:08:12.133" v="24" actId="2696"/>
        <pc:sldMkLst>
          <pc:docMk/>
          <pc:sldMk cId="603790713" sldId="290"/>
        </pc:sldMkLst>
      </pc:sldChg>
      <pc:sldChg chg="modSp del mod">
        <pc:chgData name="Katalin Julow" userId="bd1c1d0a4bc98812" providerId="LiveId" clId="{E2953AA2-C4BC-4493-B379-53ADA9F2BF06}" dt="2021-09-26T10:08:12.133" v="24" actId="2696"/>
        <pc:sldMkLst>
          <pc:docMk/>
          <pc:sldMk cId="1285145587" sldId="291"/>
        </pc:sldMkLst>
        <pc:spChg chg="mod">
          <ac:chgData name="Katalin Julow" userId="bd1c1d0a4bc98812" providerId="LiveId" clId="{E2953AA2-C4BC-4493-B379-53ADA9F2BF06}" dt="2021-09-26T10:05:03.109" v="9" actId="1076"/>
          <ac:spMkLst>
            <pc:docMk/>
            <pc:sldMk cId="1285145587" sldId="291"/>
            <ac:spMk id="2" creationId="{C5AB01E9-8486-42D9-8C76-18D6932996BC}"/>
          </ac:spMkLst>
        </pc:spChg>
        <pc:picChg chg="mod">
          <ac:chgData name="Katalin Julow" userId="bd1c1d0a4bc98812" providerId="LiveId" clId="{E2953AA2-C4BC-4493-B379-53ADA9F2BF06}" dt="2021-09-26T10:05:08.177" v="11" actId="14100"/>
          <ac:picMkLst>
            <pc:docMk/>
            <pc:sldMk cId="1285145587" sldId="291"/>
            <ac:picMk id="12" creationId="{DF7D8477-93AD-451A-9A74-A85C009C3B71}"/>
          </ac:picMkLst>
        </pc:picChg>
        <pc:picChg chg="mod">
          <ac:chgData name="Katalin Julow" userId="bd1c1d0a4bc98812" providerId="LiveId" clId="{E2953AA2-C4BC-4493-B379-53ADA9F2BF06}" dt="2021-09-26T10:04:57.165" v="7" actId="1076"/>
          <ac:picMkLst>
            <pc:docMk/>
            <pc:sldMk cId="1285145587" sldId="291"/>
            <ac:picMk id="14" creationId="{DB508765-10E7-415F-BC3D-B3564AF1924D}"/>
          </ac:picMkLst>
        </pc:picChg>
      </pc:sldChg>
      <pc:sldChg chg="add del">
        <pc:chgData name="Katalin Julow" userId="bd1c1d0a4bc98812" providerId="LiveId" clId="{E2953AA2-C4BC-4493-B379-53ADA9F2BF06}" dt="2022-02-20T15:14:08.453" v="1023" actId="47"/>
        <pc:sldMkLst>
          <pc:docMk/>
          <pc:sldMk cId="2374733130" sldId="291"/>
        </pc:sldMkLst>
      </pc:sldChg>
      <pc:sldChg chg="del">
        <pc:chgData name="Katalin Julow" userId="bd1c1d0a4bc98812" providerId="LiveId" clId="{E2953AA2-C4BC-4493-B379-53ADA9F2BF06}" dt="2021-09-26T10:08:12.133" v="24" actId="2696"/>
        <pc:sldMkLst>
          <pc:docMk/>
          <pc:sldMk cId="94743957" sldId="292"/>
        </pc:sldMkLst>
      </pc:sldChg>
      <pc:sldChg chg="add del">
        <pc:chgData name="Katalin Julow" userId="bd1c1d0a4bc98812" providerId="LiveId" clId="{E2953AA2-C4BC-4493-B379-53ADA9F2BF06}" dt="2022-02-20T15:13:59.839" v="1022" actId="47"/>
        <pc:sldMkLst>
          <pc:docMk/>
          <pc:sldMk cId="2407640365" sldId="292"/>
        </pc:sldMkLst>
      </pc:sldChg>
      <pc:sldChg chg="modSp add del mod">
        <pc:chgData name="Katalin Julow" userId="bd1c1d0a4bc98812" providerId="LiveId" clId="{E2953AA2-C4BC-4493-B379-53ADA9F2BF06}" dt="2022-02-20T15:13:58.836" v="1021" actId="47"/>
        <pc:sldMkLst>
          <pc:docMk/>
          <pc:sldMk cId="691969956" sldId="293"/>
        </pc:sldMkLst>
        <pc:spChg chg="mod">
          <ac:chgData name="Katalin Julow" userId="bd1c1d0a4bc98812" providerId="LiveId" clId="{E2953AA2-C4BC-4493-B379-53ADA9F2BF06}" dt="2022-02-20T15:04:15.427" v="864" actId="1076"/>
          <ac:spMkLst>
            <pc:docMk/>
            <pc:sldMk cId="691969956" sldId="293"/>
            <ac:spMk id="15" creationId="{D8853C7F-8511-40A4-A7EF-68321DF1EF5C}"/>
          </ac:spMkLst>
        </pc:spChg>
        <pc:picChg chg="mod">
          <ac:chgData name="Katalin Julow" userId="bd1c1d0a4bc98812" providerId="LiveId" clId="{E2953AA2-C4BC-4493-B379-53ADA9F2BF06}" dt="2022-02-20T15:04:09.607" v="862" actId="1076"/>
          <ac:picMkLst>
            <pc:docMk/>
            <pc:sldMk cId="691969956" sldId="293"/>
            <ac:picMk id="4098" creationId="{E6BF62BC-CB9D-4E2C-9B98-F9E58E0B2983}"/>
          </ac:picMkLst>
        </pc:picChg>
      </pc:sldChg>
      <pc:sldChg chg="modSp del mod">
        <pc:chgData name="Katalin Julow" userId="bd1c1d0a4bc98812" providerId="LiveId" clId="{E2953AA2-C4BC-4493-B379-53ADA9F2BF06}" dt="2021-09-26T10:08:12.133" v="24" actId="2696"/>
        <pc:sldMkLst>
          <pc:docMk/>
          <pc:sldMk cId="3811830105" sldId="293"/>
        </pc:sldMkLst>
        <pc:picChg chg="mod">
          <ac:chgData name="Katalin Julow" userId="bd1c1d0a4bc98812" providerId="LiveId" clId="{E2953AA2-C4BC-4493-B379-53ADA9F2BF06}" dt="2021-09-26T10:05:56.314" v="15" actId="1076"/>
          <ac:picMkLst>
            <pc:docMk/>
            <pc:sldMk cId="3811830105" sldId="293"/>
            <ac:picMk id="8" creationId="{F5A96D06-1926-4B12-A6BE-9CDBCD27DBAA}"/>
          </ac:picMkLst>
        </pc:picChg>
        <pc:picChg chg="mod">
          <ac:chgData name="Katalin Julow" userId="bd1c1d0a4bc98812" providerId="LiveId" clId="{E2953AA2-C4BC-4493-B379-53ADA9F2BF06}" dt="2021-09-26T10:06:15.802" v="19" actId="14100"/>
          <ac:picMkLst>
            <pc:docMk/>
            <pc:sldMk cId="3811830105" sldId="293"/>
            <ac:picMk id="14" creationId="{98FFF6D5-EAF6-4308-A8D5-47D6282238D2}"/>
          </ac:picMkLst>
        </pc:picChg>
        <pc:picChg chg="mod">
          <ac:chgData name="Katalin Julow" userId="bd1c1d0a4bc98812" providerId="LiveId" clId="{E2953AA2-C4BC-4493-B379-53ADA9F2BF06}" dt="2021-09-26T10:06:08.198" v="18" actId="14100"/>
          <ac:picMkLst>
            <pc:docMk/>
            <pc:sldMk cId="3811830105" sldId="293"/>
            <ac:picMk id="4100" creationId="{BD347DDF-348A-4925-9CB3-51945A36E4BD}"/>
          </ac:picMkLst>
        </pc:picChg>
      </pc:sldChg>
      <pc:sldChg chg="addSp modSp new mod">
        <pc:chgData name="Katalin Julow" userId="bd1c1d0a4bc98812" providerId="LiveId" clId="{E2953AA2-C4BC-4493-B379-53ADA9F2BF06}" dt="2021-09-25T16:11:58.236" v="6" actId="14100"/>
        <pc:sldMkLst>
          <pc:docMk/>
          <pc:sldMk cId="175626820" sldId="294"/>
        </pc:sldMkLst>
        <pc:picChg chg="add mod">
          <ac:chgData name="Katalin Julow" userId="bd1c1d0a4bc98812" providerId="LiveId" clId="{E2953AA2-C4BC-4493-B379-53ADA9F2BF06}" dt="2021-09-25T16:11:58.236" v="6" actId="14100"/>
          <ac:picMkLst>
            <pc:docMk/>
            <pc:sldMk cId="175626820" sldId="294"/>
            <ac:picMk id="6" creationId="{2FA99306-ED69-437D-99FC-7436419E6964}"/>
          </ac:picMkLst>
        </pc:picChg>
      </pc:sldChg>
      <pc:sldChg chg="new del">
        <pc:chgData name="Katalin Julow" userId="bd1c1d0a4bc98812" providerId="LiveId" clId="{E2953AA2-C4BC-4493-B379-53ADA9F2BF06}" dt="2021-09-26T10:25:21.580" v="861" actId="47"/>
        <pc:sldMkLst>
          <pc:docMk/>
          <pc:sldMk cId="4148964564" sldId="295"/>
        </pc:sldMkLst>
      </pc:sldChg>
      <pc:sldChg chg="addSp delSp modSp add mod modNotesTx">
        <pc:chgData name="Katalin Julow" userId="bd1c1d0a4bc98812" providerId="LiveId" clId="{E2953AA2-C4BC-4493-B379-53ADA9F2BF06}" dt="2022-02-20T16:13:59.938" v="1526" actId="20577"/>
        <pc:sldMkLst>
          <pc:docMk/>
          <pc:sldMk cId="920114986" sldId="343"/>
        </pc:sldMkLst>
        <pc:spChg chg="mod">
          <ac:chgData name="Katalin Julow" userId="bd1c1d0a4bc98812" providerId="LiveId" clId="{E2953AA2-C4BC-4493-B379-53ADA9F2BF06}" dt="2021-09-26T10:16:50.083" v="446" actId="27636"/>
          <ac:spMkLst>
            <pc:docMk/>
            <pc:sldMk cId="920114986" sldId="343"/>
            <ac:spMk id="2" creationId="{00000000-0000-0000-0000-000000000000}"/>
          </ac:spMkLst>
        </pc:spChg>
        <pc:spChg chg="del mod">
          <ac:chgData name="Katalin Julow" userId="bd1c1d0a4bc98812" providerId="LiveId" clId="{E2953AA2-C4BC-4493-B379-53ADA9F2BF06}" dt="2021-09-26T10:23:07.053" v="822" actId="478"/>
          <ac:spMkLst>
            <pc:docMk/>
            <pc:sldMk cId="920114986" sldId="343"/>
            <ac:spMk id="6" creationId="{FACA1CBB-4B2C-4E76-8448-E37EC47BC1D7}"/>
          </ac:spMkLst>
        </pc:spChg>
        <pc:spChg chg="add mod">
          <ac:chgData name="Katalin Julow" userId="bd1c1d0a4bc98812" providerId="LiveId" clId="{E2953AA2-C4BC-4493-B379-53ADA9F2BF06}" dt="2022-02-20T15:08:44.101" v="877" actId="20577"/>
          <ac:spMkLst>
            <pc:docMk/>
            <pc:sldMk cId="920114986" sldId="343"/>
            <ac:spMk id="7" creationId="{7233FE3E-11F6-4B85-86CE-9D1152BE1CB9}"/>
          </ac:spMkLst>
        </pc:spChg>
        <pc:graphicFrameChg chg="mod modGraphic">
          <ac:chgData name="Katalin Julow" userId="bd1c1d0a4bc98812" providerId="LiveId" clId="{E2953AA2-C4BC-4493-B379-53ADA9F2BF06}" dt="2022-02-20T15:08:50.333" v="878" actId="14734"/>
          <ac:graphicFrameMkLst>
            <pc:docMk/>
            <pc:sldMk cId="920114986" sldId="343"/>
            <ac:graphicFrameMk id="5" creationId="{A9375AAA-93F0-4D07-9986-808E1DF32375}"/>
          </ac:graphicFrameMkLst>
        </pc:graphicFrameChg>
        <pc:picChg chg="del">
          <ac:chgData name="Katalin Julow" userId="bd1c1d0a4bc98812" providerId="LiveId" clId="{E2953AA2-C4BC-4493-B379-53ADA9F2BF06}" dt="2021-09-26T10:21:50.560" v="699" actId="478"/>
          <ac:picMkLst>
            <pc:docMk/>
            <pc:sldMk cId="920114986" sldId="343"/>
            <ac:picMk id="9" creationId="{5FBC418C-F3E3-4FB6-84FF-040EF9490FB5}"/>
          </ac:picMkLst>
        </pc:picChg>
        <pc:picChg chg="del">
          <ac:chgData name="Katalin Julow" userId="bd1c1d0a4bc98812" providerId="LiveId" clId="{E2953AA2-C4BC-4493-B379-53ADA9F2BF06}" dt="2021-09-26T10:21:52.421" v="700" actId="478"/>
          <ac:picMkLst>
            <pc:docMk/>
            <pc:sldMk cId="920114986" sldId="343"/>
            <ac:picMk id="10" creationId="{6D4A2A21-8A0B-46ED-ABA6-73D7EC59915A}"/>
          </ac:picMkLst>
        </pc:picChg>
        <pc:picChg chg="add mod">
          <ac:chgData name="Katalin Julow" userId="bd1c1d0a4bc98812" providerId="LiveId" clId="{E2953AA2-C4BC-4493-B379-53ADA9F2BF06}" dt="2021-09-26T10:25:02.859" v="830" actId="14100"/>
          <ac:picMkLst>
            <pc:docMk/>
            <pc:sldMk cId="920114986" sldId="343"/>
            <ac:picMk id="1026" creationId="{FFB19EB0-5F10-4EB1-8482-AE4E946371D9}"/>
          </ac:picMkLst>
        </pc:picChg>
      </pc:sldChg>
      <pc:sldChg chg="addSp delSp modSp add mod modNotesTx">
        <pc:chgData name="Katalin Julow" userId="bd1c1d0a4bc98812" providerId="LiveId" clId="{E2953AA2-C4BC-4493-B379-53ADA9F2BF06}" dt="2022-02-20T16:14:06.104" v="1527" actId="20577"/>
        <pc:sldMkLst>
          <pc:docMk/>
          <pc:sldMk cId="756612164" sldId="3418"/>
        </pc:sldMkLst>
        <pc:spChg chg="del mod">
          <ac:chgData name="Katalin Julow" userId="bd1c1d0a4bc98812" providerId="LiveId" clId="{E2953AA2-C4BC-4493-B379-53ADA9F2BF06}" dt="2021-09-26T10:19:17.118" v="618" actId="478"/>
          <ac:spMkLst>
            <pc:docMk/>
            <pc:sldMk cId="756612164" sldId="3418"/>
            <ac:spMk id="2" creationId="{3AB49E77-A3BF-4765-8263-CED807F93DD2}"/>
          </ac:spMkLst>
        </pc:spChg>
        <pc:spChg chg="del">
          <ac:chgData name="Katalin Julow" userId="bd1c1d0a4bc98812" providerId="LiveId" clId="{E2953AA2-C4BC-4493-B379-53ADA9F2BF06}" dt="2021-09-26T10:19:37.097" v="625" actId="478"/>
          <ac:spMkLst>
            <pc:docMk/>
            <pc:sldMk cId="756612164" sldId="3418"/>
            <ac:spMk id="3" creationId="{0DF2717A-0E32-4B8E-A803-35E8B9E01105}"/>
          </ac:spMkLst>
        </pc:spChg>
        <pc:spChg chg="del">
          <ac:chgData name="Katalin Julow" userId="bd1c1d0a4bc98812" providerId="LiveId" clId="{E2953AA2-C4BC-4493-B379-53ADA9F2BF06}" dt="2021-09-26T10:19:37.097" v="625" actId="478"/>
          <ac:spMkLst>
            <pc:docMk/>
            <pc:sldMk cId="756612164" sldId="3418"/>
            <ac:spMk id="4" creationId="{8286C054-E766-400C-A7DA-96CCE015DC0A}"/>
          </ac:spMkLst>
        </pc:spChg>
        <pc:spChg chg="del mod">
          <ac:chgData name="Katalin Julow" userId="bd1c1d0a4bc98812" providerId="LiveId" clId="{E2953AA2-C4BC-4493-B379-53ADA9F2BF06}" dt="2022-02-20T15:10:31.589" v="883" actId="478"/>
          <ac:spMkLst>
            <pc:docMk/>
            <pc:sldMk cId="756612164" sldId="3418"/>
            <ac:spMk id="5" creationId="{56D30412-0D23-4E71-AF32-308605C6F62F}"/>
          </ac:spMkLst>
        </pc:spChg>
        <pc:spChg chg="add mod">
          <ac:chgData name="Katalin Julow" userId="bd1c1d0a4bc98812" providerId="LiveId" clId="{E2953AA2-C4BC-4493-B379-53ADA9F2BF06}" dt="2022-02-20T15:10:28.798" v="882" actId="1076"/>
          <ac:spMkLst>
            <pc:docMk/>
            <pc:sldMk cId="756612164" sldId="3418"/>
            <ac:spMk id="7" creationId="{499A77B5-649C-452B-B08C-FE32707083FE}"/>
          </ac:spMkLst>
        </pc:spChg>
        <pc:spChg chg="del mod topLvl">
          <ac:chgData name="Katalin Julow" userId="bd1c1d0a4bc98812" providerId="LiveId" clId="{E2953AA2-C4BC-4493-B379-53ADA9F2BF06}" dt="2021-09-26T10:19:24.108" v="620" actId="478"/>
          <ac:spMkLst>
            <pc:docMk/>
            <pc:sldMk cId="756612164" sldId="3418"/>
            <ac:spMk id="7" creationId="{63B963D8-5D5E-49AC-BC08-FC1E878D025E}"/>
          </ac:spMkLst>
        </pc:spChg>
        <pc:spChg chg="del mod topLvl">
          <ac:chgData name="Katalin Julow" userId="bd1c1d0a4bc98812" providerId="LiveId" clId="{E2953AA2-C4BC-4493-B379-53ADA9F2BF06}" dt="2021-09-26T10:19:26.086" v="621" actId="478"/>
          <ac:spMkLst>
            <pc:docMk/>
            <pc:sldMk cId="756612164" sldId="3418"/>
            <ac:spMk id="8" creationId="{30B3F262-BE55-4907-9E8D-90781267CD13}"/>
          </ac:spMkLst>
        </pc:spChg>
        <pc:spChg chg="del mod topLvl">
          <ac:chgData name="Katalin Julow" userId="bd1c1d0a4bc98812" providerId="LiveId" clId="{E2953AA2-C4BC-4493-B379-53ADA9F2BF06}" dt="2021-09-26T10:19:41.243" v="627" actId="478"/>
          <ac:spMkLst>
            <pc:docMk/>
            <pc:sldMk cId="756612164" sldId="3418"/>
            <ac:spMk id="9" creationId="{033C552E-5676-48A2-AB9F-964EF1F09336}"/>
          </ac:spMkLst>
        </pc:spChg>
        <pc:spChg chg="del mod topLvl">
          <ac:chgData name="Katalin Julow" userId="bd1c1d0a4bc98812" providerId="LiveId" clId="{E2953AA2-C4BC-4493-B379-53ADA9F2BF06}" dt="2021-09-26T10:19:37.097" v="625" actId="478"/>
          <ac:spMkLst>
            <pc:docMk/>
            <pc:sldMk cId="756612164" sldId="3418"/>
            <ac:spMk id="10" creationId="{1D1F8C7E-E63B-46EB-AC22-E1867FEC7FF1}"/>
          </ac:spMkLst>
        </pc:spChg>
        <pc:spChg chg="del mod topLvl">
          <ac:chgData name="Katalin Julow" userId="bd1c1d0a4bc98812" providerId="LiveId" clId="{E2953AA2-C4BC-4493-B379-53ADA9F2BF06}" dt="2021-09-26T10:19:37.097" v="625" actId="478"/>
          <ac:spMkLst>
            <pc:docMk/>
            <pc:sldMk cId="756612164" sldId="3418"/>
            <ac:spMk id="11" creationId="{C3E1F134-A8D3-4658-A1A2-19A2F062A319}"/>
          </ac:spMkLst>
        </pc:spChg>
        <pc:spChg chg="del mod">
          <ac:chgData name="Katalin Julow" userId="bd1c1d0a4bc98812" providerId="LiveId" clId="{E2953AA2-C4BC-4493-B379-53ADA9F2BF06}" dt="2021-09-26T10:19:59.082" v="637"/>
          <ac:spMkLst>
            <pc:docMk/>
            <pc:sldMk cId="756612164" sldId="3418"/>
            <ac:spMk id="13" creationId="{C2FD5F10-BAAE-449C-92BE-272691134E3A}"/>
          </ac:spMkLst>
        </pc:spChg>
        <pc:spChg chg="del">
          <ac:chgData name="Katalin Julow" userId="bd1c1d0a4bc98812" providerId="LiveId" clId="{E2953AA2-C4BC-4493-B379-53ADA9F2BF06}" dt="2021-09-26T10:18:38.958" v="581" actId="478"/>
          <ac:spMkLst>
            <pc:docMk/>
            <pc:sldMk cId="756612164" sldId="3418"/>
            <ac:spMk id="14" creationId="{0D2A0D0F-6C96-47A0-B461-7FF0A86A0F05}"/>
          </ac:spMkLst>
        </pc:spChg>
        <pc:spChg chg="add del mod">
          <ac:chgData name="Katalin Julow" userId="bd1c1d0a4bc98812" providerId="LiveId" clId="{E2953AA2-C4BC-4493-B379-53ADA9F2BF06}" dt="2021-09-26T10:19:28.783" v="622" actId="478"/>
          <ac:spMkLst>
            <pc:docMk/>
            <pc:sldMk cId="756612164" sldId="3418"/>
            <ac:spMk id="16" creationId="{27912670-B7EF-4334-856A-21586AC7A01E}"/>
          </ac:spMkLst>
        </pc:spChg>
        <pc:spChg chg="add del">
          <ac:chgData name="Katalin Julow" userId="bd1c1d0a4bc98812" providerId="LiveId" clId="{E2953AA2-C4BC-4493-B379-53ADA9F2BF06}" dt="2021-09-26T10:19:59.079" v="635" actId="478"/>
          <ac:spMkLst>
            <pc:docMk/>
            <pc:sldMk cId="756612164" sldId="3418"/>
            <ac:spMk id="18" creationId="{FE10889A-2D1D-48AD-846D-3AF8FECC72A6}"/>
          </ac:spMkLst>
        </pc:spChg>
        <pc:grpChg chg="del mod">
          <ac:chgData name="Katalin Julow" userId="bd1c1d0a4bc98812" providerId="LiveId" clId="{E2953AA2-C4BC-4493-B379-53ADA9F2BF06}" dt="2021-09-26T10:19:07.332" v="614" actId="165"/>
          <ac:grpSpMkLst>
            <pc:docMk/>
            <pc:sldMk cId="756612164" sldId="3418"/>
            <ac:grpSpMk id="12" creationId="{670F6295-AFDC-4A52-BA2E-38A63A260EBD}"/>
          </ac:grpSpMkLst>
        </pc:grpChg>
        <pc:picChg chg="mod topLvl">
          <ac:chgData name="Katalin Julow" userId="bd1c1d0a4bc98812" providerId="LiveId" clId="{E2953AA2-C4BC-4493-B379-53ADA9F2BF06}" dt="2022-02-20T15:10:41.110" v="886" actId="14100"/>
          <ac:picMkLst>
            <pc:docMk/>
            <pc:sldMk cId="756612164" sldId="3418"/>
            <ac:picMk id="6" creationId="{D62AD45C-0A8B-420A-BC32-9BC93FFEC599}"/>
          </ac:picMkLst>
        </pc:picChg>
      </pc:sldChg>
      <pc:sldChg chg="addSp delSp modSp add mod modClrScheme chgLayout modNotesTx">
        <pc:chgData name="Katalin Julow" userId="bd1c1d0a4bc98812" providerId="LiveId" clId="{E2953AA2-C4BC-4493-B379-53ADA9F2BF06}" dt="2022-02-20T16:14:18.461" v="1528" actId="6549"/>
        <pc:sldMkLst>
          <pc:docMk/>
          <pc:sldMk cId="1607691876" sldId="3419"/>
        </pc:sldMkLst>
        <pc:spChg chg="del mod">
          <ac:chgData name="Katalin Julow" userId="bd1c1d0a4bc98812" providerId="LiveId" clId="{E2953AA2-C4BC-4493-B379-53ADA9F2BF06}" dt="2021-09-26T10:18:29.943" v="579" actId="478"/>
          <ac:spMkLst>
            <pc:docMk/>
            <pc:sldMk cId="1607691876" sldId="3419"/>
            <ac:spMk id="2" creationId="{3AB49E77-A3BF-4765-8263-CED807F93DD2}"/>
          </ac:spMkLst>
        </pc:spChg>
        <pc:spChg chg="mod ord">
          <ac:chgData name="Katalin Julow" userId="bd1c1d0a4bc98812" providerId="LiveId" clId="{E2953AA2-C4BC-4493-B379-53ADA9F2BF06}" dt="2021-09-26T10:18:35.377" v="580" actId="26606"/>
          <ac:spMkLst>
            <pc:docMk/>
            <pc:sldMk cId="1607691876" sldId="3419"/>
            <ac:spMk id="3" creationId="{0DF2717A-0E32-4B8E-A803-35E8B9E01105}"/>
          </ac:spMkLst>
        </pc:spChg>
        <pc:spChg chg="del mod">
          <ac:chgData name="Katalin Julow" userId="bd1c1d0a4bc98812" providerId="LiveId" clId="{E2953AA2-C4BC-4493-B379-53ADA9F2BF06}" dt="2021-09-26T10:18:03.425" v="551" actId="478"/>
          <ac:spMkLst>
            <pc:docMk/>
            <pc:sldMk cId="1607691876" sldId="3419"/>
            <ac:spMk id="4" creationId="{8286C054-E766-400C-A7DA-96CCE015DC0A}"/>
          </ac:spMkLst>
        </pc:spChg>
        <pc:spChg chg="mod">
          <ac:chgData name="Katalin Julow" userId="bd1c1d0a4bc98812" providerId="LiveId" clId="{E2953AA2-C4BC-4493-B379-53ADA9F2BF06}" dt="2022-02-20T15:32:22.150" v="1079" actId="1076"/>
          <ac:spMkLst>
            <pc:docMk/>
            <pc:sldMk cId="1607691876" sldId="3419"/>
            <ac:spMk id="5" creationId="{56D30412-0D23-4E71-AF32-308605C6F62F}"/>
          </ac:spMkLst>
        </pc:spChg>
        <pc:spChg chg="add del mod">
          <ac:chgData name="Katalin Julow" userId="bd1c1d0a4bc98812" providerId="LiveId" clId="{E2953AA2-C4BC-4493-B379-53ADA9F2BF06}" dt="2021-09-26T10:18:35.377" v="580" actId="26606"/>
          <ac:spMkLst>
            <pc:docMk/>
            <pc:sldMk cId="1607691876" sldId="3419"/>
            <ac:spMk id="7" creationId="{CD517077-BFA0-45E9-848F-972B3351BC9A}"/>
          </ac:spMkLst>
        </pc:spChg>
        <pc:spChg chg="del">
          <ac:chgData name="Katalin Julow" userId="bd1c1d0a4bc98812" providerId="LiveId" clId="{E2953AA2-C4BC-4493-B379-53ADA9F2BF06}" dt="2021-09-26T10:17:55.226" v="548" actId="478"/>
          <ac:spMkLst>
            <pc:docMk/>
            <pc:sldMk cId="1607691876" sldId="3419"/>
            <ac:spMk id="13" creationId="{C2FD5F10-BAAE-449C-92BE-272691134E3A}"/>
          </ac:spMkLst>
        </pc:spChg>
        <pc:spChg chg="del mod">
          <ac:chgData name="Katalin Julow" userId="bd1c1d0a4bc98812" providerId="LiveId" clId="{E2953AA2-C4BC-4493-B379-53ADA9F2BF06}" dt="2021-09-26T10:17:13.791" v="483" actId="478"/>
          <ac:spMkLst>
            <pc:docMk/>
            <pc:sldMk cId="1607691876" sldId="3419"/>
            <ac:spMk id="17" creationId="{E3287231-9E65-493F-B357-F25693AFC750}"/>
          </ac:spMkLst>
        </pc:spChg>
        <pc:spChg chg="del">
          <ac:chgData name="Katalin Julow" userId="bd1c1d0a4bc98812" providerId="LiveId" clId="{E2953AA2-C4BC-4493-B379-53ADA9F2BF06}" dt="2021-09-26T10:17:17.010" v="484" actId="478"/>
          <ac:spMkLst>
            <pc:docMk/>
            <pc:sldMk cId="1607691876" sldId="3419"/>
            <ac:spMk id="18" creationId="{AEFD67B7-4CF2-4FA5-B922-3C6353E1A085}"/>
          </ac:spMkLst>
        </pc:spChg>
        <pc:spChg chg="del">
          <ac:chgData name="Katalin Julow" userId="bd1c1d0a4bc98812" providerId="LiveId" clId="{E2953AA2-C4BC-4493-B379-53ADA9F2BF06}" dt="2021-09-26T10:17:17.010" v="484" actId="478"/>
          <ac:spMkLst>
            <pc:docMk/>
            <pc:sldMk cId="1607691876" sldId="3419"/>
            <ac:spMk id="19" creationId="{CAA21CC2-3882-4483-A91F-047F98CF0B46}"/>
          </ac:spMkLst>
        </pc:spChg>
        <pc:spChg chg="del">
          <ac:chgData name="Katalin Julow" userId="bd1c1d0a4bc98812" providerId="LiveId" clId="{E2953AA2-C4BC-4493-B379-53ADA9F2BF06}" dt="2021-09-26T10:17:17.010" v="484" actId="478"/>
          <ac:spMkLst>
            <pc:docMk/>
            <pc:sldMk cId="1607691876" sldId="3419"/>
            <ac:spMk id="20" creationId="{47E6CC01-D11D-4315-8BB2-21DD6E0D75E2}"/>
          </ac:spMkLst>
        </pc:spChg>
        <pc:spChg chg="del">
          <ac:chgData name="Katalin Julow" userId="bd1c1d0a4bc98812" providerId="LiveId" clId="{E2953AA2-C4BC-4493-B379-53ADA9F2BF06}" dt="2021-09-26T10:17:17.010" v="484" actId="478"/>
          <ac:spMkLst>
            <pc:docMk/>
            <pc:sldMk cId="1607691876" sldId="3419"/>
            <ac:spMk id="21" creationId="{8375022D-1953-47D5-802D-3F7BA62B4BC2}"/>
          </ac:spMkLst>
        </pc:spChg>
        <pc:spChg chg="del">
          <ac:chgData name="Katalin Julow" userId="bd1c1d0a4bc98812" providerId="LiveId" clId="{E2953AA2-C4BC-4493-B379-53ADA9F2BF06}" dt="2021-09-26T10:17:17.010" v="484" actId="478"/>
          <ac:spMkLst>
            <pc:docMk/>
            <pc:sldMk cId="1607691876" sldId="3419"/>
            <ac:spMk id="22" creationId="{D3AD70F5-EF1C-4DAC-A5D3-68B121562CEE}"/>
          </ac:spMkLst>
        </pc:spChg>
        <pc:spChg chg="del">
          <ac:chgData name="Katalin Julow" userId="bd1c1d0a4bc98812" providerId="LiveId" clId="{E2953AA2-C4BC-4493-B379-53ADA9F2BF06}" dt="2021-09-26T10:17:17.010" v="484" actId="478"/>
          <ac:spMkLst>
            <pc:docMk/>
            <pc:sldMk cId="1607691876" sldId="3419"/>
            <ac:spMk id="23" creationId="{E3875695-AC11-4F5C-8A59-591CCB345880}"/>
          </ac:spMkLst>
        </pc:spChg>
        <pc:spChg chg="del">
          <ac:chgData name="Katalin Julow" userId="bd1c1d0a4bc98812" providerId="LiveId" clId="{E2953AA2-C4BC-4493-B379-53ADA9F2BF06}" dt="2021-09-26T10:17:17.010" v="484" actId="478"/>
          <ac:spMkLst>
            <pc:docMk/>
            <pc:sldMk cId="1607691876" sldId="3419"/>
            <ac:spMk id="24" creationId="{FC690A6E-5FA8-4175-8722-94BC2999768C}"/>
          </ac:spMkLst>
        </pc:spChg>
        <pc:spChg chg="del">
          <ac:chgData name="Katalin Julow" userId="bd1c1d0a4bc98812" providerId="LiveId" clId="{E2953AA2-C4BC-4493-B379-53ADA9F2BF06}" dt="2021-09-26T10:17:17.010" v="484" actId="478"/>
          <ac:spMkLst>
            <pc:docMk/>
            <pc:sldMk cId="1607691876" sldId="3419"/>
            <ac:spMk id="25" creationId="{A217D608-1FEC-4345-94E9-8E26F1DFB1FC}"/>
          </ac:spMkLst>
        </pc:spChg>
        <pc:spChg chg="del">
          <ac:chgData name="Katalin Julow" userId="bd1c1d0a4bc98812" providerId="LiveId" clId="{E2953AA2-C4BC-4493-B379-53ADA9F2BF06}" dt="2021-09-26T10:18:03.425" v="551" actId="478"/>
          <ac:spMkLst>
            <pc:docMk/>
            <pc:sldMk cId="1607691876" sldId="3419"/>
            <ac:spMk id="26" creationId="{86BD68EB-8730-420A-8147-9BD6272F81FC}"/>
          </ac:spMkLst>
        </pc:spChg>
        <pc:spChg chg="del">
          <ac:chgData name="Katalin Julow" userId="bd1c1d0a4bc98812" providerId="LiveId" clId="{E2953AA2-C4BC-4493-B379-53ADA9F2BF06}" dt="2021-09-26T10:18:03.425" v="551" actId="478"/>
          <ac:spMkLst>
            <pc:docMk/>
            <pc:sldMk cId="1607691876" sldId="3419"/>
            <ac:spMk id="27" creationId="{D2789231-C2B7-48AF-8E83-624FD8805715}"/>
          </ac:spMkLst>
        </pc:spChg>
        <pc:spChg chg="del">
          <ac:chgData name="Katalin Julow" userId="bd1c1d0a4bc98812" providerId="LiveId" clId="{E2953AA2-C4BC-4493-B379-53ADA9F2BF06}" dt="2021-09-26T10:16:56.141" v="447" actId="478"/>
          <ac:spMkLst>
            <pc:docMk/>
            <pc:sldMk cId="1607691876" sldId="3419"/>
            <ac:spMk id="28" creationId="{8C9130AD-4AC5-4242-B80F-2ACFB0A7F0A8}"/>
          </ac:spMkLst>
        </pc:spChg>
        <pc:picChg chg="add del mod ord">
          <ac:chgData name="Katalin Julow" userId="bd1c1d0a4bc98812" providerId="LiveId" clId="{E2953AA2-C4BC-4493-B379-53ADA9F2BF06}" dt="2022-02-20T15:32:08.102" v="1074" actId="167"/>
          <ac:picMkLst>
            <pc:docMk/>
            <pc:sldMk cId="1607691876" sldId="3419"/>
            <ac:picMk id="16" creationId="{5597745D-D454-44C2-9726-FD6DFB58FC18}"/>
          </ac:picMkLst>
        </pc:picChg>
      </pc:sldChg>
      <pc:sldChg chg="addSp delSp modSp new mod modClrScheme chgLayout">
        <pc:chgData name="Katalin Julow" userId="bd1c1d0a4bc98812" providerId="LiveId" clId="{E2953AA2-C4BC-4493-B379-53ADA9F2BF06}" dt="2022-02-20T15:29:50.112" v="1041" actId="1076"/>
        <pc:sldMkLst>
          <pc:docMk/>
          <pc:sldMk cId="3069112982" sldId="3420"/>
        </pc:sldMkLst>
        <pc:spChg chg="mod ord">
          <ac:chgData name="Katalin Julow" userId="bd1c1d0a4bc98812" providerId="LiveId" clId="{E2953AA2-C4BC-4493-B379-53ADA9F2BF06}" dt="2022-02-20T15:29:50.112" v="1041" actId="1076"/>
          <ac:spMkLst>
            <pc:docMk/>
            <pc:sldMk cId="3069112982" sldId="3420"/>
            <ac:spMk id="2" creationId="{6E9D21A8-F40B-463C-8A26-07277EF5E2CB}"/>
          </ac:spMkLst>
        </pc:spChg>
        <pc:spChg chg="del">
          <ac:chgData name="Katalin Julow" userId="bd1c1d0a4bc98812" providerId="LiveId" clId="{E2953AA2-C4BC-4493-B379-53ADA9F2BF06}" dt="2022-02-20T15:13:47.257" v="1018" actId="478"/>
          <ac:spMkLst>
            <pc:docMk/>
            <pc:sldMk cId="3069112982" sldId="3420"/>
            <ac:spMk id="3" creationId="{752F098E-8BFB-41D3-A3B2-B71997FE88BD}"/>
          </ac:spMkLst>
        </pc:spChg>
        <pc:spChg chg="del">
          <ac:chgData name="Katalin Julow" userId="bd1c1d0a4bc98812" providerId="LiveId" clId="{E2953AA2-C4BC-4493-B379-53ADA9F2BF06}" dt="2022-02-20T15:13:44.819" v="1017" actId="478"/>
          <ac:spMkLst>
            <pc:docMk/>
            <pc:sldMk cId="3069112982" sldId="3420"/>
            <ac:spMk id="4" creationId="{3FF95BB3-4102-4C06-ADF0-2E517AD9903C}"/>
          </ac:spMkLst>
        </pc:spChg>
        <pc:spChg chg="del">
          <ac:chgData name="Katalin Julow" userId="bd1c1d0a4bc98812" providerId="LiveId" clId="{E2953AA2-C4BC-4493-B379-53ADA9F2BF06}" dt="2022-02-20T15:13:50.294" v="1019" actId="478"/>
          <ac:spMkLst>
            <pc:docMk/>
            <pc:sldMk cId="3069112982" sldId="3420"/>
            <ac:spMk id="5" creationId="{0C8B5F5F-043F-4D57-860F-8858A614BFBE}"/>
          </ac:spMkLst>
        </pc:spChg>
        <pc:spChg chg="del">
          <ac:chgData name="Katalin Julow" userId="bd1c1d0a4bc98812" providerId="LiveId" clId="{E2953AA2-C4BC-4493-B379-53ADA9F2BF06}" dt="2022-02-20T15:13:52.483" v="1020" actId="478"/>
          <ac:spMkLst>
            <pc:docMk/>
            <pc:sldMk cId="3069112982" sldId="3420"/>
            <ac:spMk id="6" creationId="{FC2243DE-E1E1-4562-8DF8-6E29B0AE75B8}"/>
          </ac:spMkLst>
        </pc:spChg>
        <pc:spChg chg="mod">
          <ac:chgData name="Katalin Julow" userId="bd1c1d0a4bc98812" providerId="LiveId" clId="{E2953AA2-C4BC-4493-B379-53ADA9F2BF06}" dt="2022-02-20T15:29:39.063" v="1039" actId="26606"/>
          <ac:spMkLst>
            <pc:docMk/>
            <pc:sldMk cId="3069112982" sldId="3420"/>
            <ac:spMk id="7" creationId="{FF5287CB-2AA6-4C01-95FB-46EB633FC0F0}"/>
          </ac:spMkLst>
        </pc:spChg>
        <pc:spChg chg="add del mod">
          <ac:chgData name="Katalin Julow" userId="bd1c1d0a4bc98812" providerId="LiveId" clId="{E2953AA2-C4BC-4493-B379-53ADA9F2BF06}" dt="2022-02-20T15:29:42.378" v="1040" actId="478"/>
          <ac:spMkLst>
            <pc:docMk/>
            <pc:sldMk cId="3069112982" sldId="3420"/>
            <ac:spMk id="13" creationId="{DE1BEF7A-3467-4025-895B-8420FFF4061C}"/>
          </ac:spMkLst>
        </pc:spChg>
        <pc:picChg chg="add">
          <ac:chgData name="Katalin Julow" userId="bd1c1d0a4bc98812" providerId="LiveId" clId="{E2953AA2-C4BC-4493-B379-53ADA9F2BF06}" dt="2022-02-20T15:29:39.063" v="1039" actId="26606"/>
          <ac:picMkLst>
            <pc:docMk/>
            <pc:sldMk cId="3069112982" sldId="3420"/>
            <ac:picMk id="9" creationId="{067AEE7D-9013-4938-B614-CB230907DEA0}"/>
          </ac:picMkLst>
        </pc:picChg>
      </pc:sldChg>
      <pc:sldChg chg="new del">
        <pc:chgData name="Katalin Julow" userId="bd1c1d0a4bc98812" providerId="LiveId" clId="{E2953AA2-C4BC-4493-B379-53ADA9F2BF06}" dt="2022-02-20T15:37:27.086" v="1095" actId="47"/>
        <pc:sldMkLst>
          <pc:docMk/>
          <pc:sldMk cId="2413861432" sldId="3421"/>
        </pc:sldMkLst>
      </pc:sldChg>
      <pc:sldChg chg="modSp add mod">
        <pc:chgData name="Katalin Julow" userId="bd1c1d0a4bc98812" providerId="LiveId" clId="{E2953AA2-C4BC-4493-B379-53ADA9F2BF06}" dt="2022-02-20T15:40:33.347" v="1386" actId="20577"/>
        <pc:sldMkLst>
          <pc:docMk/>
          <pc:sldMk cId="3781199354" sldId="3422"/>
        </pc:sldMkLst>
        <pc:spChg chg="mod">
          <ac:chgData name="Katalin Julow" userId="bd1c1d0a4bc98812" providerId="LiveId" clId="{E2953AA2-C4BC-4493-B379-53ADA9F2BF06}" dt="2022-02-20T15:37:49.130" v="1120" actId="20577"/>
          <ac:spMkLst>
            <pc:docMk/>
            <pc:sldMk cId="3781199354" sldId="3422"/>
            <ac:spMk id="2" creationId="{9EEF2DE9-F0FF-4CE2-8289-C4FDD9B3065D}"/>
          </ac:spMkLst>
        </pc:spChg>
        <pc:spChg chg="mod">
          <ac:chgData name="Katalin Julow" userId="bd1c1d0a4bc98812" providerId="LiveId" clId="{E2953AA2-C4BC-4493-B379-53ADA9F2BF06}" dt="2022-02-20T15:40:33.347" v="1386" actId="20577"/>
          <ac:spMkLst>
            <pc:docMk/>
            <pc:sldMk cId="3781199354" sldId="3422"/>
            <ac:spMk id="71" creationId="{B0B2C07C-7CC6-463E-8EF0-8979A20C7DB8}"/>
          </ac:spMkLst>
        </pc:spChg>
      </pc:sldChg>
      <pc:sldChg chg="addSp modSp new mod modClrScheme chgLayout">
        <pc:chgData name="Katalin Julow" userId="bd1c1d0a4bc98812" providerId="LiveId" clId="{E2953AA2-C4BC-4493-B379-53ADA9F2BF06}" dt="2022-02-20T15:57:47.644" v="1497" actId="6549"/>
        <pc:sldMkLst>
          <pc:docMk/>
          <pc:sldMk cId="281357120" sldId="3423"/>
        </pc:sldMkLst>
        <pc:spChg chg="mod">
          <ac:chgData name="Katalin Julow" userId="bd1c1d0a4bc98812" providerId="LiveId" clId="{E2953AA2-C4BC-4493-B379-53ADA9F2BF06}" dt="2022-02-20T15:42:37.515" v="1492" actId="26606"/>
          <ac:spMkLst>
            <pc:docMk/>
            <pc:sldMk cId="281357120" sldId="3423"/>
            <ac:spMk id="2" creationId="{F3C7A456-580B-4534-9B14-34BD9F818EE2}"/>
          </ac:spMkLst>
        </pc:spChg>
        <pc:spChg chg="mod">
          <ac:chgData name="Katalin Julow" userId="bd1c1d0a4bc98812" providerId="LiveId" clId="{E2953AA2-C4BC-4493-B379-53ADA9F2BF06}" dt="2022-02-20T15:57:47.644" v="1497" actId="6549"/>
          <ac:spMkLst>
            <pc:docMk/>
            <pc:sldMk cId="281357120" sldId="3423"/>
            <ac:spMk id="3" creationId="{A5877E68-81B5-4749-8E66-FBC89A5025F4}"/>
          </ac:spMkLst>
        </pc:spChg>
        <pc:spChg chg="mod ord">
          <ac:chgData name="Katalin Julow" userId="bd1c1d0a4bc98812" providerId="LiveId" clId="{E2953AA2-C4BC-4493-B379-53ADA9F2BF06}" dt="2022-02-20T15:42:37.515" v="1492" actId="26606"/>
          <ac:spMkLst>
            <pc:docMk/>
            <pc:sldMk cId="281357120" sldId="3423"/>
            <ac:spMk id="4" creationId="{2E06C660-CB71-44DF-8EBD-A128A26FFC06}"/>
          </ac:spMkLst>
        </pc:spChg>
        <pc:picChg chg="add mod ord">
          <ac:chgData name="Katalin Julow" userId="bd1c1d0a4bc98812" providerId="LiveId" clId="{E2953AA2-C4BC-4493-B379-53ADA9F2BF06}" dt="2022-02-20T15:42:37.515" v="1492" actId="26606"/>
          <ac:picMkLst>
            <pc:docMk/>
            <pc:sldMk cId="281357120" sldId="3423"/>
            <ac:picMk id="1026" creationId="{E0F3EF6D-4F32-457C-888E-3EC99B5B43EC}"/>
          </ac:picMkLst>
        </pc:picChg>
      </pc:sldChg>
      <pc:sldChg chg="addSp delSp modSp new mod modClrScheme chgLayout">
        <pc:chgData name="Katalin Julow" userId="bd1c1d0a4bc98812" providerId="LiveId" clId="{E2953AA2-C4BC-4493-B379-53ADA9F2BF06}" dt="2022-02-20T16:03:12.154" v="1523" actId="962"/>
        <pc:sldMkLst>
          <pc:docMk/>
          <pc:sldMk cId="2240035766" sldId="3424"/>
        </pc:sldMkLst>
        <pc:spChg chg="del">
          <ac:chgData name="Katalin Julow" userId="bd1c1d0a4bc98812" providerId="LiveId" clId="{E2953AA2-C4BC-4493-B379-53ADA9F2BF06}" dt="2022-02-20T16:02:09.193" v="1499" actId="22"/>
          <ac:spMkLst>
            <pc:docMk/>
            <pc:sldMk cId="2240035766" sldId="3424"/>
            <ac:spMk id="2" creationId="{240E7BF3-F66D-4113-AD6A-493BB70B1BA3}"/>
          </ac:spMkLst>
        </pc:spChg>
        <pc:spChg chg="mod">
          <ac:chgData name="Katalin Julow" userId="bd1c1d0a4bc98812" providerId="LiveId" clId="{E2953AA2-C4BC-4493-B379-53ADA9F2BF06}" dt="2022-02-20T16:02:55.360" v="1520" actId="26606"/>
          <ac:spMkLst>
            <pc:docMk/>
            <pc:sldMk cId="2240035766" sldId="3424"/>
            <ac:spMk id="3" creationId="{9F900643-7EDB-4324-AD4A-6164BCBBE4B6}"/>
          </ac:spMkLst>
        </pc:spChg>
        <pc:spChg chg="add del mod">
          <ac:chgData name="Katalin Julow" userId="bd1c1d0a4bc98812" providerId="LiveId" clId="{E2953AA2-C4BC-4493-B379-53ADA9F2BF06}" dt="2022-02-20T16:02:55.360" v="1520" actId="26606"/>
          <ac:spMkLst>
            <pc:docMk/>
            <pc:sldMk cId="2240035766" sldId="3424"/>
            <ac:spMk id="4" creationId="{BB61FD74-07B8-415D-BC2A-9410D424C87D}"/>
          </ac:spMkLst>
        </pc:spChg>
        <pc:spChg chg="add del">
          <ac:chgData name="Katalin Julow" userId="bd1c1d0a4bc98812" providerId="LiveId" clId="{E2953AA2-C4BC-4493-B379-53ADA9F2BF06}" dt="2022-02-20T16:02:50.206" v="1519" actId="478"/>
          <ac:spMkLst>
            <pc:docMk/>
            <pc:sldMk cId="2240035766" sldId="3424"/>
            <ac:spMk id="5" creationId="{C44A16E9-303A-4A2F-862F-99C4DA1C057F}"/>
          </ac:spMkLst>
        </pc:spChg>
        <pc:spChg chg="add del mod">
          <ac:chgData name="Katalin Julow" userId="bd1c1d0a4bc98812" providerId="LiveId" clId="{E2953AA2-C4BC-4493-B379-53ADA9F2BF06}" dt="2022-02-20T16:02:38.226" v="1504" actId="478"/>
          <ac:spMkLst>
            <pc:docMk/>
            <pc:sldMk cId="2240035766" sldId="3424"/>
            <ac:spMk id="9" creationId="{6039675A-CDA2-4933-989D-A1383A482D83}"/>
          </ac:spMkLst>
        </pc:spChg>
        <pc:spChg chg="add del mod">
          <ac:chgData name="Katalin Julow" userId="bd1c1d0a4bc98812" providerId="LiveId" clId="{E2953AA2-C4BC-4493-B379-53ADA9F2BF06}" dt="2022-02-20T16:02:21.589" v="1501" actId="26606"/>
          <ac:spMkLst>
            <pc:docMk/>
            <pc:sldMk cId="2240035766" sldId="3424"/>
            <ac:spMk id="12" creationId="{6EAADCA1-C5BA-43FF-A49E-4CA94D91F3DB}"/>
          </ac:spMkLst>
        </pc:spChg>
        <pc:spChg chg="add mod">
          <ac:chgData name="Katalin Julow" userId="bd1c1d0a4bc98812" providerId="LiveId" clId="{E2953AA2-C4BC-4493-B379-53ADA9F2BF06}" dt="2022-02-20T16:03:12.154" v="1523" actId="962"/>
          <ac:spMkLst>
            <pc:docMk/>
            <pc:sldMk cId="2240035766" sldId="3424"/>
            <ac:spMk id="16" creationId="{9F989C23-43B4-4CB9-8ECB-5DEAEA25C07C}"/>
          </ac:spMkLst>
        </pc:spChg>
        <pc:picChg chg="add del mod ord modCrop">
          <ac:chgData name="Katalin Julow" userId="bd1c1d0a4bc98812" providerId="LiveId" clId="{E2953AA2-C4BC-4493-B379-53ADA9F2BF06}" dt="2022-02-20T16:02:29.877" v="1502" actId="478"/>
          <ac:picMkLst>
            <pc:docMk/>
            <pc:sldMk cId="2240035766" sldId="3424"/>
            <ac:picMk id="7" creationId="{255C4069-6449-4A58-BB8A-224935922A6D}"/>
          </ac:picMkLst>
        </pc:picChg>
        <pc:picChg chg="add mod ord">
          <ac:chgData name="Katalin Julow" userId="bd1c1d0a4bc98812" providerId="LiveId" clId="{E2953AA2-C4BC-4493-B379-53ADA9F2BF06}" dt="2022-02-20T16:03:12.154" v="1522" actId="27614"/>
          <ac:picMkLst>
            <pc:docMk/>
            <pc:sldMk cId="2240035766" sldId="3424"/>
            <ac:picMk id="11" creationId="{FAAF7EA0-83F9-4E19-8E14-8F69E7F2EBA9}"/>
          </ac:picMkLst>
        </pc:picChg>
      </pc:sldChg>
    </pc:docChg>
  </pc:docChgLst>
  <pc:docChgLst>
    <pc:chgData name="Katalin Julow" userId="bd1c1d0a4bc98812" providerId="LiveId" clId="{FD94FC8B-7957-412D-A785-1C7A98F5C5A6}"/>
    <pc:docChg chg="custSel addSld delSld modSld sldOrd">
      <pc:chgData name="Katalin Julow" userId="bd1c1d0a4bc98812" providerId="LiveId" clId="{FD94FC8B-7957-412D-A785-1C7A98F5C5A6}" dt="2021-02-15T15:47:40.860" v="1973"/>
      <pc:docMkLst>
        <pc:docMk/>
      </pc:docMkLst>
      <pc:sldChg chg="modSp mod">
        <pc:chgData name="Katalin Julow" userId="bd1c1d0a4bc98812" providerId="LiveId" clId="{FD94FC8B-7957-412D-A785-1C7A98F5C5A6}" dt="2021-01-24T14:02:05.744" v="972" actId="20577"/>
        <pc:sldMkLst>
          <pc:docMk/>
          <pc:sldMk cId="2584280759" sldId="257"/>
        </pc:sldMkLst>
        <pc:spChg chg="mod">
          <ac:chgData name="Katalin Julow" userId="bd1c1d0a4bc98812" providerId="LiveId" clId="{FD94FC8B-7957-412D-A785-1C7A98F5C5A6}" dt="2021-01-24T14:02:05.744" v="972" actId="20577"/>
          <ac:spMkLst>
            <pc:docMk/>
            <pc:sldMk cId="2584280759" sldId="257"/>
            <ac:spMk id="2" creationId="{18C3B467-088C-4F3D-A9A7-105C4E1E20CD}"/>
          </ac:spMkLst>
        </pc:spChg>
        <pc:spChg chg="mod">
          <ac:chgData name="Katalin Julow" userId="bd1c1d0a4bc98812" providerId="LiveId" clId="{FD94FC8B-7957-412D-A785-1C7A98F5C5A6}" dt="2021-01-23T11:39:41.190" v="0" actId="20577"/>
          <ac:spMkLst>
            <pc:docMk/>
            <pc:sldMk cId="2584280759" sldId="257"/>
            <ac:spMk id="3" creationId="{C8722DDC-8EEE-4A06-8DFE-B44871EAA2CF}"/>
          </ac:spMkLst>
        </pc:spChg>
      </pc:sldChg>
      <pc:sldChg chg="del">
        <pc:chgData name="Katalin Julow" userId="bd1c1d0a4bc98812" providerId="LiveId" clId="{FD94FC8B-7957-412D-A785-1C7A98F5C5A6}" dt="2021-01-23T11:40:20.279" v="2" actId="47"/>
        <pc:sldMkLst>
          <pc:docMk/>
          <pc:sldMk cId="3763680248" sldId="263"/>
        </pc:sldMkLst>
      </pc:sldChg>
      <pc:sldChg chg="del">
        <pc:chgData name="Katalin Julow" userId="bd1c1d0a4bc98812" providerId="LiveId" clId="{FD94FC8B-7957-412D-A785-1C7A98F5C5A6}" dt="2021-01-23T11:40:29.140" v="6" actId="47"/>
        <pc:sldMkLst>
          <pc:docMk/>
          <pc:sldMk cId="1131848543" sldId="264"/>
        </pc:sldMkLst>
      </pc:sldChg>
      <pc:sldChg chg="del">
        <pc:chgData name="Katalin Julow" userId="bd1c1d0a4bc98812" providerId="LiveId" clId="{FD94FC8B-7957-412D-A785-1C7A98F5C5A6}" dt="2021-01-23T11:40:27.279" v="5" actId="47"/>
        <pc:sldMkLst>
          <pc:docMk/>
          <pc:sldMk cId="2439589127" sldId="265"/>
        </pc:sldMkLst>
      </pc:sldChg>
      <pc:sldChg chg="del">
        <pc:chgData name="Katalin Julow" userId="bd1c1d0a4bc98812" providerId="LiveId" clId="{FD94FC8B-7957-412D-A785-1C7A98F5C5A6}" dt="2021-01-23T11:40:25.099" v="4" actId="47"/>
        <pc:sldMkLst>
          <pc:docMk/>
          <pc:sldMk cId="4032323222" sldId="266"/>
        </pc:sldMkLst>
      </pc:sldChg>
      <pc:sldChg chg="del">
        <pc:chgData name="Katalin Julow" userId="bd1c1d0a4bc98812" providerId="LiveId" clId="{FD94FC8B-7957-412D-A785-1C7A98F5C5A6}" dt="2021-01-23T11:40:24.207" v="3" actId="47"/>
        <pc:sldMkLst>
          <pc:docMk/>
          <pc:sldMk cId="4045928152" sldId="267"/>
        </pc:sldMkLst>
      </pc:sldChg>
      <pc:sldChg chg="modSp mod">
        <pc:chgData name="Katalin Julow" userId="bd1c1d0a4bc98812" providerId="LiveId" clId="{FD94FC8B-7957-412D-A785-1C7A98F5C5A6}" dt="2021-02-12T13:15:20.705" v="1197" actId="20577"/>
        <pc:sldMkLst>
          <pc:docMk/>
          <pc:sldMk cId="2700440983" sldId="270"/>
        </pc:sldMkLst>
        <pc:spChg chg="mod">
          <ac:chgData name="Katalin Julow" userId="bd1c1d0a4bc98812" providerId="LiveId" clId="{FD94FC8B-7957-412D-A785-1C7A98F5C5A6}" dt="2021-02-12T13:15:20.705" v="1197" actId="20577"/>
          <ac:spMkLst>
            <pc:docMk/>
            <pc:sldMk cId="2700440983" sldId="270"/>
            <ac:spMk id="2" creationId="{2BA94D14-52DA-4342-B0C4-417ED6CCF316}"/>
          </ac:spMkLst>
        </pc:spChg>
        <pc:spChg chg="mod">
          <ac:chgData name="Katalin Julow" userId="bd1c1d0a4bc98812" providerId="LiveId" clId="{FD94FC8B-7957-412D-A785-1C7A98F5C5A6}" dt="2021-02-12T13:14:58.730" v="1180" actId="14100"/>
          <ac:spMkLst>
            <pc:docMk/>
            <pc:sldMk cId="2700440983" sldId="270"/>
            <ac:spMk id="6" creationId="{219C5BD6-C15B-463F-8F54-1C1C18216496}"/>
          </ac:spMkLst>
        </pc:spChg>
        <pc:picChg chg="mod">
          <ac:chgData name="Katalin Julow" userId="bd1c1d0a4bc98812" providerId="LiveId" clId="{FD94FC8B-7957-412D-A785-1C7A98F5C5A6}" dt="2021-01-23T11:39:57.693" v="1" actId="14100"/>
          <ac:picMkLst>
            <pc:docMk/>
            <pc:sldMk cId="2700440983" sldId="270"/>
            <ac:picMk id="8" creationId="{49DA05CB-0F58-4624-887E-248430FECFA4}"/>
          </ac:picMkLst>
        </pc:picChg>
      </pc:sldChg>
      <pc:sldChg chg="addSp modSp mod modNotesTx">
        <pc:chgData name="Katalin Julow" userId="bd1c1d0a4bc98812" providerId="LiveId" clId="{FD94FC8B-7957-412D-A785-1C7A98F5C5A6}" dt="2021-01-23T11:59:27.566" v="961" actId="20577"/>
        <pc:sldMkLst>
          <pc:docMk/>
          <pc:sldMk cId="66257723" sldId="280"/>
        </pc:sldMkLst>
        <pc:spChg chg="mod">
          <ac:chgData name="Katalin Julow" userId="bd1c1d0a4bc98812" providerId="LiveId" clId="{FD94FC8B-7957-412D-A785-1C7A98F5C5A6}" dt="2021-01-23T11:56:34.956" v="581" actId="20577"/>
          <ac:spMkLst>
            <pc:docMk/>
            <pc:sldMk cId="66257723" sldId="280"/>
            <ac:spMk id="3" creationId="{3F61B70F-2285-4C1D-A7A6-FD0130E166C5}"/>
          </ac:spMkLst>
        </pc:spChg>
        <pc:spChg chg="add mod">
          <ac:chgData name="Katalin Julow" userId="bd1c1d0a4bc98812" providerId="LiveId" clId="{FD94FC8B-7957-412D-A785-1C7A98F5C5A6}" dt="2021-01-23T11:59:27.566" v="961" actId="20577"/>
          <ac:spMkLst>
            <pc:docMk/>
            <pc:sldMk cId="66257723" sldId="280"/>
            <ac:spMk id="5" creationId="{874F3AF9-9D07-4549-8FF7-A1698250684E}"/>
          </ac:spMkLst>
        </pc:spChg>
      </pc:sldChg>
      <pc:sldChg chg="addSp delSp modSp mod">
        <pc:chgData name="Katalin Julow" userId="bd1c1d0a4bc98812" providerId="LiveId" clId="{FD94FC8B-7957-412D-A785-1C7A98F5C5A6}" dt="2021-02-12T13:18:54.528" v="1267" actId="255"/>
        <pc:sldMkLst>
          <pc:docMk/>
          <pc:sldMk cId="2644507337" sldId="284"/>
        </pc:sldMkLst>
        <pc:spChg chg="mod">
          <ac:chgData name="Katalin Julow" userId="bd1c1d0a4bc98812" providerId="LiveId" clId="{FD94FC8B-7957-412D-A785-1C7A98F5C5A6}" dt="2021-02-12T13:18:54.528" v="1267" actId="255"/>
          <ac:spMkLst>
            <pc:docMk/>
            <pc:sldMk cId="2644507337" sldId="284"/>
            <ac:spMk id="3" creationId="{D7266F67-DACB-49B3-A8E8-0CE1374CD697}"/>
          </ac:spMkLst>
        </pc:spChg>
        <pc:picChg chg="add del">
          <ac:chgData name="Katalin Julow" userId="bd1c1d0a4bc98812" providerId="LiveId" clId="{FD94FC8B-7957-412D-A785-1C7A98F5C5A6}" dt="2021-02-12T13:18:48.134" v="1266" actId="478"/>
          <ac:picMkLst>
            <pc:docMk/>
            <pc:sldMk cId="2644507337" sldId="284"/>
            <ac:picMk id="2050" creationId="{89DC9AA5-2FE5-4A57-825E-2D99627D0D17}"/>
          </ac:picMkLst>
        </pc:picChg>
      </pc:sldChg>
      <pc:sldChg chg="addSp delSp modSp mod modClrScheme chgLayout">
        <pc:chgData name="Katalin Julow" userId="bd1c1d0a4bc98812" providerId="LiveId" clId="{FD94FC8B-7957-412D-A785-1C7A98F5C5A6}" dt="2021-02-12T13:17:56.970" v="1260" actId="1076"/>
        <pc:sldMkLst>
          <pc:docMk/>
          <pc:sldMk cId="23045931" sldId="285"/>
        </pc:sldMkLst>
        <pc:spChg chg="mod">
          <ac:chgData name="Katalin Julow" userId="bd1c1d0a4bc98812" providerId="LiveId" clId="{FD94FC8B-7957-412D-A785-1C7A98F5C5A6}" dt="2021-02-12T13:17:56.970" v="1260" actId="1076"/>
          <ac:spMkLst>
            <pc:docMk/>
            <pc:sldMk cId="23045931" sldId="285"/>
            <ac:spMk id="2" creationId="{B7FA7A30-0522-4DFC-8004-CED96079C373}"/>
          </ac:spMkLst>
        </pc:spChg>
        <pc:spChg chg="mod">
          <ac:chgData name="Katalin Julow" userId="bd1c1d0a4bc98812" providerId="LiveId" clId="{FD94FC8B-7957-412D-A785-1C7A98F5C5A6}" dt="2021-02-12T13:17:49.773" v="1258" actId="26606"/>
          <ac:spMkLst>
            <pc:docMk/>
            <pc:sldMk cId="23045931" sldId="285"/>
            <ac:spMk id="4" creationId="{79C06864-B4BF-46B7-AC2C-EB84B50D8028}"/>
          </ac:spMkLst>
        </pc:spChg>
        <pc:spChg chg="add del mod">
          <ac:chgData name="Katalin Julow" userId="bd1c1d0a4bc98812" providerId="LiveId" clId="{FD94FC8B-7957-412D-A785-1C7A98F5C5A6}" dt="2021-02-12T13:17:53.688" v="1259" actId="478"/>
          <ac:spMkLst>
            <pc:docMk/>
            <pc:sldMk cId="23045931" sldId="285"/>
            <ac:spMk id="71" creationId="{6DF3E7AB-5785-451D-BE2B-3675BAC624CB}"/>
          </ac:spMkLst>
        </pc:spChg>
        <pc:picChg chg="mod">
          <ac:chgData name="Katalin Julow" userId="bd1c1d0a4bc98812" providerId="LiveId" clId="{FD94FC8B-7957-412D-A785-1C7A98F5C5A6}" dt="2021-02-12T13:17:49.773" v="1258" actId="26606"/>
          <ac:picMkLst>
            <pc:docMk/>
            <pc:sldMk cId="23045931" sldId="285"/>
            <ac:picMk id="9218" creationId="{1DADC4ED-84C4-4B85-9A92-84928BB745EA}"/>
          </ac:picMkLst>
        </pc:picChg>
      </pc:sldChg>
      <pc:sldChg chg="modSp mod">
        <pc:chgData name="Katalin Julow" userId="bd1c1d0a4bc98812" providerId="LiveId" clId="{FD94FC8B-7957-412D-A785-1C7A98F5C5A6}" dt="2021-02-12T13:23:38.357" v="1476" actId="14100"/>
        <pc:sldMkLst>
          <pc:docMk/>
          <pc:sldMk cId="3851298760" sldId="287"/>
        </pc:sldMkLst>
        <pc:spChg chg="mod">
          <ac:chgData name="Katalin Julow" userId="bd1c1d0a4bc98812" providerId="LiveId" clId="{FD94FC8B-7957-412D-A785-1C7A98F5C5A6}" dt="2021-02-12T13:19:57.224" v="1275" actId="27636"/>
          <ac:spMkLst>
            <pc:docMk/>
            <pc:sldMk cId="3851298760" sldId="287"/>
            <ac:spMk id="2" creationId="{E044BBC1-4536-49FF-ABCD-CDE34A905B63}"/>
          </ac:spMkLst>
        </pc:spChg>
        <pc:spChg chg="mod">
          <ac:chgData name="Katalin Julow" userId="bd1c1d0a4bc98812" providerId="LiveId" clId="{FD94FC8B-7957-412D-A785-1C7A98F5C5A6}" dt="2021-02-12T13:23:38.357" v="1476" actId="14100"/>
          <ac:spMkLst>
            <pc:docMk/>
            <pc:sldMk cId="3851298760" sldId="287"/>
            <ac:spMk id="3" creationId="{FCB25AAB-1945-41F3-9C86-816BAC4C825B}"/>
          </ac:spMkLst>
        </pc:spChg>
        <pc:picChg chg="mod">
          <ac:chgData name="Katalin Julow" userId="bd1c1d0a4bc98812" providerId="LiveId" clId="{FD94FC8B-7957-412D-A785-1C7A98F5C5A6}" dt="2021-02-12T13:23:16.544" v="1473" actId="14100"/>
          <ac:picMkLst>
            <pc:docMk/>
            <pc:sldMk cId="3851298760" sldId="287"/>
            <ac:picMk id="13316" creationId="{38A9CFC1-CB89-4767-BB10-3F1A755F482C}"/>
          </ac:picMkLst>
        </pc:picChg>
      </pc:sldChg>
      <pc:sldChg chg="addSp delSp modSp add mod ord">
        <pc:chgData name="Katalin Julow" userId="bd1c1d0a4bc98812" providerId="LiveId" clId="{FD94FC8B-7957-412D-A785-1C7A98F5C5A6}" dt="2021-02-15T15:47:40.860" v="1973"/>
        <pc:sldMkLst>
          <pc:docMk/>
          <pc:sldMk cId="2060908664" sldId="288"/>
        </pc:sldMkLst>
        <pc:spChg chg="mod">
          <ac:chgData name="Katalin Julow" userId="bd1c1d0a4bc98812" providerId="LiveId" clId="{FD94FC8B-7957-412D-A785-1C7A98F5C5A6}" dt="2021-01-24T14:03:30.443" v="987" actId="27636"/>
          <ac:spMkLst>
            <pc:docMk/>
            <pc:sldMk cId="2060908664" sldId="288"/>
            <ac:spMk id="3" creationId="{D16F9B57-7139-4DB7-9000-885371A06730}"/>
          </ac:spMkLst>
        </pc:spChg>
        <pc:spChg chg="mod">
          <ac:chgData name="Katalin Julow" userId="bd1c1d0a4bc98812" providerId="LiveId" clId="{FD94FC8B-7957-412D-A785-1C7A98F5C5A6}" dt="2021-01-24T14:06:51.623" v="1178" actId="1076"/>
          <ac:spMkLst>
            <pc:docMk/>
            <pc:sldMk cId="2060908664" sldId="288"/>
            <ac:spMk id="8" creationId="{951F7198-E747-43B2-A365-1EC735DA242B}"/>
          </ac:spMkLst>
        </pc:spChg>
        <pc:spChg chg="mod">
          <ac:chgData name="Katalin Julow" userId="bd1c1d0a4bc98812" providerId="LiveId" clId="{FD94FC8B-7957-412D-A785-1C7A98F5C5A6}" dt="2021-01-24T14:06:46.759" v="1176" actId="14100"/>
          <ac:spMkLst>
            <pc:docMk/>
            <pc:sldMk cId="2060908664" sldId="288"/>
            <ac:spMk id="11" creationId="{6F5090B6-CB85-494C-AE74-92E85E555360}"/>
          </ac:spMkLst>
        </pc:spChg>
        <pc:spChg chg="mod">
          <ac:chgData name="Katalin Julow" userId="bd1c1d0a4bc98812" providerId="LiveId" clId="{FD94FC8B-7957-412D-A785-1C7A98F5C5A6}" dt="2021-01-24T14:05:21.377" v="1125" actId="1076"/>
          <ac:spMkLst>
            <pc:docMk/>
            <pc:sldMk cId="2060908664" sldId="288"/>
            <ac:spMk id="12" creationId="{97FAFD45-0D7E-4330-B297-971B365589D6}"/>
          </ac:spMkLst>
        </pc:spChg>
        <pc:spChg chg="mod">
          <ac:chgData name="Katalin Julow" userId="bd1c1d0a4bc98812" providerId="LiveId" clId="{FD94FC8B-7957-412D-A785-1C7A98F5C5A6}" dt="2021-01-24T14:04:35.853" v="1066" actId="14100"/>
          <ac:spMkLst>
            <pc:docMk/>
            <pc:sldMk cId="2060908664" sldId="288"/>
            <ac:spMk id="13" creationId="{8A749309-2285-44EB-9369-7B47FA7B4997}"/>
          </ac:spMkLst>
        </pc:spChg>
        <pc:spChg chg="add mod">
          <ac:chgData name="Katalin Julow" userId="bd1c1d0a4bc98812" providerId="LiveId" clId="{FD94FC8B-7957-412D-A785-1C7A98F5C5A6}" dt="2021-01-24T14:06:05.450" v="1149" actId="207"/>
          <ac:spMkLst>
            <pc:docMk/>
            <pc:sldMk cId="2060908664" sldId="288"/>
            <ac:spMk id="14" creationId="{CAEAF23C-A4C0-474C-89C9-E6D53FC0FC3A}"/>
          </ac:spMkLst>
        </pc:spChg>
        <pc:spChg chg="add mod">
          <ac:chgData name="Katalin Julow" userId="bd1c1d0a4bc98812" providerId="LiveId" clId="{FD94FC8B-7957-412D-A785-1C7A98F5C5A6}" dt="2021-01-24T14:06:41.414" v="1175" actId="1076"/>
          <ac:spMkLst>
            <pc:docMk/>
            <pc:sldMk cId="2060908664" sldId="288"/>
            <ac:spMk id="15" creationId="{C8D6F2BF-1DFD-4B3D-BDD6-824E6F712FD3}"/>
          </ac:spMkLst>
        </pc:spChg>
        <pc:graphicFrameChg chg="add del mod">
          <ac:chgData name="Katalin Julow" userId="bd1c1d0a4bc98812" providerId="LiveId" clId="{FD94FC8B-7957-412D-A785-1C7A98F5C5A6}" dt="2021-01-24T14:03:23.867" v="985" actId="478"/>
          <ac:graphicFrameMkLst>
            <pc:docMk/>
            <pc:sldMk cId="2060908664" sldId="288"/>
            <ac:graphicFrameMk id="5" creationId="{C92DB68D-184D-4642-9062-C8F2B587DD7A}"/>
          </ac:graphicFrameMkLst>
        </pc:graphicFrameChg>
      </pc:sldChg>
      <pc:sldChg chg="addSp delSp modSp new mod modClrScheme chgLayout">
        <pc:chgData name="Katalin Julow" userId="bd1c1d0a4bc98812" providerId="LiveId" clId="{FD94FC8B-7957-412D-A785-1C7A98F5C5A6}" dt="2021-02-12T13:16:58.559" v="1257" actId="1076"/>
        <pc:sldMkLst>
          <pc:docMk/>
          <pc:sldMk cId="944399272" sldId="289"/>
        </pc:sldMkLst>
        <pc:spChg chg="mod">
          <ac:chgData name="Katalin Julow" userId="bd1c1d0a4bc98812" providerId="LiveId" clId="{FD94FC8B-7957-412D-A785-1C7A98F5C5A6}" dt="2021-02-12T13:16:58.559" v="1257" actId="1076"/>
          <ac:spMkLst>
            <pc:docMk/>
            <pc:sldMk cId="944399272" sldId="289"/>
            <ac:spMk id="2" creationId="{7D21F0E6-96D8-404B-81D3-8A89B2FEEE7C}"/>
          </ac:spMkLst>
        </pc:spChg>
        <pc:spChg chg="del">
          <ac:chgData name="Katalin Julow" userId="bd1c1d0a4bc98812" providerId="LiveId" clId="{FD94FC8B-7957-412D-A785-1C7A98F5C5A6}" dt="2021-02-12T13:16:38.077" v="1253"/>
          <ac:spMkLst>
            <pc:docMk/>
            <pc:sldMk cId="944399272" sldId="289"/>
            <ac:spMk id="3" creationId="{D4334757-A97B-412D-A3C8-70B7B7B8944E}"/>
          </ac:spMkLst>
        </pc:spChg>
        <pc:spChg chg="mod ord">
          <ac:chgData name="Katalin Julow" userId="bd1c1d0a4bc98812" providerId="LiveId" clId="{FD94FC8B-7957-412D-A785-1C7A98F5C5A6}" dt="2021-02-12T13:16:41.400" v="1255" actId="26606"/>
          <ac:spMkLst>
            <pc:docMk/>
            <pc:sldMk cId="944399272" sldId="289"/>
            <ac:spMk id="4" creationId="{BD07E1A5-A742-49C5-86CA-3D5E2726568D}"/>
          </ac:spMkLst>
        </pc:spChg>
        <pc:spChg chg="add del mod">
          <ac:chgData name="Katalin Julow" userId="bd1c1d0a4bc98812" providerId="LiveId" clId="{FD94FC8B-7957-412D-A785-1C7A98F5C5A6}" dt="2021-02-12T13:16:54.049" v="1256" actId="478"/>
          <ac:spMkLst>
            <pc:docMk/>
            <pc:sldMk cId="944399272" sldId="289"/>
            <ac:spMk id="71" creationId="{6A057DCA-061A-4BB5-84DD-8A807335125A}"/>
          </ac:spMkLst>
        </pc:spChg>
        <pc:picChg chg="add mod">
          <ac:chgData name="Katalin Julow" userId="bd1c1d0a4bc98812" providerId="LiveId" clId="{FD94FC8B-7957-412D-A785-1C7A98F5C5A6}" dt="2021-02-12T13:16:41.400" v="1255" actId="26606"/>
          <ac:picMkLst>
            <pc:docMk/>
            <pc:sldMk cId="944399272" sldId="289"/>
            <ac:picMk id="1026" creationId="{011005E2-C9D0-40F9-9EFF-D220D0C45A74}"/>
          </ac:picMkLst>
        </pc:picChg>
      </pc:sldChg>
      <pc:sldChg chg="addSp delSp modSp new mod">
        <pc:chgData name="Katalin Julow" userId="bd1c1d0a4bc98812" providerId="LiveId" clId="{FD94FC8B-7957-412D-A785-1C7A98F5C5A6}" dt="2021-02-12T15:15:52.875" v="1971" actId="14100"/>
        <pc:sldMkLst>
          <pc:docMk/>
          <pc:sldMk cId="603790713" sldId="290"/>
        </pc:sldMkLst>
        <pc:spChg chg="mod">
          <ac:chgData name="Katalin Julow" userId="bd1c1d0a4bc98812" providerId="LiveId" clId="{FD94FC8B-7957-412D-A785-1C7A98F5C5A6}" dt="2021-02-12T15:15:40.319" v="1968" actId="1076"/>
          <ac:spMkLst>
            <pc:docMk/>
            <pc:sldMk cId="603790713" sldId="290"/>
            <ac:spMk id="2" creationId="{569F7273-8B91-4A98-ABEF-14B1570D03E8}"/>
          </ac:spMkLst>
        </pc:spChg>
        <pc:spChg chg="del">
          <ac:chgData name="Katalin Julow" userId="bd1c1d0a4bc98812" providerId="LiveId" clId="{FD94FC8B-7957-412D-A785-1C7A98F5C5A6}" dt="2021-02-12T15:10:57.554" v="1910" actId="478"/>
          <ac:spMkLst>
            <pc:docMk/>
            <pc:sldMk cId="603790713" sldId="290"/>
            <ac:spMk id="3" creationId="{F701ED4D-63B4-49EE-A70A-DECFA77565FF}"/>
          </ac:spMkLst>
        </pc:spChg>
        <pc:picChg chg="add mod">
          <ac:chgData name="Katalin Julow" userId="bd1c1d0a4bc98812" providerId="LiveId" clId="{FD94FC8B-7957-412D-A785-1C7A98F5C5A6}" dt="2021-02-12T15:15:52.875" v="1971" actId="14100"/>
          <ac:picMkLst>
            <pc:docMk/>
            <pc:sldMk cId="603790713" sldId="290"/>
            <ac:picMk id="5122" creationId="{9488A134-E2C1-4C58-8E5E-E69FB2D2936E}"/>
          </ac:picMkLst>
        </pc:picChg>
      </pc:sldChg>
      <pc:sldChg chg="addSp delSp modSp new mod">
        <pc:chgData name="Katalin Julow" userId="bd1c1d0a4bc98812" providerId="LiveId" clId="{FD94FC8B-7957-412D-A785-1C7A98F5C5A6}" dt="2021-02-12T15:12:49.915" v="1945" actId="1076"/>
        <pc:sldMkLst>
          <pc:docMk/>
          <pc:sldMk cId="1285145587" sldId="291"/>
        </pc:sldMkLst>
        <pc:spChg chg="mod">
          <ac:chgData name="Katalin Julow" userId="bd1c1d0a4bc98812" providerId="LiveId" clId="{FD94FC8B-7957-412D-A785-1C7A98F5C5A6}" dt="2021-02-12T15:12:49.915" v="1945" actId="1076"/>
          <ac:spMkLst>
            <pc:docMk/>
            <pc:sldMk cId="1285145587" sldId="291"/>
            <ac:spMk id="2" creationId="{C5AB01E9-8486-42D9-8C76-18D6932996BC}"/>
          </ac:spMkLst>
        </pc:spChg>
        <pc:spChg chg="del mod">
          <ac:chgData name="Katalin Julow" userId="bd1c1d0a4bc98812" providerId="LiveId" clId="{FD94FC8B-7957-412D-A785-1C7A98F5C5A6}" dt="2021-02-12T13:26:43.045" v="1546" actId="22"/>
          <ac:spMkLst>
            <pc:docMk/>
            <pc:sldMk cId="1285145587" sldId="291"/>
            <ac:spMk id="3" creationId="{312BD532-AD34-40B1-9B0B-549B8BE580A2}"/>
          </ac:spMkLst>
        </pc:spChg>
        <pc:picChg chg="add mod">
          <ac:chgData name="Katalin Julow" userId="bd1c1d0a4bc98812" providerId="LiveId" clId="{FD94FC8B-7957-412D-A785-1C7A98F5C5A6}" dt="2021-02-12T15:12:31.751" v="1940" actId="14100"/>
          <ac:picMkLst>
            <pc:docMk/>
            <pc:sldMk cId="1285145587" sldId="291"/>
            <ac:picMk id="6" creationId="{644D7929-160D-4BD4-AC02-A3B225D5598E}"/>
          </ac:picMkLst>
        </pc:picChg>
        <pc:picChg chg="add mod ord">
          <ac:chgData name="Katalin Julow" userId="bd1c1d0a4bc98812" providerId="LiveId" clId="{FD94FC8B-7957-412D-A785-1C7A98F5C5A6}" dt="2021-02-12T15:12:28.721" v="1939" actId="1076"/>
          <ac:picMkLst>
            <pc:docMk/>
            <pc:sldMk cId="1285145587" sldId="291"/>
            <ac:picMk id="8" creationId="{5C870ACA-B77F-4CCF-8649-A0BF1DE82A17}"/>
          </ac:picMkLst>
        </pc:picChg>
        <pc:picChg chg="add mod">
          <ac:chgData name="Katalin Julow" userId="bd1c1d0a4bc98812" providerId="LiveId" clId="{FD94FC8B-7957-412D-A785-1C7A98F5C5A6}" dt="2021-02-12T14:22:32.791" v="1611" actId="14100"/>
          <ac:picMkLst>
            <pc:docMk/>
            <pc:sldMk cId="1285145587" sldId="291"/>
            <ac:picMk id="10" creationId="{5B0D3865-6A9E-41C7-89BF-D3121BA68248}"/>
          </ac:picMkLst>
        </pc:picChg>
        <pc:picChg chg="add mod">
          <ac:chgData name="Katalin Julow" userId="bd1c1d0a4bc98812" providerId="LiveId" clId="{FD94FC8B-7957-412D-A785-1C7A98F5C5A6}" dt="2021-02-12T14:29:34.985" v="1650" actId="14100"/>
          <ac:picMkLst>
            <pc:docMk/>
            <pc:sldMk cId="1285145587" sldId="291"/>
            <ac:picMk id="12" creationId="{DF7D8477-93AD-451A-9A74-A85C009C3B71}"/>
          </ac:picMkLst>
        </pc:picChg>
        <pc:picChg chg="add mod">
          <ac:chgData name="Katalin Julow" userId="bd1c1d0a4bc98812" providerId="LiveId" clId="{FD94FC8B-7957-412D-A785-1C7A98F5C5A6}" dt="2021-02-12T15:12:42.808" v="1942" actId="1076"/>
          <ac:picMkLst>
            <pc:docMk/>
            <pc:sldMk cId="1285145587" sldId="291"/>
            <ac:picMk id="14" creationId="{DB508765-10E7-415F-BC3D-B3564AF1924D}"/>
          </ac:picMkLst>
        </pc:picChg>
      </pc:sldChg>
      <pc:sldChg chg="addSp delSp modSp new mod">
        <pc:chgData name="Katalin Julow" userId="bd1c1d0a4bc98812" providerId="LiveId" clId="{FD94FC8B-7957-412D-A785-1C7A98F5C5A6}" dt="2021-02-12T15:15:05.853" v="1962" actId="14100"/>
        <pc:sldMkLst>
          <pc:docMk/>
          <pc:sldMk cId="94743957" sldId="292"/>
        </pc:sldMkLst>
        <pc:spChg chg="mod">
          <ac:chgData name="Katalin Julow" userId="bd1c1d0a4bc98812" providerId="LiveId" clId="{FD94FC8B-7957-412D-A785-1C7A98F5C5A6}" dt="2021-02-12T15:10:42.776" v="1909" actId="1076"/>
          <ac:spMkLst>
            <pc:docMk/>
            <pc:sldMk cId="94743957" sldId="292"/>
            <ac:spMk id="2" creationId="{3BC49D18-708D-4226-89DB-24784C2BA8D8}"/>
          </ac:spMkLst>
        </pc:spChg>
        <pc:spChg chg="del">
          <ac:chgData name="Katalin Julow" userId="bd1c1d0a4bc98812" providerId="LiveId" clId="{FD94FC8B-7957-412D-A785-1C7A98F5C5A6}" dt="2021-02-12T14:30:37.482" v="1653" actId="26606"/>
          <ac:spMkLst>
            <pc:docMk/>
            <pc:sldMk cId="94743957" sldId="292"/>
            <ac:spMk id="3" creationId="{73AF84FC-6B03-40EC-B34E-B6BA5022D0FF}"/>
          </ac:spMkLst>
        </pc:spChg>
        <pc:spChg chg="mod ord">
          <ac:chgData name="Katalin Julow" userId="bd1c1d0a4bc98812" providerId="LiveId" clId="{FD94FC8B-7957-412D-A785-1C7A98F5C5A6}" dt="2021-02-12T14:32:14.734" v="1682" actId="1076"/>
          <ac:spMkLst>
            <pc:docMk/>
            <pc:sldMk cId="94743957" sldId="292"/>
            <ac:spMk id="4" creationId="{DF7DC9EE-40D1-447F-9D5D-2EC4B92E0AD5}"/>
          </ac:spMkLst>
        </pc:spChg>
        <pc:grpChg chg="add mod">
          <ac:chgData name="Katalin Julow" userId="bd1c1d0a4bc98812" providerId="LiveId" clId="{FD94FC8B-7957-412D-A785-1C7A98F5C5A6}" dt="2021-02-12T15:15:05.853" v="1962" actId="14100"/>
          <ac:grpSpMkLst>
            <pc:docMk/>
            <pc:sldMk cId="94743957" sldId="292"/>
            <ac:grpSpMk id="7" creationId="{AEDFDEDD-F97A-4506-89B8-B02EAAD300A5}"/>
          </ac:grpSpMkLst>
        </pc:grpChg>
        <pc:picChg chg="add mod">
          <ac:chgData name="Katalin Julow" userId="bd1c1d0a4bc98812" providerId="LiveId" clId="{FD94FC8B-7957-412D-A785-1C7A98F5C5A6}" dt="2021-02-12T15:15:05.853" v="1962" actId="14100"/>
          <ac:picMkLst>
            <pc:docMk/>
            <pc:sldMk cId="94743957" sldId="292"/>
            <ac:picMk id="6" creationId="{7A599489-95FB-4DC7-A1B2-30995E9903A1}"/>
          </ac:picMkLst>
        </pc:picChg>
        <pc:picChg chg="add mod">
          <ac:chgData name="Katalin Julow" userId="bd1c1d0a4bc98812" providerId="LiveId" clId="{FD94FC8B-7957-412D-A785-1C7A98F5C5A6}" dt="2021-02-12T15:15:05.853" v="1962" actId="14100"/>
          <ac:picMkLst>
            <pc:docMk/>
            <pc:sldMk cId="94743957" sldId="292"/>
            <ac:picMk id="3074" creationId="{E0308AB0-0C08-4CD8-8BC3-6DFE80B13C7D}"/>
          </ac:picMkLst>
        </pc:picChg>
        <pc:picChg chg="add mod">
          <ac:chgData name="Katalin Julow" userId="bd1c1d0a4bc98812" providerId="LiveId" clId="{FD94FC8B-7957-412D-A785-1C7A98F5C5A6}" dt="2021-02-12T15:15:05.853" v="1962" actId="14100"/>
          <ac:picMkLst>
            <pc:docMk/>
            <pc:sldMk cId="94743957" sldId="292"/>
            <ac:picMk id="3076" creationId="{800902C3-BB0E-4A5F-836D-2BCF83D08119}"/>
          </ac:picMkLst>
        </pc:picChg>
        <pc:picChg chg="add mod">
          <ac:chgData name="Katalin Julow" userId="bd1c1d0a4bc98812" providerId="LiveId" clId="{FD94FC8B-7957-412D-A785-1C7A98F5C5A6}" dt="2021-02-12T15:15:05.853" v="1962" actId="14100"/>
          <ac:picMkLst>
            <pc:docMk/>
            <pc:sldMk cId="94743957" sldId="292"/>
            <ac:picMk id="3078" creationId="{0C4EB9AC-1284-4FD4-8E8A-6F674C762570}"/>
          </ac:picMkLst>
        </pc:picChg>
        <pc:picChg chg="add mod">
          <ac:chgData name="Katalin Julow" userId="bd1c1d0a4bc98812" providerId="LiveId" clId="{FD94FC8B-7957-412D-A785-1C7A98F5C5A6}" dt="2021-02-12T15:15:05.853" v="1962" actId="14100"/>
          <ac:picMkLst>
            <pc:docMk/>
            <pc:sldMk cId="94743957" sldId="292"/>
            <ac:picMk id="3080" creationId="{6B1E497D-6778-4C3B-AA98-C32D7248F405}"/>
          </ac:picMkLst>
        </pc:picChg>
        <pc:picChg chg="add mod">
          <ac:chgData name="Katalin Julow" userId="bd1c1d0a4bc98812" providerId="LiveId" clId="{FD94FC8B-7957-412D-A785-1C7A98F5C5A6}" dt="2021-02-12T15:15:05.853" v="1962" actId="14100"/>
          <ac:picMkLst>
            <pc:docMk/>
            <pc:sldMk cId="94743957" sldId="292"/>
            <ac:picMk id="3082" creationId="{3FCD3D63-FEE1-4550-BE71-5C63DECEBA30}"/>
          </ac:picMkLst>
        </pc:picChg>
      </pc:sldChg>
      <pc:sldChg chg="addSp delSp modSp new mod">
        <pc:chgData name="Katalin Julow" userId="bd1c1d0a4bc98812" providerId="LiveId" clId="{FD94FC8B-7957-412D-A785-1C7A98F5C5A6}" dt="2021-02-12T15:10:28.889" v="1907" actId="20577"/>
        <pc:sldMkLst>
          <pc:docMk/>
          <pc:sldMk cId="3811830105" sldId="293"/>
        </pc:sldMkLst>
        <pc:spChg chg="mod">
          <ac:chgData name="Katalin Julow" userId="bd1c1d0a4bc98812" providerId="LiveId" clId="{FD94FC8B-7957-412D-A785-1C7A98F5C5A6}" dt="2021-02-12T15:08:18.155" v="1838" actId="20577"/>
          <ac:spMkLst>
            <pc:docMk/>
            <pc:sldMk cId="3811830105" sldId="293"/>
            <ac:spMk id="2" creationId="{1C02CC03-E86C-4959-95CC-4821B3C8F9D8}"/>
          </ac:spMkLst>
        </pc:spChg>
        <pc:spChg chg="del">
          <ac:chgData name="Katalin Julow" userId="bd1c1d0a4bc98812" providerId="LiveId" clId="{FD94FC8B-7957-412D-A785-1C7A98F5C5A6}" dt="2021-02-12T15:02:29.896" v="1714" actId="22"/>
          <ac:spMkLst>
            <pc:docMk/>
            <pc:sldMk cId="3811830105" sldId="293"/>
            <ac:spMk id="3" creationId="{77A516D1-0C33-4BA5-A34C-99EA2F2484B5}"/>
          </ac:spMkLst>
        </pc:spChg>
        <pc:spChg chg="add mod">
          <ac:chgData name="Katalin Julow" userId="bd1c1d0a4bc98812" providerId="LiveId" clId="{FD94FC8B-7957-412D-A785-1C7A98F5C5A6}" dt="2021-02-12T15:09:03.305" v="1868" actId="1076"/>
          <ac:spMkLst>
            <pc:docMk/>
            <pc:sldMk cId="3811830105" sldId="293"/>
            <ac:spMk id="9" creationId="{9C26E38B-9C40-4CF5-A76E-A0881E7B8589}"/>
          </ac:spMkLst>
        </pc:spChg>
        <pc:spChg chg="add mod">
          <ac:chgData name="Katalin Julow" userId="bd1c1d0a4bc98812" providerId="LiveId" clId="{FD94FC8B-7957-412D-A785-1C7A98F5C5A6}" dt="2021-02-12T15:09:09.255" v="1870" actId="1076"/>
          <ac:spMkLst>
            <pc:docMk/>
            <pc:sldMk cId="3811830105" sldId="293"/>
            <ac:spMk id="11" creationId="{7260E3DE-44A3-4877-AE17-73D95033C91C}"/>
          </ac:spMkLst>
        </pc:spChg>
        <pc:spChg chg="add mod">
          <ac:chgData name="Katalin Julow" userId="bd1c1d0a4bc98812" providerId="LiveId" clId="{FD94FC8B-7957-412D-A785-1C7A98F5C5A6}" dt="2021-02-12T15:08:59.817" v="1867" actId="1076"/>
          <ac:spMkLst>
            <pc:docMk/>
            <pc:sldMk cId="3811830105" sldId="293"/>
            <ac:spMk id="15" creationId="{D8853C7F-8511-40A4-A7EF-68321DF1EF5C}"/>
          </ac:spMkLst>
        </pc:spChg>
        <pc:spChg chg="add mod">
          <ac:chgData name="Katalin Julow" userId="bd1c1d0a4bc98812" providerId="LiveId" clId="{FD94FC8B-7957-412D-A785-1C7A98F5C5A6}" dt="2021-02-12T15:09:30.191" v="1878" actId="1076"/>
          <ac:spMkLst>
            <pc:docMk/>
            <pc:sldMk cId="3811830105" sldId="293"/>
            <ac:spMk id="16" creationId="{F605A065-BDA5-4BF5-BC5A-7CF259A452EF}"/>
          </ac:spMkLst>
        </pc:spChg>
        <pc:spChg chg="add mod">
          <ac:chgData name="Katalin Julow" userId="bd1c1d0a4bc98812" providerId="LiveId" clId="{FD94FC8B-7957-412D-A785-1C7A98F5C5A6}" dt="2021-02-12T15:09:17.194" v="1873" actId="1076"/>
          <ac:spMkLst>
            <pc:docMk/>
            <pc:sldMk cId="3811830105" sldId="293"/>
            <ac:spMk id="18" creationId="{0EACC25E-65B2-4B37-8458-EC75E40E64DF}"/>
          </ac:spMkLst>
        </pc:spChg>
        <pc:spChg chg="add mod">
          <ac:chgData name="Katalin Julow" userId="bd1c1d0a4bc98812" providerId="LiveId" clId="{FD94FC8B-7957-412D-A785-1C7A98F5C5A6}" dt="2021-02-12T15:10:28.889" v="1907" actId="20577"/>
          <ac:spMkLst>
            <pc:docMk/>
            <pc:sldMk cId="3811830105" sldId="293"/>
            <ac:spMk id="21" creationId="{713AA95B-8D3B-4673-8195-BC9C81C7BA0D}"/>
          </ac:spMkLst>
        </pc:spChg>
        <pc:picChg chg="add mod ord">
          <ac:chgData name="Katalin Julow" userId="bd1c1d0a4bc98812" providerId="LiveId" clId="{FD94FC8B-7957-412D-A785-1C7A98F5C5A6}" dt="2021-02-12T15:10:08.852" v="1883" actId="1076"/>
          <ac:picMkLst>
            <pc:docMk/>
            <pc:sldMk cId="3811830105" sldId="293"/>
            <ac:picMk id="6" creationId="{DA2BAF19-9D56-4A66-B253-182908CD58F7}"/>
          </ac:picMkLst>
        </pc:picChg>
        <pc:picChg chg="add mod">
          <ac:chgData name="Katalin Julow" userId="bd1c1d0a4bc98812" providerId="LiveId" clId="{FD94FC8B-7957-412D-A785-1C7A98F5C5A6}" dt="2021-02-12T15:09:13.007" v="1872" actId="14100"/>
          <ac:picMkLst>
            <pc:docMk/>
            <pc:sldMk cId="3811830105" sldId="293"/>
            <ac:picMk id="8" creationId="{F5A96D06-1926-4B12-A6BE-9CDBCD27DBAA}"/>
          </ac:picMkLst>
        </pc:picChg>
        <pc:picChg chg="add del mod">
          <ac:chgData name="Katalin Julow" userId="bd1c1d0a4bc98812" providerId="LiveId" clId="{FD94FC8B-7957-412D-A785-1C7A98F5C5A6}" dt="2021-02-12T15:07:45.393" v="1800" actId="478"/>
          <ac:picMkLst>
            <pc:docMk/>
            <pc:sldMk cId="3811830105" sldId="293"/>
            <ac:picMk id="12" creationId="{97D807D4-EBC4-40BD-8FAC-3F92167EEC5E}"/>
          </ac:picMkLst>
        </pc:picChg>
        <pc:picChg chg="add mod">
          <ac:chgData name="Katalin Julow" userId="bd1c1d0a4bc98812" providerId="LiveId" clId="{FD94FC8B-7957-412D-A785-1C7A98F5C5A6}" dt="2021-02-12T15:09:31.969" v="1879" actId="1076"/>
          <ac:picMkLst>
            <pc:docMk/>
            <pc:sldMk cId="3811830105" sldId="293"/>
            <ac:picMk id="14" creationId="{98FFF6D5-EAF6-4308-A8D5-47D6282238D2}"/>
          </ac:picMkLst>
        </pc:picChg>
        <pc:picChg chg="add mod">
          <ac:chgData name="Katalin Julow" userId="bd1c1d0a4bc98812" providerId="LiveId" clId="{FD94FC8B-7957-412D-A785-1C7A98F5C5A6}" dt="2021-02-12T15:08:41.942" v="1847" actId="1076"/>
          <ac:picMkLst>
            <pc:docMk/>
            <pc:sldMk cId="3811830105" sldId="293"/>
            <ac:picMk id="4098" creationId="{E6BF62BC-CB9D-4E2C-9B98-F9E58E0B2983}"/>
          </ac:picMkLst>
        </pc:picChg>
        <pc:picChg chg="add mod">
          <ac:chgData name="Katalin Julow" userId="bd1c1d0a4bc98812" providerId="LiveId" clId="{FD94FC8B-7957-412D-A785-1C7A98F5C5A6}" dt="2021-02-12T15:09:18.647" v="1874" actId="1076"/>
          <ac:picMkLst>
            <pc:docMk/>
            <pc:sldMk cId="3811830105" sldId="293"/>
            <ac:picMk id="4100" creationId="{BD347DDF-348A-4925-9CB3-51945A36E4BD}"/>
          </ac:picMkLst>
        </pc:picChg>
        <pc:picChg chg="add mod">
          <ac:chgData name="Katalin Julow" userId="bd1c1d0a4bc98812" providerId="LiveId" clId="{FD94FC8B-7957-412D-A785-1C7A98F5C5A6}" dt="2021-02-12T15:10:06.987" v="1882" actId="1076"/>
          <ac:picMkLst>
            <pc:docMk/>
            <pc:sldMk cId="3811830105" sldId="293"/>
            <ac:picMk id="4102" creationId="{C9E3D5B3-9386-4FD8-9A10-155EE31F9B2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814DCE5-411A-4E42-AD3C-2494A4EAE779}" type="datetime1">
              <a:rPr lang="hu-HU" smtClean="0"/>
              <a:t>2022. 02. 20.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9368516-3842-4620-B9B3-67F535CB3A5D}" type="datetime1">
              <a:rPr lang="hu-HU" smtClean="0"/>
              <a:t>2022. 02. 20.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"/>
              <a:t>Mintaszöveg szerkesztése</a:t>
            </a:r>
            <a:endParaRPr lang="en-US"/>
          </a:p>
          <a:p>
            <a:pPr lvl="1" rtl="0"/>
            <a:r>
              <a:rPr lang="hu"/>
              <a:t>Második szint</a:t>
            </a:r>
          </a:p>
          <a:p>
            <a:pPr lvl="2" rtl="0"/>
            <a:r>
              <a:rPr lang="hu"/>
              <a:t>Harmadik szint</a:t>
            </a:r>
          </a:p>
          <a:p>
            <a:pPr lvl="3" rtl="0"/>
            <a:r>
              <a:rPr lang="hu"/>
              <a:t>Negyedik szint</a:t>
            </a:r>
          </a:p>
          <a:p>
            <a:pPr lvl="4" rtl="0"/>
            <a:r>
              <a:rPr lang="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Ű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79368516-3842-4620-B9B3-67F535CB3A5D}" type="datetime1">
              <a:rPr lang="hu-HU" smtClean="0"/>
              <a:t>2022. 02. 20.</a:t>
            </a:fld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5623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79368516-3842-4620-B9B3-67F535CB3A5D}" type="datetime1">
              <a:rPr lang="hu-HU" smtClean="0"/>
              <a:t>2022. 02. 20.</a:t>
            </a:fld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95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have</a:t>
            </a:r>
            <a:r>
              <a:rPr lang="hu-HU" dirty="0"/>
              <a:t> a </a:t>
            </a:r>
            <a:r>
              <a:rPr lang="hu-HU" dirty="0" err="1"/>
              <a:t>lot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your</a:t>
            </a:r>
            <a:r>
              <a:rPr lang="hu-HU" dirty="0"/>
              <a:t> </a:t>
            </a:r>
            <a:r>
              <a:rPr lang="hu-HU" dirty="0" err="1"/>
              <a:t>plate</a:t>
            </a:r>
            <a:endParaRPr lang="hu-HU" dirty="0"/>
          </a:p>
          <a:p>
            <a:r>
              <a:rPr lang="hu-HU" dirty="0" err="1"/>
              <a:t>However</a:t>
            </a:r>
            <a:r>
              <a:rPr lang="hu-HU" dirty="0"/>
              <a:t> </a:t>
            </a:r>
            <a:r>
              <a:rPr lang="hu-HU" dirty="0" err="1"/>
              <a:t>all</a:t>
            </a:r>
            <a:r>
              <a:rPr lang="hu-HU" dirty="0"/>
              <a:t> </a:t>
            </a: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much</a:t>
            </a:r>
            <a:r>
              <a:rPr lang="hu-HU" dirty="0"/>
              <a:t>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in </a:t>
            </a:r>
            <a:r>
              <a:rPr lang="hu-HU" dirty="0" err="1"/>
              <a:t>ambiguity</a:t>
            </a:r>
            <a:r>
              <a:rPr lang="hu-HU" dirty="0"/>
              <a:t> and </a:t>
            </a:r>
            <a:r>
              <a:rPr lang="hu-HU" dirty="0" err="1"/>
              <a:t>uncertainty</a:t>
            </a:r>
            <a:r>
              <a:rPr lang="hu-HU" dirty="0"/>
              <a:t>.</a:t>
            </a:r>
          </a:p>
          <a:p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79368516-3842-4620-B9B3-67F535CB3A5D}" type="datetime1">
              <a:rPr lang="hu-HU" smtClean="0"/>
              <a:t>2022. 02. 20.</a:t>
            </a:fld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80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>
                <a:effectLst/>
              </a:rPr>
              <a:t>Business analysts face many uncertainties, ambiguous project content, or work with a predefined project where they may lack clarity. We explore what are the benefits of uncertainty, how to handle stress, anger; how to keep self-confidence; what resources can we build on, and how can we get into “control” through communication (pacing-leading; mirroring, raising questions, etc.), how to discover primary business objectives? </a:t>
            </a:r>
            <a:r>
              <a:rPr lang="hu-HU" sz="1200" dirty="0" err="1">
                <a:effectLst/>
              </a:rPr>
              <a:t>How</a:t>
            </a:r>
            <a:r>
              <a:rPr lang="hu-HU" sz="1200" dirty="0">
                <a:effectLst/>
              </a:rPr>
              <a:t> </a:t>
            </a:r>
            <a:r>
              <a:rPr lang="hu-HU" sz="1200" dirty="0" err="1">
                <a:effectLst/>
              </a:rPr>
              <a:t>to</a:t>
            </a:r>
            <a:r>
              <a:rPr lang="hu-HU" sz="1200" dirty="0">
                <a:effectLst/>
              </a:rPr>
              <a:t> </a:t>
            </a:r>
            <a:r>
              <a:rPr lang="hu-HU" sz="1200" dirty="0" err="1">
                <a:effectLst/>
              </a:rPr>
              <a:t>clarify</a:t>
            </a:r>
            <a:r>
              <a:rPr lang="hu-HU" sz="1200" dirty="0">
                <a:effectLst/>
              </a:rPr>
              <a:t> </a:t>
            </a:r>
            <a:r>
              <a:rPr lang="hu-HU" sz="1200" dirty="0" err="1">
                <a:effectLst/>
              </a:rPr>
              <a:t>your</a:t>
            </a:r>
            <a:r>
              <a:rPr lang="hu-HU" sz="1200" dirty="0">
                <a:effectLst/>
              </a:rPr>
              <a:t> </a:t>
            </a:r>
            <a:r>
              <a:rPr lang="hu-HU" sz="1200" dirty="0" err="1">
                <a:effectLst/>
              </a:rPr>
              <a:t>role</a:t>
            </a:r>
            <a:r>
              <a:rPr lang="hu-HU" sz="1200" dirty="0">
                <a:effectLst/>
              </a:rPr>
              <a:t>? </a:t>
            </a:r>
            <a:r>
              <a:rPr lang="hu-HU" sz="1200" dirty="0" err="1">
                <a:effectLst/>
              </a:rPr>
              <a:t>How</a:t>
            </a:r>
            <a:r>
              <a:rPr lang="hu-HU" sz="1200" dirty="0">
                <a:effectLst/>
              </a:rPr>
              <a:t> </a:t>
            </a:r>
            <a:r>
              <a:rPr lang="hu-HU" sz="1200" dirty="0" err="1">
                <a:effectLst/>
              </a:rPr>
              <a:t>to</a:t>
            </a:r>
            <a:r>
              <a:rPr lang="hu-HU" sz="1200" dirty="0">
                <a:effectLst/>
              </a:rPr>
              <a:t> </a:t>
            </a:r>
            <a:r>
              <a:rPr lang="hu-HU" sz="1200" dirty="0" err="1">
                <a:effectLst/>
              </a:rPr>
              <a:t>assess</a:t>
            </a:r>
            <a:r>
              <a:rPr lang="hu-HU" sz="1200" dirty="0">
                <a:effectLst/>
              </a:rPr>
              <a:t> </a:t>
            </a:r>
            <a:r>
              <a:rPr lang="hu-HU" sz="1200" dirty="0" err="1">
                <a:effectLst/>
              </a:rPr>
              <a:t>your</a:t>
            </a:r>
            <a:r>
              <a:rPr lang="hu-HU" sz="1200" dirty="0">
                <a:effectLst/>
              </a:rPr>
              <a:t> </a:t>
            </a:r>
            <a:r>
              <a:rPr lang="hu-HU" sz="1200" dirty="0" err="1">
                <a:effectLst/>
              </a:rPr>
              <a:t>resources</a:t>
            </a:r>
            <a:r>
              <a:rPr lang="hu-HU" sz="1200" dirty="0">
                <a:effectLst/>
              </a:rPr>
              <a:t>? (project/org, </a:t>
            </a:r>
            <a:r>
              <a:rPr lang="hu-HU" sz="1200" dirty="0" err="1">
                <a:effectLst/>
              </a:rPr>
              <a:t>history</a:t>
            </a:r>
            <a:r>
              <a:rPr lang="hu-HU" sz="1200" dirty="0">
                <a:effectLst/>
              </a:rPr>
              <a:t>; </a:t>
            </a:r>
            <a:r>
              <a:rPr lang="hu-HU" sz="1200" dirty="0" err="1">
                <a:effectLst/>
              </a:rPr>
              <a:t>available</a:t>
            </a:r>
            <a:r>
              <a:rPr lang="hu-HU" sz="1200" dirty="0">
                <a:effectLst/>
              </a:rPr>
              <a:t> </a:t>
            </a:r>
            <a:r>
              <a:rPr lang="hu-HU" sz="1200" dirty="0" err="1">
                <a:effectLst/>
              </a:rPr>
              <a:t>info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79368516-3842-4620-B9B3-67F535CB3A5D}" type="datetime1">
              <a:rPr lang="hu-HU" smtClean="0"/>
              <a:t>2022. 02. 20.</a:t>
            </a:fld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0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sz="1100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D95638-4651-475F-AF1C-65B29939B8FC}" type="slidenum">
              <a:rPr kumimoji="0" lang="hu-H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hu-H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7475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E0554-B7B7-4917-AA9A-2B161B42DD1F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93232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E0554-B7B7-4917-AA9A-2B161B42DD1F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76932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79368516-3842-4620-B9B3-67F535CB3A5D}" type="datetime1">
              <a:rPr lang="hu-HU" smtClean="0"/>
              <a:t>2022. 02. 20.</a:t>
            </a:fld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31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79368516-3842-4620-B9B3-67F535CB3A5D}" type="datetime1">
              <a:rPr lang="hu-HU" smtClean="0"/>
              <a:t>2022. 02. 20.</a:t>
            </a:fld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68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VAKOG </a:t>
            </a:r>
            <a:r>
              <a:rPr lang="hu-HU" dirty="0" err="1"/>
              <a:t>exercise</a:t>
            </a:r>
            <a:r>
              <a:rPr lang="hu-HU" dirty="0"/>
              <a:t>.</a:t>
            </a:r>
          </a:p>
          <a:p>
            <a:r>
              <a:rPr lang="hu-HU" dirty="0"/>
              <a:t>Read </a:t>
            </a:r>
            <a:r>
              <a:rPr lang="hu-HU" dirty="0" err="1"/>
              <a:t>your</a:t>
            </a:r>
            <a:r>
              <a:rPr lang="hu-HU" dirty="0"/>
              <a:t> </a:t>
            </a:r>
            <a:r>
              <a:rPr lang="hu-HU" dirty="0" err="1"/>
              <a:t>stories</a:t>
            </a:r>
            <a:endParaRPr lang="hu-HU" dirty="0"/>
          </a:p>
          <a:p>
            <a:r>
              <a:rPr lang="hu-HU" dirty="0" err="1"/>
              <a:t>Every</a:t>
            </a:r>
            <a:r>
              <a:rPr lang="hu-HU" dirty="0"/>
              <a:t> body </a:t>
            </a:r>
            <a:r>
              <a:rPr lang="hu-HU" dirty="0" err="1"/>
              <a:t>listens</a:t>
            </a:r>
            <a:r>
              <a:rPr lang="hu-HU" dirty="0"/>
              <a:t>. The </a:t>
            </a:r>
            <a:r>
              <a:rPr lang="hu-HU" dirty="0" err="1"/>
              <a:t>base</a:t>
            </a:r>
            <a:r>
              <a:rPr lang="hu-HU" dirty="0"/>
              <a:t> of </a:t>
            </a:r>
            <a:r>
              <a:rPr lang="hu-HU" dirty="0" err="1"/>
              <a:t>listening</a:t>
            </a:r>
            <a:r>
              <a:rPr lang="hu-HU" dirty="0"/>
              <a:t>: 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79368516-3842-4620-B9B3-67F535CB3A5D}" type="datetime1">
              <a:rPr lang="hu-HU" smtClean="0"/>
              <a:t>2022. 02. 20.</a:t>
            </a:fld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30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Téglalap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Téglalap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Téglalap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Csoport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Egyenes összekötő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gyenes összekötő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gyenes összekötő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60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20" name="Dátum helye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E8BDBE0D-D7BD-4B72-8656-1BA1EE15204D}" type="datetime1">
              <a:rPr lang="hu-HU" smtClean="0"/>
              <a:t>2022. 02. 20.</a:t>
            </a:fld>
            <a:endParaRPr lang="en-US" dirty="0"/>
          </a:p>
        </p:txBody>
      </p:sp>
      <p:sp>
        <p:nvSpPr>
          <p:cNvPr id="21" name="Élőláb helye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Dia számának helye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164A21-2A73-421C-B26A-59E41BBEFBEB}" type="datetime1">
              <a:rPr lang="hu-HU" smtClean="0"/>
              <a:t>2022. 02. 20.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7CBEE9-063A-466D-A69B-CD20FA75015F}" type="datetime1">
              <a:rPr lang="hu-HU" smtClean="0"/>
              <a:t>2022. 02. 20.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lnSpc>
                <a:spcPct val="120000"/>
              </a:lnSpc>
              <a:spcAft>
                <a:spcPts val="0"/>
              </a:spcAft>
              <a:defRPr/>
            </a:lvl1pPr>
            <a:lvl2pPr indent="0">
              <a:lnSpc>
                <a:spcPct val="120000"/>
              </a:lnSpc>
              <a:spcAft>
                <a:spcPts val="0"/>
              </a:spcAft>
              <a:defRPr/>
            </a:lvl2pPr>
            <a:lvl3pPr indent="0">
              <a:lnSpc>
                <a:spcPct val="120000"/>
              </a:lnSpc>
              <a:spcAft>
                <a:spcPts val="0"/>
              </a:spcAft>
              <a:defRPr/>
            </a:lvl3pPr>
            <a:lvl4pPr indent="0">
              <a:lnSpc>
                <a:spcPct val="120000"/>
              </a:lnSpc>
              <a:spcAft>
                <a:spcPts val="0"/>
              </a:spcAft>
              <a:defRPr/>
            </a:lvl4pPr>
            <a:lvl5pPr indent="0">
              <a:lnSpc>
                <a:spcPct val="12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hu-HU" err="1"/>
              <a:t>Click</a:t>
            </a:r>
            <a:r>
              <a:rPr lang="hu-HU"/>
              <a:t> </a:t>
            </a:r>
            <a:r>
              <a:rPr lang="hu-HU" err="1"/>
              <a:t>to</a:t>
            </a:r>
            <a:r>
              <a:rPr lang="hu-HU"/>
              <a:t> </a:t>
            </a:r>
            <a:r>
              <a:rPr lang="hu-HU" err="1"/>
              <a:t>edit</a:t>
            </a:r>
            <a:r>
              <a:rPr lang="hu-HU"/>
              <a:t> Master text </a:t>
            </a:r>
            <a:r>
              <a:rPr lang="hu-HU" err="1"/>
              <a:t>styles</a:t>
            </a:r>
            <a:endParaRPr lang="hu-HU"/>
          </a:p>
          <a:p>
            <a:pPr lvl="1"/>
            <a:r>
              <a:rPr lang="hu-HU" err="1"/>
              <a:t>Second</a:t>
            </a:r>
            <a:r>
              <a:rPr lang="hu-HU"/>
              <a:t> </a:t>
            </a:r>
            <a:r>
              <a:rPr lang="hu-HU" err="1"/>
              <a:t>level</a:t>
            </a:r>
            <a:endParaRPr lang="hu-HU"/>
          </a:p>
          <a:p>
            <a:pPr lvl="2"/>
            <a:r>
              <a:rPr lang="hu-HU" err="1"/>
              <a:t>Third</a:t>
            </a:r>
            <a:r>
              <a:rPr lang="hu-HU"/>
              <a:t> </a:t>
            </a:r>
            <a:r>
              <a:rPr lang="hu-HU" err="1"/>
              <a:t>level</a:t>
            </a:r>
            <a:endParaRPr lang="hu-HU"/>
          </a:p>
          <a:p>
            <a:pPr lvl="3"/>
            <a:r>
              <a:rPr lang="hu-HU" err="1"/>
              <a:t>Fourth</a:t>
            </a:r>
            <a:r>
              <a:rPr lang="hu-HU"/>
              <a:t> </a:t>
            </a:r>
            <a:r>
              <a:rPr lang="hu-HU" err="1"/>
              <a:t>level</a:t>
            </a:r>
            <a:endParaRPr lang="hu-HU"/>
          </a:p>
          <a:p>
            <a:pPr lvl="4"/>
            <a:r>
              <a:rPr lang="hu-HU" err="1"/>
              <a:t>Fifth</a:t>
            </a:r>
            <a:r>
              <a:rPr lang="hu-HU"/>
              <a:t> </a:t>
            </a:r>
            <a:r>
              <a:rPr lang="hu-HU" err="1"/>
              <a:t>level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C378B1-C859-454C-8654-105715AB667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 defTabSz="493172">
              <a:buFont typeface="Times New Roman" panose="02020603050405020304" pitchFamily="18" charset="0"/>
              <a:buNone/>
              <a:tabLst/>
              <a:defRPr smtClean="0"/>
            </a:lvl1pPr>
          </a:lstStyle>
          <a:p>
            <a:pPr>
              <a:defRPr/>
            </a:pPr>
            <a:fld id="{4A0964FD-3DC6-4B85-844C-03E3B0E077F7}" type="datetime4">
              <a:rPr lang="hu-HU"/>
              <a:pPr>
                <a:defRPr/>
              </a:pPr>
              <a:t>2022. február 20.</a:t>
            </a:fld>
            <a:endParaRPr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C66F96-4A22-4D15-8577-054AA65F676C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D9EF14-2F85-4414-85DA-2D68B5CBB667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 defTabSz="493172">
              <a:buFont typeface="Times New Roman" panose="02020603050405020304" pitchFamily="18" charset="0"/>
              <a:buNone/>
              <a:tabLst/>
              <a:defRPr smtClean="0"/>
            </a:lvl1pPr>
          </a:lstStyle>
          <a:p>
            <a:pPr>
              <a:defRPr/>
            </a:pPr>
            <a:fld id="{5083880E-FF1A-4DBC-B35B-79D1B80DE89F}" type="slidenum">
              <a:rPr/>
              <a:pPr>
                <a:defRPr/>
              </a:pPr>
              <a:t>‹#›</a:t>
            </a:fld>
            <a:endParaRPr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7B98444-A777-4B1B-BABF-10AEB7D7A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260649"/>
            <a:ext cx="11137237" cy="672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lang="en-US" b="1" dirty="0">
                <a:solidFill>
                  <a:schemeClr val="tx1">
                    <a:lumMod val="50000"/>
                  </a:schemeClr>
                </a:solidFill>
                <a:latin typeface="Poppins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06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lnSpc>
                <a:spcPct val="120000"/>
              </a:lnSpc>
              <a:spcAft>
                <a:spcPts val="0"/>
              </a:spcAft>
              <a:defRPr/>
            </a:lvl1pPr>
            <a:lvl2pPr indent="0">
              <a:lnSpc>
                <a:spcPct val="120000"/>
              </a:lnSpc>
              <a:spcAft>
                <a:spcPts val="0"/>
              </a:spcAft>
              <a:defRPr/>
            </a:lvl2pPr>
            <a:lvl3pPr indent="0">
              <a:lnSpc>
                <a:spcPct val="120000"/>
              </a:lnSpc>
              <a:spcAft>
                <a:spcPts val="0"/>
              </a:spcAft>
              <a:defRPr/>
            </a:lvl3pPr>
            <a:lvl4pPr indent="0">
              <a:lnSpc>
                <a:spcPct val="120000"/>
              </a:lnSpc>
              <a:spcAft>
                <a:spcPts val="0"/>
              </a:spcAft>
              <a:defRPr/>
            </a:lvl4pPr>
            <a:lvl5pPr indent="0">
              <a:lnSpc>
                <a:spcPct val="12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hu-HU" err="1"/>
              <a:t>Click</a:t>
            </a:r>
            <a:r>
              <a:rPr lang="hu-HU"/>
              <a:t> </a:t>
            </a:r>
            <a:r>
              <a:rPr lang="hu-HU" err="1"/>
              <a:t>to</a:t>
            </a:r>
            <a:r>
              <a:rPr lang="hu-HU"/>
              <a:t> </a:t>
            </a:r>
            <a:r>
              <a:rPr lang="hu-HU" err="1"/>
              <a:t>edit</a:t>
            </a:r>
            <a:r>
              <a:rPr lang="hu-HU"/>
              <a:t> Master text </a:t>
            </a:r>
            <a:r>
              <a:rPr lang="hu-HU" err="1"/>
              <a:t>styles</a:t>
            </a:r>
            <a:endParaRPr lang="hu-HU"/>
          </a:p>
          <a:p>
            <a:pPr lvl="1"/>
            <a:r>
              <a:rPr lang="hu-HU" err="1"/>
              <a:t>Second</a:t>
            </a:r>
            <a:r>
              <a:rPr lang="hu-HU"/>
              <a:t> </a:t>
            </a:r>
            <a:r>
              <a:rPr lang="hu-HU" err="1"/>
              <a:t>level</a:t>
            </a:r>
            <a:endParaRPr lang="hu-HU"/>
          </a:p>
          <a:p>
            <a:pPr lvl="2"/>
            <a:r>
              <a:rPr lang="hu-HU" err="1"/>
              <a:t>Third</a:t>
            </a:r>
            <a:r>
              <a:rPr lang="hu-HU"/>
              <a:t> </a:t>
            </a:r>
            <a:r>
              <a:rPr lang="hu-HU" err="1"/>
              <a:t>level</a:t>
            </a:r>
            <a:endParaRPr lang="hu-HU"/>
          </a:p>
          <a:p>
            <a:pPr lvl="3"/>
            <a:r>
              <a:rPr lang="hu-HU" err="1"/>
              <a:t>Fourth</a:t>
            </a:r>
            <a:r>
              <a:rPr lang="hu-HU"/>
              <a:t> </a:t>
            </a:r>
            <a:r>
              <a:rPr lang="hu-HU" err="1"/>
              <a:t>level</a:t>
            </a:r>
            <a:endParaRPr lang="hu-HU"/>
          </a:p>
          <a:p>
            <a:pPr lvl="4"/>
            <a:r>
              <a:rPr lang="hu-HU" err="1"/>
              <a:t>Fifth</a:t>
            </a:r>
            <a:r>
              <a:rPr lang="hu-HU"/>
              <a:t> </a:t>
            </a:r>
            <a:r>
              <a:rPr lang="hu-HU" err="1"/>
              <a:t>level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C378B1-C859-454C-8654-105715AB667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 defTabSz="493172">
              <a:buFont typeface="Times New Roman" panose="02020603050405020304" pitchFamily="18" charset="0"/>
              <a:buNone/>
              <a:tabLst/>
              <a:defRPr smtClean="0"/>
            </a:lvl1pPr>
          </a:lstStyle>
          <a:p>
            <a:pPr>
              <a:defRPr/>
            </a:pPr>
            <a:fld id="{4A0964FD-3DC6-4B85-844C-03E3B0E077F7}" type="datetime4">
              <a:rPr lang="hu-HU"/>
              <a:pPr>
                <a:defRPr/>
              </a:pPr>
              <a:t>2022. február 20.</a:t>
            </a:fld>
            <a:endParaRPr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C66F96-4A22-4D15-8577-054AA65F676C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D9EF14-2F85-4414-85DA-2D68B5CBB667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 defTabSz="493172">
              <a:buFont typeface="Times New Roman" panose="02020603050405020304" pitchFamily="18" charset="0"/>
              <a:buNone/>
              <a:tabLst/>
              <a:defRPr smtClean="0"/>
            </a:lvl1pPr>
          </a:lstStyle>
          <a:p>
            <a:pPr>
              <a:defRPr/>
            </a:pPr>
            <a:fld id="{5083880E-FF1A-4DBC-B35B-79D1B80DE89F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735659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lnSpc>
                <a:spcPct val="120000"/>
              </a:lnSpc>
              <a:spcAft>
                <a:spcPts val="0"/>
              </a:spcAft>
              <a:defRPr/>
            </a:lvl1pPr>
            <a:lvl2pPr indent="0">
              <a:lnSpc>
                <a:spcPct val="120000"/>
              </a:lnSpc>
              <a:spcAft>
                <a:spcPts val="0"/>
              </a:spcAft>
              <a:defRPr/>
            </a:lvl2pPr>
            <a:lvl3pPr indent="0">
              <a:lnSpc>
                <a:spcPct val="120000"/>
              </a:lnSpc>
              <a:spcAft>
                <a:spcPts val="0"/>
              </a:spcAft>
              <a:defRPr/>
            </a:lvl3pPr>
            <a:lvl4pPr indent="0">
              <a:lnSpc>
                <a:spcPct val="120000"/>
              </a:lnSpc>
              <a:spcAft>
                <a:spcPts val="0"/>
              </a:spcAft>
              <a:defRPr/>
            </a:lvl4pPr>
            <a:lvl5pPr indent="0">
              <a:lnSpc>
                <a:spcPct val="12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hu-HU" err="1"/>
              <a:t>Click</a:t>
            </a:r>
            <a:r>
              <a:rPr lang="hu-HU"/>
              <a:t> </a:t>
            </a:r>
            <a:r>
              <a:rPr lang="hu-HU" err="1"/>
              <a:t>to</a:t>
            </a:r>
            <a:r>
              <a:rPr lang="hu-HU"/>
              <a:t> </a:t>
            </a:r>
            <a:r>
              <a:rPr lang="hu-HU" err="1"/>
              <a:t>edit</a:t>
            </a:r>
            <a:r>
              <a:rPr lang="hu-HU"/>
              <a:t> Master text </a:t>
            </a:r>
            <a:r>
              <a:rPr lang="hu-HU" err="1"/>
              <a:t>styles</a:t>
            </a:r>
            <a:endParaRPr lang="hu-HU"/>
          </a:p>
          <a:p>
            <a:pPr lvl="1"/>
            <a:r>
              <a:rPr lang="hu-HU" err="1"/>
              <a:t>Second</a:t>
            </a:r>
            <a:r>
              <a:rPr lang="hu-HU"/>
              <a:t> </a:t>
            </a:r>
            <a:r>
              <a:rPr lang="hu-HU" err="1"/>
              <a:t>level</a:t>
            </a:r>
            <a:endParaRPr lang="hu-HU"/>
          </a:p>
          <a:p>
            <a:pPr lvl="2"/>
            <a:r>
              <a:rPr lang="hu-HU" err="1"/>
              <a:t>Third</a:t>
            </a:r>
            <a:r>
              <a:rPr lang="hu-HU"/>
              <a:t> </a:t>
            </a:r>
            <a:r>
              <a:rPr lang="hu-HU" err="1"/>
              <a:t>level</a:t>
            </a:r>
            <a:endParaRPr lang="hu-HU"/>
          </a:p>
          <a:p>
            <a:pPr lvl="3"/>
            <a:r>
              <a:rPr lang="hu-HU" err="1"/>
              <a:t>Fourth</a:t>
            </a:r>
            <a:r>
              <a:rPr lang="hu-HU"/>
              <a:t> </a:t>
            </a:r>
            <a:r>
              <a:rPr lang="hu-HU" err="1"/>
              <a:t>level</a:t>
            </a:r>
            <a:endParaRPr lang="hu-HU"/>
          </a:p>
          <a:p>
            <a:pPr lvl="4"/>
            <a:r>
              <a:rPr lang="hu-HU" err="1"/>
              <a:t>Fifth</a:t>
            </a:r>
            <a:r>
              <a:rPr lang="hu-HU"/>
              <a:t> </a:t>
            </a:r>
            <a:r>
              <a:rPr lang="hu-HU" err="1"/>
              <a:t>level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C378B1-C859-454C-8654-105715AB667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 defTabSz="493172">
              <a:buFont typeface="Times New Roman" panose="02020603050405020304" pitchFamily="18" charset="0"/>
              <a:buNone/>
              <a:tabLst/>
              <a:defRPr smtClean="0"/>
            </a:lvl1pPr>
          </a:lstStyle>
          <a:p>
            <a:pPr>
              <a:defRPr/>
            </a:pPr>
            <a:fld id="{4A0964FD-3DC6-4B85-844C-03E3B0E077F7}" type="datetime4">
              <a:rPr lang="hu-HU"/>
              <a:pPr>
                <a:defRPr/>
              </a:pPr>
              <a:t>2022. február 20.</a:t>
            </a:fld>
            <a:endParaRPr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C66F96-4A22-4D15-8577-054AA65F676C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D9EF14-2F85-4414-85DA-2D68B5CBB667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 defTabSz="493172">
              <a:buFont typeface="Times New Roman" panose="02020603050405020304" pitchFamily="18" charset="0"/>
              <a:buNone/>
              <a:tabLst/>
              <a:defRPr smtClean="0"/>
            </a:lvl1pPr>
          </a:lstStyle>
          <a:p>
            <a:pPr>
              <a:defRPr/>
            </a:pPr>
            <a:fld id="{5083880E-FF1A-4DBC-B35B-79D1B80DE89F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99398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7A52B9-A8AB-438E-B534-4C40C3A9E74F}" type="datetime1">
              <a:rPr lang="hu-HU" smtClean="0"/>
              <a:t>2022. 02. 20.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Téglalap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Téglalap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Téglalap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Autofit/>
          </a:bodyPr>
          <a:lstStyle>
            <a:lvl1pPr algn="ctr">
              <a:lnSpc>
                <a:spcPct val="83000"/>
              </a:lnSpc>
              <a:defRPr lang="en-US" sz="60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grpSp>
        <p:nvGrpSpPr>
          <p:cNvPr id="16" name="Csoport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Egyenes összekötő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gyenes összekötő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gyenes összekötő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F11F62F7-5E21-4DF6-AD45-F2360C22BAAE}" type="datetime1">
              <a:rPr lang="hu-HU" smtClean="0"/>
              <a:t>2022. 02. 20.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ím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AD0CF7-F942-4A78-BD5B-565FEA1F0330}" type="datetime1">
              <a:rPr lang="hu-HU" smtClean="0"/>
              <a:t>2022. 02. 20.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B1E64E-AF4C-4D8A-B1A2-6376454CC97D}" type="datetime1">
              <a:rPr lang="hu-HU" smtClean="0"/>
              <a:t>2022. 02. 20.</a:t>
            </a:fld>
            <a:endParaRPr lang="en-US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377358-1C37-4F07-9A78-BAC0F950DA57}" type="datetime1">
              <a:rPr lang="hu-HU" smtClean="0"/>
              <a:t>2022. 02. 20.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CB3493-9A23-4FBB-AEE0-C0E6D5F3648B}" type="datetime1">
              <a:rPr lang="hu-HU" smtClean="0"/>
              <a:t>2022. 02. 20.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églalap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églalap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8" name="Dátum helye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C45F6E80-D825-48C2-9648-1D1B31372F92}" type="datetime1">
              <a:rPr lang="hu-HU" smtClean="0"/>
              <a:t>2022. 02. 20.</a:t>
            </a:fld>
            <a:endParaRPr lang="en-US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Dia számának helye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églalap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Kép helyőrzője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8977A4C8-8FD0-44EA-A473-E0338D05B7ED}" type="datetime1">
              <a:rPr lang="hu-HU" smtClean="0"/>
              <a:t>2022. 02. 20.</a:t>
            </a:fld>
            <a:endParaRPr lang="en-US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Téglalap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Téglalap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Téglalap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hu"/>
              <a:t>Mintacím stílusának szerkesztése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u"/>
              <a:t>Mintaszöveg szerkesztése</a:t>
            </a:r>
          </a:p>
          <a:p>
            <a:pPr lvl="1" rtl="0"/>
            <a:r>
              <a:rPr lang="hu"/>
              <a:t>Második szint</a:t>
            </a:r>
          </a:p>
          <a:p>
            <a:pPr lvl="2" rtl="0"/>
            <a:r>
              <a:rPr lang="hu"/>
              <a:t>Harmadik szint</a:t>
            </a:r>
          </a:p>
          <a:p>
            <a:pPr lvl="3" rtl="0"/>
            <a:r>
              <a:rPr lang="hu"/>
              <a:t>Negyedik szint</a:t>
            </a:r>
          </a:p>
          <a:p>
            <a:pPr lvl="4" rtl="0"/>
            <a:r>
              <a:rPr lang="hu"/>
              <a:t>Ötödik szint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0150E88-5DA4-48FE-971C-3A8E0386704F}" type="datetime1">
              <a:rPr lang="hu-HU" smtClean="0"/>
              <a:t>2022. 02. 20.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  <p:sldLayoutId id="2147483674" r:id="rId12"/>
    <p:sldLayoutId id="2147483675" r:id="rId13"/>
    <p:sldLayoutId id="2147483676" r:id="rId14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times.com/articles/20-lessons-learnt-over-20-years-of-doing-business-analysis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www.nngroup.com/articles/card-sorting-definition/" TargetMode="External"/><Relationship Id="rId4" Type="http://schemas.openxmlformats.org/officeDocument/2006/relationships/hyperlink" Target="https://uxdesign.cc/ambiguity-an-information-architecture-case-study-6e2608ac8de1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 descr="Egy embléma közelképe&#10;&#10;Automatikusan létrehozott leírás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Téglalap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Téglalap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 fontScale="90000"/>
          </a:bodyPr>
          <a:lstStyle/>
          <a:p>
            <a:pPr rtl="0"/>
            <a:r>
              <a:rPr lang="hu-HU" sz="4400" dirty="0">
                <a:solidFill>
                  <a:schemeClr val="tx1"/>
                </a:solidFill>
              </a:rPr>
              <a:t>M</a:t>
            </a:r>
            <a:r>
              <a:rPr lang="hu" sz="4400" dirty="0">
                <a:solidFill>
                  <a:schemeClr val="tx1"/>
                </a:solidFill>
              </a:rPr>
              <a:t>anagement skills for business analysts</a:t>
            </a:r>
            <a:br>
              <a:rPr lang="hu" sz="4400" dirty="0">
                <a:solidFill>
                  <a:schemeClr val="tx1"/>
                </a:solidFill>
              </a:rPr>
            </a:br>
            <a:r>
              <a:rPr lang="hu" sz="4400" dirty="0">
                <a:solidFill>
                  <a:schemeClr val="tx1"/>
                </a:solidFill>
              </a:rPr>
              <a:t>ambiguity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hu" dirty="0">
                <a:solidFill>
                  <a:schemeClr val="tx1"/>
                </a:solidFill>
              </a:rPr>
              <a:t>Ms. Kati Julow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D9F0555-0BA6-47EC-9DFC-17F5D5BE8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F522EC8-931C-464E-A78A-34AA46A39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43659B3-8E6C-4E16-8B82-62488BD1A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B7A52B9-A8AB-438E-B534-4C40C3A9E74F}" type="datetime1">
              <a:rPr lang="hu-HU" smtClean="0"/>
              <a:t>2022. 02. 20.</a:t>
            </a:fld>
            <a:endParaRPr lang="en-US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2FA99306-ED69-437D-99FC-7436419E6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6" y="228601"/>
            <a:ext cx="11814462" cy="646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26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A plate full of vegetables - Anna Lewandowska - healthy plan by Ann">
            <a:extLst>
              <a:ext uri="{FF2B5EF4-FFF2-40B4-BE49-F238E27FC236}">
                <a16:creationId xmlns:a16="http://schemas.microsoft.com/office/drawing/2014/main" id="{562B9681-E7C6-441A-B01D-746B9E062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7875640" cy="6838037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4" name="Dátum helye 3">
            <a:extLst>
              <a:ext uri="{FF2B5EF4-FFF2-40B4-BE49-F238E27FC236}">
                <a16:creationId xmlns:a16="http://schemas.microsoft.com/office/drawing/2014/main" id="{0FBCFB29-3532-418D-A430-81E5B948B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7B7A52B9-A8AB-438E-B534-4C40C3A9E74F}" type="datetime1">
              <a:rPr lang="hu-HU" smtClean="0"/>
              <a:pPr rtl="0">
                <a:spcAft>
                  <a:spcPts val="600"/>
                </a:spcAft>
              </a:pPr>
              <a:t>2022. 02. 20.</a:t>
            </a:fld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30B98DB-5DD8-4FCA-AB50-6FBAF3FB6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1739" y="4145694"/>
            <a:ext cx="3144774" cy="1645920"/>
          </a:xfrm>
        </p:spPr>
        <p:txBody>
          <a:bodyPr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hu-HU" sz="2700" dirty="0" err="1"/>
              <a:t>So</a:t>
            </a:r>
            <a:r>
              <a:rPr lang="hu-HU" sz="2700" dirty="0"/>
              <a:t>, in a </a:t>
            </a:r>
            <a:r>
              <a:rPr lang="hu-HU" sz="2700" dirty="0" err="1"/>
              <a:t>brief</a:t>
            </a:r>
            <a:r>
              <a:rPr lang="hu-HU" sz="2700" dirty="0"/>
              <a:t>…..</a:t>
            </a:r>
            <a:br>
              <a:rPr lang="hu-HU" sz="2700" dirty="0"/>
            </a:br>
            <a:r>
              <a:rPr lang="hu-HU" sz="2700" dirty="0"/>
              <a:t>(</a:t>
            </a:r>
            <a:r>
              <a:rPr lang="hu-HU" sz="2700" dirty="0" err="1"/>
              <a:t>What</a:t>
            </a:r>
            <a:r>
              <a:rPr lang="hu-HU" sz="2700" dirty="0"/>
              <a:t> </a:t>
            </a:r>
            <a:r>
              <a:rPr lang="hu-HU" sz="2700" dirty="0" err="1"/>
              <a:t>does</a:t>
            </a:r>
            <a:r>
              <a:rPr lang="hu-HU" sz="2700" dirty="0"/>
              <a:t> a business </a:t>
            </a:r>
            <a:r>
              <a:rPr lang="hu-HU" sz="2700" dirty="0" err="1"/>
              <a:t>analyst</a:t>
            </a:r>
            <a:r>
              <a:rPr lang="hu-HU" sz="2700" dirty="0"/>
              <a:t> </a:t>
            </a:r>
            <a:r>
              <a:rPr lang="hu-HU" sz="2700" dirty="0" err="1"/>
              <a:t>do</a:t>
            </a:r>
            <a:r>
              <a:rPr lang="hu-HU" sz="2700" dirty="0"/>
              <a:t>?)</a:t>
            </a:r>
            <a:br>
              <a:rPr lang="hu-HU" sz="2700" dirty="0"/>
            </a:br>
            <a:r>
              <a:rPr lang="hu-HU" sz="2700" b="1" dirty="0" err="1"/>
              <a:t>increases</a:t>
            </a:r>
            <a:r>
              <a:rPr lang="hu-HU" sz="2700" b="1" dirty="0"/>
              <a:t> </a:t>
            </a:r>
            <a:r>
              <a:rPr lang="hu-HU" sz="2700" b="1" dirty="0" err="1"/>
              <a:t>value</a:t>
            </a:r>
            <a:br>
              <a:rPr lang="hu-HU" sz="2700" dirty="0"/>
            </a:br>
            <a:r>
              <a:rPr lang="hu-HU" sz="2700" dirty="0" err="1"/>
              <a:t>elicitates</a:t>
            </a:r>
            <a:r>
              <a:rPr lang="hu-HU" sz="2700" dirty="0"/>
              <a:t> </a:t>
            </a:r>
            <a:r>
              <a:rPr lang="hu-HU" sz="2700" dirty="0" err="1"/>
              <a:t>information</a:t>
            </a:r>
            <a:br>
              <a:rPr lang="hu-HU" sz="2700" dirty="0"/>
            </a:br>
            <a:r>
              <a:rPr lang="hu-HU" sz="2700" dirty="0" err="1"/>
              <a:t>analyses</a:t>
            </a:r>
            <a:r>
              <a:rPr lang="hu-HU" sz="2700" dirty="0"/>
              <a:t> </a:t>
            </a:r>
            <a:r>
              <a:rPr lang="hu-HU" sz="2700" dirty="0" err="1"/>
              <a:t>information</a:t>
            </a:r>
            <a:br>
              <a:rPr lang="hu-HU" sz="2700" dirty="0"/>
            </a:br>
            <a:r>
              <a:rPr lang="hu-HU" sz="2700" dirty="0" err="1"/>
              <a:t>ensures</a:t>
            </a:r>
            <a:r>
              <a:rPr lang="hu-HU" sz="2700" dirty="0"/>
              <a:t> </a:t>
            </a:r>
            <a:r>
              <a:rPr lang="hu-HU" sz="2700" dirty="0" err="1"/>
              <a:t>requirement</a:t>
            </a:r>
            <a:r>
              <a:rPr lang="hu-HU" sz="2700" dirty="0"/>
              <a:t>-strategy-</a:t>
            </a:r>
            <a:r>
              <a:rPr lang="hu-HU" sz="2700" dirty="0" err="1"/>
              <a:t>objectives</a:t>
            </a:r>
            <a:r>
              <a:rPr lang="hu-HU" sz="2700" dirty="0"/>
              <a:t> </a:t>
            </a:r>
            <a:r>
              <a:rPr lang="hu-HU" sz="2700" dirty="0" err="1"/>
              <a:t>are</a:t>
            </a:r>
            <a:r>
              <a:rPr lang="hu-HU" sz="2700" dirty="0"/>
              <a:t> </a:t>
            </a:r>
            <a:r>
              <a:rPr lang="hu-HU" sz="2700" dirty="0" err="1"/>
              <a:t>matching</a:t>
            </a:r>
            <a:br>
              <a:rPr lang="hu-HU" sz="2700" dirty="0"/>
            </a:br>
            <a:r>
              <a:rPr lang="hu-HU" sz="2700" dirty="0" err="1"/>
              <a:t>glues</a:t>
            </a:r>
            <a:r>
              <a:rPr lang="hu-HU" sz="2700" dirty="0"/>
              <a:t> </a:t>
            </a:r>
            <a:r>
              <a:rPr lang="hu-HU" sz="2700" dirty="0" err="1"/>
              <a:t>stakeholders</a:t>
            </a:r>
            <a:r>
              <a:rPr lang="hu-HU" sz="27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1724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The Coronavirus Makes The Future Uncertain. Here's How To Cope : Life Kit :  NPR">
            <a:extLst>
              <a:ext uri="{FF2B5EF4-FFF2-40B4-BE49-F238E27FC236}">
                <a16:creationId xmlns:a16="http://schemas.microsoft.com/office/drawing/2014/main" id="{A7A1C650-FC04-4902-9D27-2DA56636A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1915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A8BDE28E-87C7-4EB9-8EBA-AAFE2A266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844257"/>
            <a:ext cx="10058400" cy="1371600"/>
          </a:xfrm>
        </p:spPr>
        <p:txBody>
          <a:bodyPr/>
          <a:lstStyle/>
          <a:p>
            <a:r>
              <a:rPr lang="hu-HU" b="1" dirty="0" err="1">
                <a:solidFill>
                  <a:schemeClr val="accent4"/>
                </a:solidFill>
              </a:rPr>
              <a:t>How</a:t>
            </a:r>
            <a:r>
              <a:rPr lang="hu-HU" b="1" dirty="0">
                <a:solidFill>
                  <a:schemeClr val="accent4"/>
                </a:solidFill>
              </a:rPr>
              <a:t> </a:t>
            </a:r>
            <a:r>
              <a:rPr lang="hu-HU" b="1" dirty="0" err="1">
                <a:solidFill>
                  <a:schemeClr val="accent4"/>
                </a:solidFill>
              </a:rPr>
              <a:t>does</a:t>
            </a:r>
            <a:r>
              <a:rPr lang="hu-HU" b="1" dirty="0">
                <a:solidFill>
                  <a:schemeClr val="accent4"/>
                </a:solidFill>
              </a:rPr>
              <a:t> </a:t>
            </a:r>
            <a:r>
              <a:rPr lang="hu-HU" b="1" dirty="0" err="1">
                <a:solidFill>
                  <a:schemeClr val="accent4"/>
                </a:solidFill>
              </a:rPr>
              <a:t>uncertainty</a:t>
            </a:r>
            <a:r>
              <a:rPr lang="hu-HU" b="1" dirty="0">
                <a:solidFill>
                  <a:schemeClr val="accent4"/>
                </a:solidFill>
              </a:rPr>
              <a:t> </a:t>
            </a:r>
            <a:r>
              <a:rPr lang="hu-HU" b="1" dirty="0" err="1">
                <a:solidFill>
                  <a:schemeClr val="accent4"/>
                </a:solidFill>
              </a:rPr>
              <a:t>feel</a:t>
            </a:r>
            <a:r>
              <a:rPr lang="hu-HU" b="1" dirty="0">
                <a:solidFill>
                  <a:schemeClr val="accent4"/>
                </a:solidFill>
              </a:rPr>
              <a:t>?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EEABB1D-45B1-4E8A-A8B7-E3E149B3C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B7A52B9-A8AB-438E-B534-4C40C3A9E74F}" type="datetime1">
              <a:rPr lang="hu-HU" smtClean="0"/>
              <a:t>2022. 02. 20.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177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 számának helye 2"/>
          <p:cNvSpPr>
            <a:spLocks noGrp="1"/>
          </p:cNvSpPr>
          <p:nvPr>
            <p:ph type="sldNum" idx="12"/>
          </p:nvPr>
        </p:nvSpPr>
        <p:spPr>
          <a:xfrm>
            <a:off x="4164542" y="6228597"/>
            <a:ext cx="3862917" cy="469900"/>
          </a:xfrm>
        </p:spPr>
        <p:txBody>
          <a:bodyPr/>
          <a:lstStyle/>
          <a:p>
            <a:pPr marL="0" marR="0" lvl="0" indent="0" algn="r" defTabSz="493172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101A9E3-FB60-48E9-A399-F3458C373D99}" type="slidenum">
              <a:rPr kumimoji="0" lang="hu-HU" altLang="hu-HU" sz="1067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pPr marL="0" marR="0" lvl="0" indent="0" algn="r" defTabSz="493172" rtl="0" eaLnBrk="1" fontAlgn="auto" latinLnBrk="0" hangingPunct="1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13</a:t>
            </a:fld>
            <a:endParaRPr kumimoji="0" lang="hu-HU" altLang="hu-HU" sz="1067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423592" y="692696"/>
            <a:ext cx="7239000" cy="720080"/>
          </a:xfrm>
        </p:spPr>
        <p:txBody>
          <a:bodyPr>
            <a:normAutofit fontScale="90000"/>
          </a:bodyPr>
          <a:lstStyle/>
          <a:p>
            <a:br>
              <a:rPr lang="hu-HU" sz="3600" cap="all"/>
            </a:br>
            <a:endParaRPr lang="hu-HU" sz="3600"/>
          </a:p>
        </p:txBody>
      </p:sp>
      <p:sp>
        <p:nvSpPr>
          <p:cNvPr id="4" name="Szövegdoboz 3"/>
          <p:cNvSpPr txBox="1"/>
          <p:nvPr/>
        </p:nvSpPr>
        <p:spPr>
          <a:xfrm>
            <a:off x="2207568" y="2852937"/>
            <a:ext cx="554461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</a:endParaRPr>
          </a:p>
        </p:txBody>
      </p:sp>
      <p:graphicFrame>
        <p:nvGraphicFramePr>
          <p:cNvPr id="5" name="Táblázat 4">
            <a:extLst>
              <a:ext uri="{FF2B5EF4-FFF2-40B4-BE49-F238E27FC236}">
                <a16:creationId xmlns:a16="http://schemas.microsoft.com/office/drawing/2014/main" id="{A9375AAA-93F0-4D07-9986-808E1DF32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182020"/>
              </p:ext>
            </p:extLst>
          </p:nvPr>
        </p:nvGraphicFramePr>
        <p:xfrm>
          <a:off x="5937865" y="1536536"/>
          <a:ext cx="5781555" cy="3592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6974">
                  <a:extLst>
                    <a:ext uri="{9D8B030D-6E8A-4147-A177-3AD203B41FA5}">
                      <a16:colId xmlns:a16="http://schemas.microsoft.com/office/drawing/2014/main" val="3048048373"/>
                    </a:ext>
                  </a:extLst>
                </a:gridCol>
                <a:gridCol w="1256580">
                  <a:extLst>
                    <a:ext uri="{9D8B030D-6E8A-4147-A177-3AD203B41FA5}">
                      <a16:colId xmlns:a16="http://schemas.microsoft.com/office/drawing/2014/main" val="138620144"/>
                    </a:ext>
                  </a:extLst>
                </a:gridCol>
                <a:gridCol w="1368001">
                  <a:extLst>
                    <a:ext uri="{9D8B030D-6E8A-4147-A177-3AD203B41FA5}">
                      <a16:colId xmlns:a16="http://schemas.microsoft.com/office/drawing/2014/main" val="1592657455"/>
                    </a:ext>
                  </a:extLst>
                </a:gridCol>
              </a:tblGrid>
              <a:tr h="601023">
                <a:tc>
                  <a:txBody>
                    <a:bodyPr/>
                    <a:lstStyle/>
                    <a:p>
                      <a:endParaRPr lang="hu-HU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500" dirty="0" err="1"/>
                        <a:t>champions</a:t>
                      </a:r>
                      <a:endParaRPr lang="hu-HU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500" dirty="0" err="1"/>
                        <a:t>laggards</a:t>
                      </a:r>
                      <a:endParaRPr lang="hu-HU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50637"/>
                  </a:ext>
                </a:extLst>
              </a:tr>
              <a:tr h="901535">
                <a:tc>
                  <a:txBody>
                    <a:bodyPr/>
                    <a:lstStyle/>
                    <a:p>
                      <a:r>
                        <a:rPr lang="hu-HU" sz="2400" dirty="0" err="1"/>
                        <a:t>Proportion</a:t>
                      </a:r>
                      <a:r>
                        <a:rPr lang="hu-HU" sz="2400" dirty="0"/>
                        <a:t> of </a:t>
                      </a:r>
                      <a:r>
                        <a:rPr lang="hu-HU" sz="2400" dirty="0" err="1"/>
                        <a:t>completed</a:t>
                      </a:r>
                      <a:r>
                        <a:rPr lang="hu-HU" sz="2400" dirty="0"/>
                        <a:t> </a:t>
                      </a:r>
                      <a:r>
                        <a:rPr lang="hu-HU" sz="2400" dirty="0" err="1"/>
                        <a:t>projects</a:t>
                      </a:r>
                      <a:endParaRPr lang="hu-H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/>
                        <a:t>88%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/>
                        <a:t>24%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55701"/>
                  </a:ext>
                </a:extLst>
              </a:tr>
              <a:tr h="901535">
                <a:tc>
                  <a:txBody>
                    <a:bodyPr/>
                    <a:lstStyle/>
                    <a:p>
                      <a:r>
                        <a:rPr lang="hu-HU" sz="2400" dirty="0" err="1"/>
                        <a:t>Completed</a:t>
                      </a:r>
                      <a:r>
                        <a:rPr lang="hu-HU" sz="2400" dirty="0"/>
                        <a:t> </a:t>
                      </a:r>
                      <a:r>
                        <a:rPr lang="hu-HU" sz="2400" dirty="0" err="1"/>
                        <a:t>projects</a:t>
                      </a:r>
                      <a:r>
                        <a:rPr lang="hu-HU" sz="2400" dirty="0"/>
                        <a:t> </a:t>
                      </a:r>
                      <a:r>
                        <a:rPr lang="hu-HU" sz="2400" dirty="0" err="1"/>
                        <a:t>within</a:t>
                      </a:r>
                      <a:r>
                        <a:rPr lang="hu-HU" sz="2400" dirty="0"/>
                        <a:t> </a:t>
                      </a:r>
                      <a:r>
                        <a:rPr lang="hu-HU" sz="2400" dirty="0" err="1"/>
                        <a:t>budget</a:t>
                      </a:r>
                      <a:endParaRPr lang="hu-H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/>
                        <a:t>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926740"/>
                  </a:ext>
                </a:extLst>
              </a:tr>
              <a:tr h="901535">
                <a:tc>
                  <a:txBody>
                    <a:bodyPr/>
                    <a:lstStyle/>
                    <a:p>
                      <a:r>
                        <a:rPr lang="hu-HU" sz="2400" dirty="0" err="1"/>
                        <a:t>Projects</a:t>
                      </a:r>
                      <a:r>
                        <a:rPr lang="hu-HU" sz="2400" dirty="0"/>
                        <a:t> </a:t>
                      </a:r>
                      <a:r>
                        <a:rPr lang="hu-HU" sz="2400" dirty="0" err="1"/>
                        <a:t>fulfilling</a:t>
                      </a:r>
                      <a:r>
                        <a:rPr lang="hu-HU" sz="2400" dirty="0"/>
                        <a:t> business </a:t>
                      </a:r>
                      <a:r>
                        <a:rPr lang="hu-HU" sz="2400" dirty="0" err="1"/>
                        <a:t>objectives</a:t>
                      </a:r>
                      <a:endParaRPr lang="hu-H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/>
                        <a:t>92%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/>
                        <a:t>33%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483045"/>
                  </a:ext>
                </a:extLst>
              </a:tr>
            </a:tbl>
          </a:graphicData>
        </a:graphic>
      </p:graphicFrame>
      <p:pic>
        <p:nvPicPr>
          <p:cNvPr id="1026" name="Picture 2" descr="Article: How can IT managers become learning champions? — People Matters">
            <a:extLst>
              <a:ext uri="{FF2B5EF4-FFF2-40B4-BE49-F238E27FC236}">
                <a16:creationId xmlns:a16="http://schemas.microsoft.com/office/drawing/2014/main" id="{FFB19EB0-5F10-4EB1-8482-AE4E94637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69" y="1536536"/>
            <a:ext cx="5520496" cy="322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7233FE3E-11F6-4B85-86CE-9D1152BE1CB9}"/>
              </a:ext>
            </a:extLst>
          </p:cNvPr>
          <p:cNvSpPr txBox="1"/>
          <p:nvPr/>
        </p:nvSpPr>
        <p:spPr>
          <a:xfrm>
            <a:off x="2207568" y="5397623"/>
            <a:ext cx="7983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PMI 2017 </a:t>
            </a:r>
            <a:r>
              <a:rPr lang="hu-HU" dirty="0" err="1"/>
              <a:t>Pulse</a:t>
            </a:r>
            <a:r>
              <a:rPr lang="hu-HU" dirty="0"/>
              <a:t> of </a:t>
            </a:r>
            <a:r>
              <a:rPr lang="hu-HU" dirty="0" err="1"/>
              <a:t>Profession</a:t>
            </a:r>
            <a:r>
              <a:rPr lang="hu-HU" dirty="0"/>
              <a:t> </a:t>
            </a:r>
            <a:r>
              <a:rPr lang="hu-HU" dirty="0" err="1"/>
              <a:t>survey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20114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D62AD45C-0A8B-420A-BC32-9BC93FFEC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10" y="205703"/>
            <a:ext cx="11929982" cy="6776009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499A77B5-649C-452B-B08C-FE32707083FE}"/>
              </a:ext>
            </a:extLst>
          </p:cNvPr>
          <p:cNvSpPr txBox="1"/>
          <p:nvPr/>
        </p:nvSpPr>
        <p:spPr>
          <a:xfrm>
            <a:off x="5811820" y="6108013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dirty="0"/>
              <a:t>PMI 2017 </a:t>
            </a:r>
            <a:r>
              <a:rPr lang="hu-HU" dirty="0" err="1"/>
              <a:t>Pulse</a:t>
            </a:r>
            <a:r>
              <a:rPr lang="hu-HU" dirty="0"/>
              <a:t> of </a:t>
            </a:r>
            <a:r>
              <a:rPr lang="hu-HU" dirty="0" err="1"/>
              <a:t>Profession</a:t>
            </a:r>
            <a:r>
              <a:rPr lang="hu-HU" dirty="0"/>
              <a:t> </a:t>
            </a:r>
            <a:r>
              <a:rPr lang="hu-HU" dirty="0" err="1"/>
              <a:t>survey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56612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Kép 15">
            <a:extLst>
              <a:ext uri="{FF2B5EF4-FFF2-40B4-BE49-F238E27FC236}">
                <a16:creationId xmlns:a16="http://schemas.microsoft.com/office/drawing/2014/main" id="{5597745D-D454-44C2-9726-FD6DFB58F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69" y="-58722"/>
            <a:ext cx="11786532" cy="6677636"/>
          </a:xfrm>
          <a:prstGeom prst="rect">
            <a:avLst/>
          </a:prstGeom>
          <a:noFill/>
        </p:spPr>
      </p:pic>
      <p:sp>
        <p:nvSpPr>
          <p:cNvPr id="5" name="Cím 1">
            <a:extLst>
              <a:ext uri="{FF2B5EF4-FFF2-40B4-BE49-F238E27FC236}">
                <a16:creationId xmlns:a16="http://schemas.microsoft.com/office/drawing/2014/main" id="{56D30412-0D23-4E71-AF32-308605C6F62F}"/>
              </a:ext>
            </a:extLst>
          </p:cNvPr>
          <p:cNvSpPr txBox="1">
            <a:spLocks/>
          </p:cNvSpPr>
          <p:nvPr/>
        </p:nvSpPr>
        <p:spPr>
          <a:xfrm>
            <a:off x="9024359" y="4133601"/>
            <a:ext cx="3064399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493172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lang="en-GB" sz="32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algn="ctr" defTabSz="493172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chemeClr val="tx1"/>
                </a:solidFill>
                <a:latin typeface="Arial" charset="0"/>
                <a:ea typeface="MS PGothic" panose="020B0600070205080204" pitchFamily="34" charset="-128"/>
                <a:cs typeface="Arial" panose="020B0604020202020204" pitchFamily="34" charset="0"/>
              </a:defRPr>
            </a:lvl2pPr>
            <a:lvl3pPr algn="ctr" defTabSz="493172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chemeClr val="tx1"/>
                </a:solidFill>
                <a:latin typeface="Arial" charset="0"/>
                <a:ea typeface="MS PGothic" panose="020B0600070205080204" pitchFamily="34" charset="-128"/>
                <a:cs typeface="Arial" panose="020B0604020202020204" pitchFamily="34" charset="0"/>
              </a:defRPr>
            </a:lvl3pPr>
            <a:lvl4pPr algn="ctr" defTabSz="493172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chemeClr val="tx1"/>
                </a:solidFill>
                <a:latin typeface="Arial" charset="0"/>
                <a:ea typeface="MS PGothic" panose="020B0600070205080204" pitchFamily="34" charset="-128"/>
                <a:cs typeface="Arial" panose="020B0604020202020204" pitchFamily="34" charset="0"/>
              </a:defRPr>
            </a:lvl4pPr>
            <a:lvl5pPr algn="ctr" defTabSz="493172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chemeClr val="tx1"/>
                </a:solidFill>
                <a:latin typeface="Arial" charset="0"/>
                <a:ea typeface="MS PGothic" panose="020B0600070205080204" pitchFamily="34" charset="-128"/>
                <a:cs typeface="Arial" panose="020B0604020202020204" pitchFamily="34" charset="0"/>
              </a:defRPr>
            </a:lvl5pPr>
            <a:lvl6pPr marL="2715365" indent="-246851" algn="ctr" defTabSz="493702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800">
                <a:solidFill>
                  <a:srgbClr val="000000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3209068" indent="-246851" algn="ctr" defTabSz="493702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800">
                <a:solidFill>
                  <a:srgbClr val="000000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702770" indent="-246851" algn="ctr" defTabSz="493702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800">
                <a:solidFill>
                  <a:srgbClr val="000000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4196472" indent="-246851" algn="ctr" defTabSz="493702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800">
                <a:solidFill>
                  <a:srgbClr val="000000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l" defTabSz="914400" eaLnBrk="1" hangingPunct="1">
              <a:lnSpc>
                <a:spcPct val="90000"/>
              </a:lnSpc>
              <a:spcAft>
                <a:spcPts val="600"/>
              </a:spcAft>
            </a:pPr>
            <a:r>
              <a:rPr lang="hu-HU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rPr>
              <a:t>What</a:t>
            </a:r>
            <a:r>
              <a:rPr lang="hu-HU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rPr>
              <a:t> </a:t>
            </a:r>
            <a:r>
              <a:rPr lang="hu-HU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rPr>
              <a:t>key</a:t>
            </a:r>
            <a:r>
              <a:rPr lang="hu-HU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rPr>
              <a:t> </a:t>
            </a:r>
            <a:r>
              <a:rPr lang="hu-HU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rPr>
              <a:t>changes</a:t>
            </a:r>
            <a:r>
              <a:rPr lang="hu-HU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rPr>
              <a:t> </a:t>
            </a:r>
            <a:r>
              <a:rPr lang="hu-HU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rPr>
              <a:t>are</a:t>
            </a:r>
            <a:r>
              <a:rPr lang="hu-HU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rPr>
              <a:t> </a:t>
            </a:r>
            <a:r>
              <a:rPr lang="hu-HU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rPr>
              <a:t>observable</a:t>
            </a:r>
            <a:r>
              <a:rPr lang="hu-HU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rPr>
              <a:t>? </a:t>
            </a:r>
          </a:p>
          <a:p>
            <a:pPr algn="l" defTabSz="914400" eaLnBrk="1" hangingPunct="1">
              <a:lnSpc>
                <a:spcPct val="90000"/>
              </a:lnSpc>
              <a:spcAft>
                <a:spcPts val="600"/>
              </a:spcAft>
            </a:pPr>
            <a:r>
              <a:rPr lang="hu-HU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rPr>
              <a:t>last </a:t>
            </a:r>
            <a:r>
              <a:rPr lang="hu-HU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rPr>
              <a:t>year</a:t>
            </a:r>
            <a:r>
              <a:rPr lang="hu-HU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rPr>
              <a:t> </a:t>
            </a:r>
            <a:r>
              <a:rPr lang="hu-HU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rPr>
              <a:t>vs</a:t>
            </a:r>
            <a:r>
              <a:rPr lang="hu-HU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rPr>
              <a:t> 2 </a:t>
            </a:r>
            <a:r>
              <a:rPr lang="hu-HU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rPr>
              <a:t>yrs</a:t>
            </a:r>
            <a:r>
              <a:rPr lang="hu-HU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rPr>
              <a:t> </a:t>
            </a:r>
            <a:r>
              <a:rPr lang="hu-HU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rPr>
              <a:t>ago</a:t>
            </a:r>
            <a:endParaRPr lang="hu-HU" sz="2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DF2717A-0E32-4B8E-A803-35E8B9E011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  <a:defRPr/>
            </a:pPr>
            <a:fld id="{4A0964FD-3DC6-4B85-844C-03E3B0E077F7}" type="datetime4">
              <a:rPr lang="hu-HU" smtClean="0"/>
              <a:pPr>
                <a:spcAft>
                  <a:spcPts val="600"/>
                </a:spcAft>
                <a:defRPr/>
              </a:pPr>
              <a:t>2022. február 20.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07691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7FA7A30-0522-4DFC-8004-CED96079C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7292" y="2606040"/>
            <a:ext cx="3161963" cy="1645920"/>
          </a:xfrm>
        </p:spPr>
        <p:txBody>
          <a:bodyPr anchor="b">
            <a:normAutofit fontScale="90000"/>
          </a:bodyPr>
          <a:lstStyle/>
          <a:p>
            <a:r>
              <a:rPr lang="hu-HU" dirty="0" err="1"/>
              <a:t>What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source</a:t>
            </a:r>
            <a:r>
              <a:rPr lang="hu-HU" dirty="0"/>
              <a:t> of </a:t>
            </a:r>
            <a:r>
              <a:rPr lang="hu-HU" dirty="0" err="1"/>
              <a:t>uncertainty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me</a:t>
            </a:r>
            <a:r>
              <a:rPr lang="hu-HU" dirty="0"/>
              <a:t>, </a:t>
            </a:r>
            <a:r>
              <a:rPr lang="hu-HU" dirty="0" err="1"/>
              <a:t>as</a:t>
            </a:r>
            <a:r>
              <a:rPr lang="hu-HU" dirty="0"/>
              <a:t> a BA?</a:t>
            </a:r>
            <a:br>
              <a:rPr lang="hu-HU" dirty="0"/>
            </a:br>
            <a:br>
              <a:rPr lang="hu-HU" dirty="0"/>
            </a:br>
            <a:r>
              <a:rPr lang="hu-HU" dirty="0" err="1"/>
              <a:t>Pair</a:t>
            </a:r>
            <a:r>
              <a:rPr lang="hu-HU" dirty="0"/>
              <a:t> </a:t>
            </a:r>
            <a:r>
              <a:rPr lang="hu-HU" dirty="0" err="1"/>
              <a:t>up</a:t>
            </a:r>
            <a:r>
              <a:rPr lang="hu-HU" dirty="0"/>
              <a:t> and </a:t>
            </a:r>
            <a:r>
              <a:rPr lang="hu-HU" dirty="0" err="1"/>
              <a:t>list</a:t>
            </a:r>
            <a:r>
              <a:rPr lang="hu-HU" dirty="0"/>
              <a:t> </a:t>
            </a:r>
            <a:r>
              <a:rPr lang="hu-HU" dirty="0" err="1"/>
              <a:t>reasons</a:t>
            </a:r>
            <a:r>
              <a:rPr lang="hu-HU" dirty="0"/>
              <a:t> (3 </a:t>
            </a:r>
            <a:r>
              <a:rPr lang="hu-HU" dirty="0" err="1"/>
              <a:t>minutes</a:t>
            </a:r>
            <a:r>
              <a:rPr lang="hu-HU" dirty="0"/>
              <a:t>)</a:t>
            </a:r>
          </a:p>
        </p:txBody>
      </p:sp>
      <p:pic>
        <p:nvPicPr>
          <p:cNvPr id="9218" name="Picture 2" descr="How Brands Navigate Uncertainty By Enhancing Customer Relationships">
            <a:extLst>
              <a:ext uri="{FF2B5EF4-FFF2-40B4-BE49-F238E27FC236}">
                <a16:creationId xmlns:a16="http://schemas.microsoft.com/office/drawing/2014/main" id="{1DADC4ED-84C4-4B85-9A92-84928BB74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51467" y="609600"/>
            <a:ext cx="5926666" cy="5334000"/>
          </a:xfrm>
          <a:prstGeom prst="rect">
            <a:avLst/>
          </a:prstGeom>
          <a:noFill/>
        </p:spPr>
      </p:pic>
      <p:sp>
        <p:nvSpPr>
          <p:cNvPr id="4" name="Dátum helye 3">
            <a:extLst>
              <a:ext uri="{FF2B5EF4-FFF2-40B4-BE49-F238E27FC236}">
                <a16:creationId xmlns:a16="http://schemas.microsoft.com/office/drawing/2014/main" id="{79C06864-B4BF-46B7-AC2C-EB84B50D80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7B7A52B9-A8AB-438E-B534-4C40C3A9E74F}" type="datetime1">
              <a:rPr lang="hu-HU" smtClean="0"/>
              <a:pPr rtl="0">
                <a:spcAft>
                  <a:spcPts val="600"/>
                </a:spcAft>
              </a:pPr>
              <a:t>2022. 02. 20.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7FA7A30-0522-4DFC-8004-CED96079C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hu-HU" dirty="0" err="1"/>
              <a:t>What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source</a:t>
            </a:r>
            <a:r>
              <a:rPr lang="hu-HU" dirty="0"/>
              <a:t> of </a:t>
            </a:r>
            <a:r>
              <a:rPr lang="hu-HU" dirty="0" err="1"/>
              <a:t>uncertainty</a:t>
            </a:r>
            <a:r>
              <a:rPr lang="hu-HU" dirty="0"/>
              <a:t>?</a:t>
            </a:r>
          </a:p>
        </p:txBody>
      </p:sp>
      <p:pic>
        <p:nvPicPr>
          <p:cNvPr id="5" name="Picture 2" descr="How Brands Navigate Uncertainty By Enhancing Customer Relationships">
            <a:extLst>
              <a:ext uri="{FF2B5EF4-FFF2-40B4-BE49-F238E27FC236}">
                <a16:creationId xmlns:a16="http://schemas.microsoft.com/office/drawing/2014/main" id="{C58452E4-5657-4F67-8FDA-C01ECF4C7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6162" y="2607734"/>
            <a:ext cx="3515361" cy="316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D7266F67-DACB-49B3-A8E8-0CE1374CD6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86400" y="2014194"/>
            <a:ext cx="6024282" cy="316450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hu-HU" sz="2000" dirty="0" err="1"/>
              <a:t>My</a:t>
            </a:r>
            <a:r>
              <a:rPr lang="hu-HU" sz="2000" dirty="0"/>
              <a:t> </a:t>
            </a:r>
            <a:r>
              <a:rPr lang="hu-HU" sz="2000" dirty="0" err="1"/>
              <a:t>uncertainty</a:t>
            </a:r>
            <a:r>
              <a:rPr lang="hu-HU" sz="2000" dirty="0"/>
              <a:t>? (</a:t>
            </a:r>
            <a:r>
              <a:rPr lang="hu-HU" sz="2000" dirty="0" err="1"/>
              <a:t>self-awareness</a:t>
            </a:r>
            <a:r>
              <a:rPr lang="hu-HU" sz="2000" dirty="0"/>
              <a:t>)</a:t>
            </a:r>
          </a:p>
          <a:p>
            <a:pPr>
              <a:lnSpc>
                <a:spcPct val="100000"/>
              </a:lnSpc>
            </a:pPr>
            <a:r>
              <a:rPr lang="hu-HU" sz="2000" dirty="0"/>
              <a:t>Organizational </a:t>
            </a:r>
            <a:r>
              <a:rPr lang="hu-HU" sz="2000" dirty="0" err="1"/>
              <a:t>fear</a:t>
            </a:r>
            <a:r>
              <a:rPr lang="hu-HU" sz="2000" dirty="0"/>
              <a:t>?</a:t>
            </a:r>
          </a:p>
          <a:p>
            <a:pPr>
              <a:lnSpc>
                <a:spcPct val="100000"/>
              </a:lnSpc>
            </a:pPr>
            <a:r>
              <a:rPr lang="hu-HU" sz="2000" dirty="0"/>
              <a:t>Management </a:t>
            </a:r>
            <a:r>
              <a:rPr lang="hu-HU" sz="2000" dirty="0" err="1"/>
              <a:t>incompetence</a:t>
            </a:r>
            <a:r>
              <a:rPr lang="hu-HU" sz="2000" dirty="0"/>
              <a:t>?</a:t>
            </a:r>
          </a:p>
          <a:p>
            <a:pPr>
              <a:lnSpc>
                <a:spcPct val="100000"/>
              </a:lnSpc>
            </a:pPr>
            <a:r>
              <a:rPr lang="hu-HU" sz="2000" dirty="0" err="1"/>
              <a:t>Rapidly</a:t>
            </a:r>
            <a:r>
              <a:rPr lang="hu-HU" sz="2000" dirty="0"/>
              <a:t> </a:t>
            </a:r>
            <a:r>
              <a:rPr lang="hu-HU" sz="2000" dirty="0" err="1"/>
              <a:t>changing</a:t>
            </a:r>
            <a:r>
              <a:rPr lang="hu-HU" sz="2000" dirty="0"/>
              <a:t> </a:t>
            </a:r>
            <a:r>
              <a:rPr lang="hu-HU" sz="2000" dirty="0" err="1"/>
              <a:t>policies</a:t>
            </a:r>
            <a:r>
              <a:rPr lang="hu-HU" sz="2000" dirty="0"/>
              <a:t>?</a:t>
            </a:r>
          </a:p>
          <a:p>
            <a:pPr>
              <a:lnSpc>
                <a:spcPct val="100000"/>
              </a:lnSpc>
            </a:pPr>
            <a:r>
              <a:rPr lang="hu-HU" sz="2000" dirty="0" err="1"/>
              <a:t>Conflicting</a:t>
            </a:r>
            <a:r>
              <a:rPr lang="hu-HU" sz="2000" dirty="0"/>
              <a:t> </a:t>
            </a:r>
            <a:r>
              <a:rPr lang="hu-HU" sz="2000" dirty="0" err="1"/>
              <a:t>messages</a:t>
            </a:r>
            <a:r>
              <a:rPr lang="hu-HU" sz="2000" dirty="0"/>
              <a:t>/</a:t>
            </a:r>
            <a:r>
              <a:rPr lang="hu-HU" sz="2000" dirty="0" err="1"/>
              <a:t>wants</a:t>
            </a:r>
            <a:r>
              <a:rPr lang="hu-HU" sz="2000" dirty="0"/>
              <a:t>?</a:t>
            </a:r>
          </a:p>
          <a:p>
            <a:pPr>
              <a:lnSpc>
                <a:spcPct val="100000"/>
              </a:lnSpc>
            </a:pPr>
            <a:r>
              <a:rPr lang="hu-HU" sz="2000" dirty="0" err="1"/>
              <a:t>Inexperienced</a:t>
            </a:r>
            <a:r>
              <a:rPr lang="hu-HU" sz="2000" dirty="0"/>
              <a:t> </a:t>
            </a:r>
            <a:r>
              <a:rPr lang="hu-HU" sz="2000" dirty="0" err="1"/>
              <a:t>people</a:t>
            </a:r>
            <a:r>
              <a:rPr lang="hu-HU" sz="2000" dirty="0"/>
              <a:t>?</a:t>
            </a:r>
          </a:p>
          <a:p>
            <a:pPr>
              <a:lnSpc>
                <a:spcPct val="100000"/>
              </a:lnSpc>
            </a:pPr>
            <a:r>
              <a:rPr lang="hu-HU" sz="2000" dirty="0" err="1"/>
              <a:t>Inexperienced</a:t>
            </a:r>
            <a:r>
              <a:rPr lang="hu-HU" sz="2000" dirty="0"/>
              <a:t> </a:t>
            </a:r>
            <a:r>
              <a:rPr lang="hu-HU" sz="2000" dirty="0" err="1"/>
              <a:t>me</a:t>
            </a:r>
            <a:r>
              <a:rPr lang="hu-HU" sz="2000" dirty="0"/>
              <a:t>?</a:t>
            </a:r>
          </a:p>
          <a:p>
            <a:pPr>
              <a:lnSpc>
                <a:spcPct val="100000"/>
              </a:lnSpc>
            </a:pPr>
            <a:r>
              <a:rPr lang="hu-HU" sz="2000" dirty="0" err="1"/>
              <a:t>Lacking</a:t>
            </a:r>
            <a:r>
              <a:rPr lang="hu-HU" sz="2000" dirty="0"/>
              <a:t> </a:t>
            </a:r>
            <a:r>
              <a:rPr lang="hu-HU" sz="2000" dirty="0" err="1"/>
              <a:t>feedback</a:t>
            </a:r>
            <a:r>
              <a:rPr lang="hu-HU" sz="2000" dirty="0"/>
              <a:t>?</a:t>
            </a:r>
          </a:p>
          <a:p>
            <a:pPr>
              <a:lnSpc>
                <a:spcPct val="100000"/>
              </a:lnSpc>
            </a:pPr>
            <a:r>
              <a:rPr lang="hu-HU" sz="2000" dirty="0" err="1"/>
              <a:t>Unclear</a:t>
            </a:r>
            <a:r>
              <a:rPr lang="hu-HU" sz="2000" dirty="0"/>
              <a:t> </a:t>
            </a:r>
            <a:r>
              <a:rPr lang="hu-HU" sz="2000" dirty="0" err="1"/>
              <a:t>objectives</a:t>
            </a:r>
            <a:r>
              <a:rPr lang="hu-HU" sz="2000" dirty="0"/>
              <a:t>?</a:t>
            </a:r>
          </a:p>
          <a:p>
            <a:pPr>
              <a:lnSpc>
                <a:spcPct val="100000"/>
              </a:lnSpc>
            </a:pPr>
            <a:endParaRPr lang="hu-HU" sz="2000" dirty="0"/>
          </a:p>
          <a:p>
            <a:pPr>
              <a:lnSpc>
                <a:spcPct val="100000"/>
              </a:lnSpc>
            </a:pPr>
            <a:endParaRPr lang="hu-HU" sz="2000" dirty="0"/>
          </a:p>
          <a:p>
            <a:pPr>
              <a:lnSpc>
                <a:spcPct val="100000"/>
              </a:lnSpc>
            </a:pPr>
            <a:endParaRPr lang="hu-HU" sz="200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9C06864-B4BF-46B7-AC2C-EB84B50D80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7B7A52B9-A8AB-438E-B534-4C40C3A9E74F}" type="datetime1">
              <a:rPr lang="hu-HU" smtClean="0"/>
              <a:pPr rtl="0">
                <a:spcAft>
                  <a:spcPts val="600"/>
                </a:spcAft>
              </a:pPr>
              <a:t>2022. 02. 20.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507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ood human figure">
            <a:extLst>
              <a:ext uri="{FF2B5EF4-FFF2-40B4-BE49-F238E27FC236}">
                <a16:creationId xmlns:a16="http://schemas.microsoft.com/office/drawing/2014/main" id="{067AEE7D-9013-4938-B614-CB230907DE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513" b="2"/>
          <a:stretch/>
        </p:blipFill>
        <p:spPr>
          <a:xfrm>
            <a:off x="228599" y="237744"/>
            <a:ext cx="7696201" cy="638251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Dátum helye 6">
            <a:extLst>
              <a:ext uri="{FF2B5EF4-FFF2-40B4-BE49-F238E27FC236}">
                <a16:creationId xmlns:a16="http://schemas.microsoft.com/office/drawing/2014/main" id="{FF5287CB-2AA6-4C01-95FB-46EB633FC0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52B1E64E-AF4C-4D8A-B1A2-6376454CC97D}" type="datetime1">
              <a:rPr lang="hu-HU" smtClean="0"/>
              <a:pPr rtl="0">
                <a:spcAft>
                  <a:spcPts val="600"/>
                </a:spcAft>
              </a:pPr>
              <a:t>2022. 02. 20.</a:t>
            </a:fld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6E9D21A8-F40B-463C-8A26-07277EF5E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4362" y="2054799"/>
            <a:ext cx="3144774" cy="1645920"/>
          </a:xfrm>
        </p:spPr>
        <p:txBody>
          <a:bodyPr anchor="b">
            <a:normAutofit/>
          </a:bodyPr>
          <a:lstStyle/>
          <a:p>
            <a:r>
              <a:rPr lang="hu-HU" dirty="0" err="1"/>
              <a:t>How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reduce</a:t>
            </a:r>
            <a:r>
              <a:rPr lang="hu-HU" dirty="0"/>
              <a:t> </a:t>
            </a:r>
            <a:r>
              <a:rPr lang="hu-HU" dirty="0" err="1"/>
              <a:t>our</a:t>
            </a:r>
            <a:r>
              <a:rPr lang="hu-HU" dirty="0"/>
              <a:t> </a:t>
            </a:r>
            <a:r>
              <a:rPr lang="hu-HU" dirty="0" err="1"/>
              <a:t>uncertainties</a:t>
            </a:r>
            <a:r>
              <a:rPr lang="hu-HU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69112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5D00A6-7255-49DE-AB29-43D43B3AA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How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step</a:t>
            </a:r>
            <a:r>
              <a:rPr lang="hu-HU" dirty="0"/>
              <a:t> </a:t>
            </a:r>
            <a:r>
              <a:rPr lang="hu-HU" dirty="0" err="1"/>
              <a:t>into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ring?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951DEFA-2DC9-4CF2-A5D5-C3010B0E5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326" y="1884275"/>
            <a:ext cx="5659677" cy="3849624"/>
          </a:xfrm>
        </p:spPr>
        <p:txBody>
          <a:bodyPr>
            <a:noAutofit/>
          </a:bodyPr>
          <a:lstStyle/>
          <a:p>
            <a:r>
              <a:rPr lang="hu-HU" sz="2000" b="1" dirty="0" err="1"/>
              <a:t>Clarifying</a:t>
            </a:r>
            <a:r>
              <a:rPr lang="hu-HU" sz="2000" b="1" dirty="0"/>
              <a:t> </a:t>
            </a:r>
            <a:r>
              <a:rPr lang="hu-HU" sz="2000" b="1" dirty="0" err="1"/>
              <a:t>my</a:t>
            </a:r>
            <a:r>
              <a:rPr lang="hu-HU" sz="2000" b="1" dirty="0"/>
              <a:t> </a:t>
            </a:r>
            <a:r>
              <a:rPr lang="hu-HU" sz="2000" b="1" dirty="0" err="1"/>
              <a:t>role</a:t>
            </a:r>
            <a:r>
              <a:rPr lang="hu-HU" sz="2000" b="1" dirty="0"/>
              <a:t>----</a:t>
            </a:r>
          </a:p>
          <a:p>
            <a:r>
              <a:rPr lang="hu-HU" sz="2000" b="1" dirty="0" err="1"/>
              <a:t>Clarifying</a:t>
            </a:r>
            <a:r>
              <a:rPr lang="hu-HU" sz="2000" b="1" dirty="0"/>
              <a:t> </a:t>
            </a:r>
            <a:r>
              <a:rPr lang="hu-HU" sz="2000" b="1" dirty="0" err="1"/>
              <a:t>my</a:t>
            </a:r>
            <a:r>
              <a:rPr lang="hu-HU" sz="2000" b="1" dirty="0"/>
              <a:t> </a:t>
            </a:r>
            <a:r>
              <a:rPr lang="hu-HU" sz="2000" b="1" dirty="0" err="1"/>
              <a:t>relevance</a:t>
            </a:r>
            <a:r>
              <a:rPr lang="hu-HU" sz="2000" b="1" dirty="0"/>
              <a:t> (</a:t>
            </a:r>
            <a:r>
              <a:rPr lang="hu-HU" sz="2000" b="1" dirty="0" err="1"/>
              <a:t>why</a:t>
            </a:r>
            <a:r>
              <a:rPr lang="hu-HU" sz="2000" b="1" dirty="0"/>
              <a:t> I am here/</a:t>
            </a:r>
            <a:r>
              <a:rPr lang="hu-HU" sz="2000" b="1" dirty="0" err="1"/>
              <a:t>how</a:t>
            </a:r>
            <a:r>
              <a:rPr lang="hu-HU" sz="2000" b="1" dirty="0"/>
              <a:t> I </a:t>
            </a:r>
            <a:r>
              <a:rPr lang="hu-HU" sz="2000" b="1" dirty="0" err="1"/>
              <a:t>will</a:t>
            </a:r>
            <a:r>
              <a:rPr lang="hu-HU" sz="2000" b="1" dirty="0"/>
              <a:t> </a:t>
            </a:r>
            <a:r>
              <a:rPr lang="hu-HU" sz="2000" b="1" dirty="0" err="1"/>
              <a:t>help</a:t>
            </a:r>
            <a:r>
              <a:rPr lang="hu-HU" sz="2000" b="1" dirty="0"/>
              <a:t>/…..</a:t>
            </a:r>
          </a:p>
          <a:p>
            <a:r>
              <a:rPr lang="hu-HU" sz="2000" b="1" dirty="0" err="1"/>
              <a:t>Coping</a:t>
            </a:r>
            <a:r>
              <a:rPr lang="hu-HU" sz="2000" b="1" dirty="0"/>
              <a:t> </a:t>
            </a:r>
            <a:r>
              <a:rPr lang="hu-HU" sz="2000" b="1" dirty="0" err="1"/>
              <a:t>with</a:t>
            </a:r>
            <a:r>
              <a:rPr lang="hu-HU" sz="2000" b="1" dirty="0"/>
              <a:t> </a:t>
            </a:r>
            <a:r>
              <a:rPr lang="hu-HU" sz="2000" b="1" dirty="0" err="1"/>
              <a:t>pressure</a:t>
            </a:r>
            <a:r>
              <a:rPr lang="hu-HU" sz="2000" b="1" dirty="0"/>
              <a:t>, </a:t>
            </a:r>
            <a:r>
              <a:rPr lang="hu-HU" sz="2000" b="1" dirty="0" err="1"/>
              <a:t>stress</a:t>
            </a:r>
            <a:r>
              <a:rPr lang="hu-HU" sz="2000" b="1" dirty="0"/>
              <a:t> (</a:t>
            </a:r>
            <a:r>
              <a:rPr lang="hu-HU" sz="2000" b="1" dirty="0" err="1"/>
              <a:t>what</a:t>
            </a:r>
            <a:r>
              <a:rPr lang="hu-HU" sz="2000" b="1" dirty="0"/>
              <a:t> is </a:t>
            </a:r>
            <a:r>
              <a:rPr lang="hu-HU" sz="2000" b="1" dirty="0" err="1"/>
              <a:t>your</a:t>
            </a:r>
            <a:r>
              <a:rPr lang="hu-HU" sz="2000" b="1" dirty="0"/>
              <a:t> </a:t>
            </a:r>
            <a:r>
              <a:rPr lang="hu-HU" sz="2000" b="1" dirty="0" err="1"/>
              <a:t>fav</a:t>
            </a:r>
            <a:r>
              <a:rPr lang="hu-HU" sz="2000" b="1" dirty="0"/>
              <a:t> </a:t>
            </a:r>
            <a:r>
              <a:rPr lang="hu-HU" sz="2000" b="1" dirty="0" err="1"/>
              <a:t>coping</a:t>
            </a:r>
            <a:r>
              <a:rPr lang="hu-HU" sz="2000" b="1" dirty="0"/>
              <a:t> </a:t>
            </a:r>
            <a:r>
              <a:rPr lang="hu-HU" sz="2000" b="1" dirty="0" err="1"/>
              <a:t>technique</a:t>
            </a:r>
            <a:r>
              <a:rPr lang="hu-HU" sz="2000" b="1" dirty="0"/>
              <a:t>?)</a:t>
            </a:r>
          </a:p>
          <a:p>
            <a:r>
              <a:rPr lang="hu-HU" sz="2000" b="1" dirty="0" err="1"/>
              <a:t>Assessing</a:t>
            </a:r>
            <a:r>
              <a:rPr lang="hu-HU" sz="2000" b="1" dirty="0"/>
              <a:t> </a:t>
            </a:r>
            <a:r>
              <a:rPr lang="hu-HU" sz="2000" b="1" dirty="0" err="1"/>
              <a:t>my</a:t>
            </a:r>
            <a:r>
              <a:rPr lang="hu-HU" sz="2000" b="1" dirty="0"/>
              <a:t> </a:t>
            </a:r>
            <a:r>
              <a:rPr lang="hu-HU" sz="2000" b="1" dirty="0" err="1"/>
              <a:t>resources</a:t>
            </a:r>
            <a:endParaRPr lang="hu-HU" sz="2000" b="1" dirty="0"/>
          </a:p>
          <a:p>
            <a:r>
              <a:rPr lang="hu-HU" sz="2000" b="1" dirty="0" err="1"/>
              <a:t>Create</a:t>
            </a:r>
            <a:r>
              <a:rPr lang="hu-HU" sz="2000" b="1" dirty="0"/>
              <a:t> </a:t>
            </a:r>
            <a:r>
              <a:rPr lang="hu-HU" sz="2000" b="1" dirty="0" err="1"/>
              <a:t>clarity</a:t>
            </a:r>
            <a:r>
              <a:rPr lang="hu-HU" sz="2000" b="1" dirty="0"/>
              <a:t> </a:t>
            </a:r>
            <a:r>
              <a:rPr lang="hu-HU" sz="2000" b="1" dirty="0" err="1"/>
              <a:t>by</a:t>
            </a:r>
            <a:r>
              <a:rPr lang="hu-HU" sz="2000" b="1" dirty="0"/>
              <a:t> </a:t>
            </a:r>
            <a:r>
              <a:rPr lang="hu-HU" sz="2000" b="1" dirty="0" err="1"/>
              <a:t>asking</a:t>
            </a:r>
            <a:r>
              <a:rPr lang="hu-HU" sz="2000" b="1" dirty="0"/>
              <a:t> </a:t>
            </a:r>
            <a:r>
              <a:rPr lang="hu-HU" sz="2000" b="1" dirty="0" err="1"/>
              <a:t>questions</a:t>
            </a:r>
            <a:endParaRPr lang="hu-HU" sz="2000" b="1" dirty="0"/>
          </a:p>
          <a:p>
            <a:r>
              <a:rPr lang="hu-HU" sz="2000" b="1" dirty="0" err="1"/>
              <a:t>Asking</a:t>
            </a:r>
            <a:r>
              <a:rPr lang="hu-HU" sz="2000" b="1" dirty="0"/>
              <a:t> </a:t>
            </a:r>
            <a:r>
              <a:rPr lang="hu-HU" sz="2000" b="1" dirty="0" err="1"/>
              <a:t>questions</a:t>
            </a:r>
            <a:r>
              <a:rPr lang="hu-HU" sz="2000" b="1" dirty="0"/>
              <a:t> </a:t>
            </a:r>
            <a:r>
              <a:rPr lang="hu-HU" sz="2000" b="1" dirty="0" err="1"/>
              <a:t>to</a:t>
            </a:r>
            <a:r>
              <a:rPr lang="hu-HU" sz="2000" b="1" dirty="0"/>
              <a:t> monitor </a:t>
            </a:r>
            <a:r>
              <a:rPr lang="hu-HU" sz="2000" b="1" dirty="0" err="1"/>
              <a:t>understanding</a:t>
            </a:r>
            <a:r>
              <a:rPr lang="hu-HU" sz="2000" b="1" dirty="0"/>
              <a:t>, </a:t>
            </a:r>
            <a:r>
              <a:rPr lang="hu-HU" sz="2000" b="1" dirty="0" err="1"/>
              <a:t>interpretation</a:t>
            </a:r>
            <a:endParaRPr lang="hu-HU" sz="2000" b="1" dirty="0"/>
          </a:p>
          <a:p>
            <a:r>
              <a:rPr lang="hu-HU" sz="2000" b="1" dirty="0"/>
              <a:t>Bonding and building </a:t>
            </a:r>
            <a:r>
              <a:rPr lang="hu-HU" sz="2000" b="1" dirty="0" err="1"/>
              <a:t>trust</a:t>
            </a:r>
            <a:endParaRPr lang="hu-HU" sz="2000" b="1" dirty="0"/>
          </a:p>
          <a:p>
            <a:endParaRPr lang="hu-HU" sz="2000" b="1" dirty="0"/>
          </a:p>
          <a:p>
            <a:endParaRPr lang="hu-HU" sz="2000" b="1" dirty="0"/>
          </a:p>
          <a:p>
            <a:endParaRPr lang="hu-HU" sz="2000" b="1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E3A0282-A792-4C95-959D-B1F0D92F5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B7A52B9-A8AB-438E-B534-4C40C3A9E74F}" type="datetime1">
              <a:rPr lang="hu-HU" smtClean="0"/>
              <a:t>2022. 02. 20.</a:t>
            </a:fld>
            <a:endParaRPr lang="en-US"/>
          </a:p>
        </p:txBody>
      </p:sp>
      <p:pic>
        <p:nvPicPr>
          <p:cNvPr id="5" name="Picture 2" descr="Crackling in ear: causes, symptoms and treatment">
            <a:extLst>
              <a:ext uri="{FF2B5EF4-FFF2-40B4-BE49-F238E27FC236}">
                <a16:creationId xmlns:a16="http://schemas.microsoft.com/office/drawing/2014/main" id="{036C2F93-59B9-41BD-A45B-C1FD1D2D23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7" r="9246" b="2"/>
          <a:stretch/>
        </p:blipFill>
        <p:spPr bwMode="auto">
          <a:xfrm>
            <a:off x="6648189" y="2014194"/>
            <a:ext cx="1869510" cy="1454063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6" name="Picture 2" descr="Watch Your Mouth | Pastor Craig Crosby">
            <a:extLst>
              <a:ext uri="{FF2B5EF4-FFF2-40B4-BE49-F238E27FC236}">
                <a16:creationId xmlns:a16="http://schemas.microsoft.com/office/drawing/2014/main" id="{00BB0034-9FE5-40D8-AC64-F4C4B75FB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3316" y="2014194"/>
            <a:ext cx="2131698" cy="142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Why Mirrors Don't Actually Flip the Letters in a Word">
            <a:extLst>
              <a:ext uri="{FF2B5EF4-FFF2-40B4-BE49-F238E27FC236}">
                <a16:creationId xmlns:a16="http://schemas.microsoft.com/office/drawing/2014/main" id="{EBC2AA50-E882-4425-8F46-2EB990413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189" y="3809088"/>
            <a:ext cx="1831933" cy="145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n the driver's seat | Ryan Millar">
            <a:extLst>
              <a:ext uri="{FF2B5EF4-FFF2-40B4-BE49-F238E27FC236}">
                <a16:creationId xmlns:a16="http://schemas.microsoft.com/office/drawing/2014/main" id="{B89F7A73-B71F-48B5-9D47-1D1DC2179C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759"/>
          <a:stretch/>
        </p:blipFill>
        <p:spPr bwMode="auto">
          <a:xfrm>
            <a:off x="8703316" y="3809087"/>
            <a:ext cx="2231906" cy="145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593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99BB6B8-5275-485C-84B3-3D6B2A478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hu-HU" dirty="0" err="1"/>
              <a:t>readings</a:t>
            </a:r>
            <a:endParaRPr lang="hu-HU" dirty="0"/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F76511FE-62AE-419C-9865-C9F61A9A4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001" y="609600"/>
            <a:ext cx="5449597" cy="5334000"/>
          </a:xfrm>
          <a:prstGeom prst="rect">
            <a:avLst/>
          </a:prstGeom>
          <a:noFill/>
        </p:spPr>
      </p:pic>
      <p:sp>
        <p:nvSpPr>
          <p:cNvPr id="8" name="Tartalom helye 7">
            <a:extLst>
              <a:ext uri="{FF2B5EF4-FFF2-40B4-BE49-F238E27FC236}">
                <a16:creationId xmlns:a16="http://schemas.microsoft.com/office/drawing/2014/main" id="{DE857F87-FA73-4241-B2CC-03ECD171C1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u-HU" sz="1100" b="1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Pulse</a:t>
            </a:r>
            <a:r>
              <a:rPr lang="hu-HU" sz="1100" b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of </a:t>
            </a:r>
            <a:r>
              <a:rPr lang="hu-HU" sz="1100" b="1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Profession</a:t>
            </a:r>
            <a:r>
              <a:rPr lang="hu-HU" sz="1100" b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hu-HU" sz="1100" b="1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report</a:t>
            </a:r>
            <a:r>
              <a:rPr lang="hu-HU" sz="1100" b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2020</a:t>
            </a:r>
          </a:p>
          <a:p>
            <a:pPr>
              <a:lnSpc>
                <a:spcPct val="90000"/>
              </a:lnSpc>
            </a:pPr>
            <a:r>
              <a:rPr lang="hu-HU" sz="1100" b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https://www.pmi.org/-/media/pmi/documents/public/pdf/learning/thought-leadership/pulse/pmi-pulse-2020-final.pdf?v=2a5fedd3-671a-44e1-9582-c31001b37b61&amp;sc_lang_temp=en</a:t>
            </a:r>
          </a:p>
          <a:p>
            <a:pPr>
              <a:lnSpc>
                <a:spcPct val="90000"/>
              </a:lnSpc>
            </a:pPr>
            <a:endParaRPr lang="hu-HU" sz="1100" b="1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lnSpc>
                <a:spcPct val="90000"/>
              </a:lnSpc>
            </a:pPr>
            <a:r>
              <a:rPr lang="hu-HU" sz="1100" b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 </a:t>
            </a:r>
            <a:r>
              <a:rPr lang="hu-HU" sz="1100" b="1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case</a:t>
            </a:r>
            <a:r>
              <a:rPr lang="hu-HU" sz="1100" b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hu-HU" sz="1100" b="1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</a:t>
            </a:r>
            <a:r>
              <a:rPr lang="hu-HU" sz="1100" b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hu-HU" sz="1100" b="1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ambiguity</a:t>
            </a:r>
            <a:r>
              <a:rPr lang="hu-HU" sz="1100" b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”: </a:t>
            </a:r>
            <a:r>
              <a:rPr lang="hu-HU" sz="1100">
                <a:hlinkClick r:id="rId4"/>
              </a:rPr>
              <a:t>https://uxdesign.cc/ambiguity-an-information-architecture-case-study-6e2608ac8de1</a:t>
            </a:r>
            <a:endParaRPr lang="hu-HU" sz="1100"/>
          </a:p>
          <a:p>
            <a:pPr lvl="1">
              <a:lnSpc>
                <a:spcPct val="90000"/>
              </a:lnSpc>
            </a:pPr>
            <a:r>
              <a:rPr lang="hu-HU" sz="1100" err="1"/>
              <a:t>Supplementary</a:t>
            </a:r>
            <a:r>
              <a:rPr lang="hu-HU" sz="1100"/>
              <a:t> </a:t>
            </a:r>
            <a:r>
              <a:rPr lang="hu-HU" sz="1100" err="1"/>
              <a:t>about</a:t>
            </a:r>
            <a:r>
              <a:rPr lang="hu-HU" sz="1100"/>
              <a:t> </a:t>
            </a:r>
            <a:r>
              <a:rPr lang="hu-HU" sz="1100" err="1"/>
              <a:t>card</a:t>
            </a:r>
            <a:r>
              <a:rPr lang="hu-HU" sz="1100"/>
              <a:t> sorting/ (</a:t>
            </a:r>
            <a:r>
              <a:rPr lang="hu-HU" sz="1100">
                <a:hlinkClick r:id="rId5"/>
              </a:rPr>
              <a:t>https://www.nngroup.com/articles/card-sorting-definition/</a:t>
            </a:r>
            <a:r>
              <a:rPr lang="hu-HU" sz="1100"/>
              <a:t>) </a:t>
            </a:r>
          </a:p>
          <a:p>
            <a:pPr>
              <a:lnSpc>
                <a:spcPct val="90000"/>
              </a:lnSpc>
            </a:pPr>
            <a:r>
              <a:rPr lang="hu-HU" sz="1100" b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„life-</a:t>
            </a:r>
            <a:r>
              <a:rPr lang="hu-HU" sz="1100" b="1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lessons</a:t>
            </a:r>
            <a:r>
              <a:rPr lang="hu-HU" sz="1100" b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hu-HU" sz="1100" b="1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from</a:t>
            </a:r>
            <a:r>
              <a:rPr lang="hu-HU" sz="1100" b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 BA”: </a:t>
            </a:r>
            <a:r>
              <a:rPr lang="hu-HU" sz="1100">
                <a:hlinkClick r:id="rId3"/>
              </a:rPr>
              <a:t>https://www.batimes.com/articles/20-lessons-learnt-over-20-years-of-doing-business-analysis.html</a:t>
            </a:r>
            <a:endParaRPr lang="hu-HU" sz="1100"/>
          </a:p>
          <a:p>
            <a:pPr marL="274320" lvl="1" indent="0">
              <a:lnSpc>
                <a:spcPct val="90000"/>
              </a:lnSpc>
              <a:buNone/>
            </a:pPr>
            <a:endParaRPr lang="hu-HU" sz="1100"/>
          </a:p>
          <a:p>
            <a:pPr>
              <a:lnSpc>
                <a:spcPct val="90000"/>
              </a:lnSpc>
            </a:pPr>
            <a:endParaRPr lang="hu-HU" sz="110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07D7A0F-B01F-4BB9-98B5-81E2E0C630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7B7A52B9-A8AB-438E-B534-4C40C3A9E74F}" type="datetime1">
              <a:rPr lang="hu-HU" smtClean="0"/>
              <a:pPr rtl="0">
                <a:spcAft>
                  <a:spcPts val="600"/>
                </a:spcAft>
              </a:pPr>
              <a:t>2022. 02. 20.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6A1EF29-FAD4-480E-BE33-BEC140902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1465"/>
            <a:ext cx="6322565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GB" altLang="hu-H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https://www.batimes.com/articles/20-lessons-learnt-over-20-years-of-doing-business-analysis.html</a:t>
            </a:r>
            <a:r>
              <a:rPr kumimoji="0" lang="hu-HU" altLang="hu-H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2937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EF2DE9-F0FF-4CE2-8289-C4FDD9B30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hu-HU" dirty="0" err="1"/>
              <a:t>Active</a:t>
            </a:r>
            <a:r>
              <a:rPr lang="hu-HU" dirty="0"/>
              <a:t> </a:t>
            </a:r>
            <a:r>
              <a:rPr lang="hu-HU" dirty="0" err="1"/>
              <a:t>listening</a:t>
            </a:r>
            <a:endParaRPr lang="hu-HU" dirty="0"/>
          </a:p>
        </p:txBody>
      </p:sp>
      <p:pic>
        <p:nvPicPr>
          <p:cNvPr id="12290" name="Picture 2" descr="Crackling in ear: causes, symptoms and treatment">
            <a:extLst>
              <a:ext uri="{FF2B5EF4-FFF2-40B4-BE49-F238E27FC236}">
                <a16:creationId xmlns:a16="http://schemas.microsoft.com/office/drawing/2014/main" id="{219C2BA0-539F-4904-9A82-A93F5B7341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7" r="9246" b="2"/>
          <a:stretch/>
        </p:blipFill>
        <p:spPr bwMode="auto">
          <a:xfrm>
            <a:off x="148904" y="196645"/>
            <a:ext cx="7874943" cy="6430297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71" name="Text Placeholder 3">
            <a:extLst>
              <a:ext uri="{FF2B5EF4-FFF2-40B4-BE49-F238E27FC236}">
                <a16:creationId xmlns:a16="http://schemas.microsoft.com/office/drawing/2014/main" id="{B0B2C07C-7CC6-463E-8EF0-8979A20C7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/>
          <a:lstStyle/>
          <a:p>
            <a:r>
              <a:rPr lang="hu-HU" dirty="0" err="1"/>
              <a:t>What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when</a:t>
            </a:r>
            <a:r>
              <a:rPr lang="hu-HU" dirty="0"/>
              <a:t>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actively</a:t>
            </a:r>
            <a:r>
              <a:rPr lang="hu-HU" dirty="0"/>
              <a:t> </a:t>
            </a:r>
            <a:r>
              <a:rPr lang="hu-HU" dirty="0" err="1"/>
              <a:t>listen</a:t>
            </a:r>
            <a:r>
              <a:rPr lang="hu-HU" dirty="0"/>
              <a:t>?</a:t>
            </a:r>
          </a:p>
          <a:p>
            <a:r>
              <a:rPr lang="hu-HU" dirty="0"/>
              <a:t>(</a:t>
            </a:r>
            <a:r>
              <a:rPr lang="hu-HU" dirty="0" err="1"/>
              <a:t>What</a:t>
            </a:r>
            <a:r>
              <a:rPr lang="hu-HU" dirty="0"/>
              <a:t> </a:t>
            </a:r>
            <a:r>
              <a:rPr lang="hu-HU" dirty="0" err="1"/>
              <a:t>should</a:t>
            </a:r>
            <a:r>
              <a:rPr lang="hu-HU" dirty="0"/>
              <a:t>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avoid</a:t>
            </a:r>
            <a:r>
              <a:rPr lang="hu-HU" dirty="0"/>
              <a:t>?)</a:t>
            </a:r>
            <a:endParaRPr lang="en-US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65972007-31BA-4392-9C9E-FC07596547E2}"/>
              </a:ext>
            </a:extLst>
          </p:cNvPr>
          <p:cNvSpPr txBox="1"/>
          <p:nvPr/>
        </p:nvSpPr>
        <p:spPr>
          <a:xfrm>
            <a:off x="1621142" y="3979222"/>
            <a:ext cx="289304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 wise old owl lived in an oak,</a:t>
            </a:r>
            <a:br>
              <a:rPr lang="en-US" sz="2000" dirty="0"/>
            </a:br>
            <a:r>
              <a:rPr 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more he saw, the less he spoke</a:t>
            </a:r>
            <a:br>
              <a:rPr lang="en-US" sz="2000" dirty="0"/>
            </a:br>
            <a:r>
              <a:rPr 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less he spoke, the more he heard,</a:t>
            </a:r>
            <a:br>
              <a:rPr lang="en-US" sz="2000" dirty="0"/>
            </a:br>
            <a:r>
              <a:rPr 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Now, wasn't he a wise old bird?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14849781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EF2DE9-F0FF-4CE2-8289-C4FDD9B30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hu-HU" dirty="0" err="1"/>
              <a:t>Active</a:t>
            </a:r>
            <a:r>
              <a:rPr lang="hu-HU" dirty="0"/>
              <a:t> </a:t>
            </a:r>
            <a:r>
              <a:rPr lang="hu-HU" dirty="0" err="1"/>
              <a:t>listening</a:t>
            </a:r>
            <a:r>
              <a:rPr lang="hu-HU" dirty="0"/>
              <a:t> </a:t>
            </a:r>
            <a:r>
              <a:rPr lang="hu-HU" dirty="0" err="1"/>
              <a:t>exercise</a:t>
            </a:r>
            <a:endParaRPr lang="hu-HU" dirty="0"/>
          </a:p>
        </p:txBody>
      </p:sp>
      <p:pic>
        <p:nvPicPr>
          <p:cNvPr id="12290" name="Picture 2" descr="Crackling in ear: causes, symptoms and treatment">
            <a:extLst>
              <a:ext uri="{FF2B5EF4-FFF2-40B4-BE49-F238E27FC236}">
                <a16:creationId xmlns:a16="http://schemas.microsoft.com/office/drawing/2014/main" id="{219C2BA0-539F-4904-9A82-A93F5B7341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7" r="9246" b="2"/>
          <a:stretch/>
        </p:blipFill>
        <p:spPr bwMode="auto">
          <a:xfrm>
            <a:off x="148904" y="196645"/>
            <a:ext cx="7874943" cy="6430297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71" name="Text Placeholder 3">
            <a:extLst>
              <a:ext uri="{FF2B5EF4-FFF2-40B4-BE49-F238E27FC236}">
                <a16:creationId xmlns:a16="http://schemas.microsoft.com/office/drawing/2014/main" id="{B0B2C07C-7CC6-463E-8EF0-8979A20C7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 fontScale="85000" lnSpcReduction="10000"/>
          </a:bodyPr>
          <a:lstStyle/>
          <a:p>
            <a:r>
              <a:rPr lang="hu-HU" dirty="0" err="1"/>
              <a:t>Form</a:t>
            </a:r>
            <a:r>
              <a:rPr lang="hu-HU" dirty="0"/>
              <a:t> </a:t>
            </a:r>
            <a:r>
              <a:rPr lang="hu-HU" dirty="0" err="1"/>
              <a:t>groups</a:t>
            </a:r>
            <a:r>
              <a:rPr lang="hu-HU" dirty="0"/>
              <a:t> of 3</a:t>
            </a:r>
          </a:p>
          <a:p>
            <a:r>
              <a:rPr lang="hu-HU" dirty="0"/>
              <a:t>A </a:t>
            </a:r>
            <a:r>
              <a:rPr lang="hu-HU" dirty="0" err="1"/>
              <a:t>speaker</a:t>
            </a:r>
            <a:endParaRPr lang="hu-HU" dirty="0"/>
          </a:p>
          <a:p>
            <a:r>
              <a:rPr lang="hu-HU" dirty="0"/>
              <a:t>A </a:t>
            </a:r>
            <a:r>
              <a:rPr lang="hu-HU" dirty="0" err="1"/>
              <a:t>listener</a:t>
            </a:r>
            <a:endParaRPr lang="hu-HU" dirty="0"/>
          </a:p>
          <a:p>
            <a:r>
              <a:rPr lang="hu-HU" dirty="0"/>
              <a:t>An </a:t>
            </a:r>
            <a:r>
              <a:rPr lang="hu-HU" dirty="0" err="1"/>
              <a:t>observer</a:t>
            </a:r>
            <a:endParaRPr lang="hu-HU" dirty="0"/>
          </a:p>
          <a:p>
            <a:endParaRPr lang="hu-HU" dirty="0"/>
          </a:p>
          <a:p>
            <a:r>
              <a:rPr lang="hu-HU" dirty="0"/>
              <a:t>3 </a:t>
            </a:r>
            <a:r>
              <a:rPr lang="hu-HU" dirty="0" err="1"/>
              <a:t>minutes</a:t>
            </a:r>
            <a:r>
              <a:rPr lang="hu-HU" dirty="0"/>
              <a:t> </a:t>
            </a:r>
            <a:r>
              <a:rPr lang="hu-HU" dirty="0" err="1"/>
              <a:t>speaking</a:t>
            </a:r>
            <a:r>
              <a:rPr lang="hu-HU" dirty="0"/>
              <a:t> </a:t>
            </a:r>
            <a:r>
              <a:rPr lang="hu-HU" dirty="0" err="1"/>
              <a:t>time</a:t>
            </a:r>
            <a:r>
              <a:rPr lang="hu-HU" dirty="0"/>
              <a:t> (</a:t>
            </a:r>
            <a:r>
              <a:rPr lang="hu-HU" dirty="0" err="1"/>
              <a:t>speaker</a:t>
            </a:r>
            <a:r>
              <a:rPr lang="hu-HU" dirty="0"/>
              <a:t> </a:t>
            </a:r>
            <a:r>
              <a:rPr lang="hu-HU" dirty="0" err="1"/>
              <a:t>pick</a:t>
            </a:r>
            <a:r>
              <a:rPr lang="hu-HU" dirty="0"/>
              <a:t> </a:t>
            </a:r>
            <a:r>
              <a:rPr lang="hu-HU" dirty="0" err="1"/>
              <a:t>any</a:t>
            </a:r>
            <a:r>
              <a:rPr lang="hu-HU" dirty="0"/>
              <a:t> </a:t>
            </a:r>
            <a:r>
              <a:rPr lang="hu-HU" dirty="0" err="1"/>
              <a:t>topic</a:t>
            </a:r>
            <a:r>
              <a:rPr lang="hu-HU" dirty="0"/>
              <a:t>, start </a:t>
            </a:r>
            <a:r>
              <a:rPr lang="hu-HU" dirty="0" err="1"/>
              <a:t>telling</a:t>
            </a:r>
            <a:r>
              <a:rPr lang="hu-HU" dirty="0"/>
              <a:t> </a:t>
            </a:r>
            <a:r>
              <a:rPr lang="hu-HU" dirty="0" err="1"/>
              <a:t>your</a:t>
            </a:r>
            <a:r>
              <a:rPr lang="hu-HU" dirty="0"/>
              <a:t> story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listener</a:t>
            </a:r>
            <a:r>
              <a:rPr lang="hu-HU" dirty="0"/>
              <a:t>. </a:t>
            </a:r>
          </a:p>
          <a:p>
            <a:r>
              <a:rPr lang="hu-HU" dirty="0" err="1"/>
              <a:t>Listener</a:t>
            </a:r>
            <a:r>
              <a:rPr lang="hu-HU" dirty="0"/>
              <a:t> </a:t>
            </a:r>
            <a:r>
              <a:rPr lang="hu-HU" dirty="0" err="1"/>
              <a:t>listen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story- Observer: monitor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listener</a:t>
            </a:r>
            <a:r>
              <a:rPr lang="hu-HU" dirty="0"/>
              <a:t>. Is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listener</a:t>
            </a:r>
            <a:r>
              <a:rPr lang="hu-HU" dirty="0"/>
              <a:t> </a:t>
            </a:r>
            <a:r>
              <a:rPr lang="hu-HU" dirty="0" err="1"/>
              <a:t>actively</a:t>
            </a:r>
            <a:r>
              <a:rPr lang="hu-HU" dirty="0"/>
              <a:t> </a:t>
            </a:r>
            <a:r>
              <a:rPr lang="hu-HU" dirty="0" err="1"/>
              <a:t>listening</a:t>
            </a:r>
            <a:r>
              <a:rPr lang="hu-HU" dirty="0"/>
              <a:t>? (</a:t>
            </a:r>
            <a:r>
              <a:rPr lang="hu-HU" dirty="0" err="1"/>
              <a:t>use</a:t>
            </a:r>
            <a:r>
              <a:rPr lang="hu-HU" dirty="0"/>
              <a:t> a </a:t>
            </a:r>
            <a:r>
              <a:rPr lang="hu-HU" dirty="0" err="1"/>
              <a:t>checklist</a:t>
            </a:r>
            <a:r>
              <a:rPr lang="hu-HU" dirty="0"/>
              <a:t>)</a:t>
            </a:r>
            <a:endParaRPr lang="en-US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65972007-31BA-4392-9C9E-FC07596547E2}"/>
              </a:ext>
            </a:extLst>
          </p:cNvPr>
          <p:cNvSpPr txBox="1"/>
          <p:nvPr/>
        </p:nvSpPr>
        <p:spPr>
          <a:xfrm>
            <a:off x="1621142" y="3979222"/>
            <a:ext cx="289304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 wise old owl lived in an oak,</a:t>
            </a:r>
            <a:br>
              <a:rPr lang="en-US" sz="2000" dirty="0"/>
            </a:br>
            <a:r>
              <a:rPr 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more he saw, the less he spoke</a:t>
            </a:r>
            <a:br>
              <a:rPr lang="en-US" sz="2000" dirty="0"/>
            </a:br>
            <a:r>
              <a:rPr 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less he spoke, the more he heard,</a:t>
            </a:r>
            <a:br>
              <a:rPr lang="en-US" sz="2000" dirty="0"/>
            </a:br>
            <a:r>
              <a:rPr 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Now, wasn't he a wise old bird?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37811993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27BC70F-3932-42E1-B6D7-64F65AEEC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4852" y="328875"/>
            <a:ext cx="10058400" cy="1371600"/>
          </a:xfrm>
        </p:spPr>
        <p:txBody>
          <a:bodyPr/>
          <a:lstStyle/>
          <a:p>
            <a:r>
              <a:rPr lang="hu-HU" dirty="0" err="1"/>
              <a:t>Active</a:t>
            </a:r>
            <a:r>
              <a:rPr lang="hu-HU" dirty="0"/>
              <a:t> </a:t>
            </a:r>
            <a:r>
              <a:rPr lang="hu-HU" dirty="0" err="1"/>
              <a:t>listening</a:t>
            </a:r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DE14BD9-26BB-40D2-B4B1-644048F11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B7A52B9-A8AB-438E-B534-4C40C3A9E74F}" type="datetime1">
              <a:rPr lang="hu-HU" smtClean="0"/>
              <a:t>2022. 02. 20.</a:t>
            </a:fld>
            <a:endParaRPr lang="en-US"/>
          </a:p>
        </p:txBody>
      </p:sp>
      <p:pic>
        <p:nvPicPr>
          <p:cNvPr id="11266" name="Picture 2" descr="Listening - KLP LLP">
            <a:extLst>
              <a:ext uri="{FF2B5EF4-FFF2-40B4-BE49-F238E27FC236}">
                <a16:creationId xmlns:a16="http://schemas.microsoft.com/office/drawing/2014/main" id="{CFDC9AAA-9AEB-497B-89D8-18496289A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794" y="1471733"/>
            <a:ext cx="8068518" cy="4746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rackling in ear: causes, symptoms and treatment">
            <a:extLst>
              <a:ext uri="{FF2B5EF4-FFF2-40B4-BE49-F238E27FC236}">
                <a16:creationId xmlns:a16="http://schemas.microsoft.com/office/drawing/2014/main" id="{6E73CB09-5EEA-417A-A56F-07FD6B2EAE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7" r="9246" b="2"/>
          <a:stretch/>
        </p:blipFill>
        <p:spPr bwMode="auto">
          <a:xfrm>
            <a:off x="365342" y="285603"/>
            <a:ext cx="1869510" cy="1454063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0747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 descr="NLP Predicates – The best examples [Lists with words] [Ready to use] |  Happy Rubin">
            <a:extLst>
              <a:ext uri="{FF2B5EF4-FFF2-40B4-BE49-F238E27FC236}">
                <a16:creationId xmlns:a16="http://schemas.microsoft.com/office/drawing/2014/main" id="{38A9CFC1-CB89-4767-BB10-3F1A755F4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538"/>
            <a:ext cx="12089706" cy="663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E044BBC1-4536-49FF-ABCD-CDE34A905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814" y="210348"/>
            <a:ext cx="9146088" cy="1371600"/>
          </a:xfrm>
        </p:spPr>
        <p:txBody>
          <a:bodyPr/>
          <a:lstStyle/>
          <a:p>
            <a:r>
              <a:rPr lang="hu-HU" dirty="0" err="1"/>
              <a:t>mapping</a:t>
            </a:r>
            <a:r>
              <a:rPr lang="hu-HU" dirty="0"/>
              <a:t> </a:t>
            </a:r>
            <a:r>
              <a:rPr lang="hu-HU" dirty="0" err="1"/>
              <a:t>my</a:t>
            </a:r>
            <a:r>
              <a:rPr lang="hu-HU" dirty="0"/>
              <a:t> partner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CB25AAB-1945-41F3-9C86-816BAC4C8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9328" y="1197882"/>
            <a:ext cx="4147951" cy="3849624"/>
          </a:xfrm>
        </p:spPr>
        <p:txBody>
          <a:bodyPr>
            <a:noAutofit/>
          </a:bodyPr>
          <a:lstStyle/>
          <a:p>
            <a:r>
              <a:rPr lang="hu-HU" sz="2800" b="1" dirty="0" err="1">
                <a:solidFill>
                  <a:schemeClr val="bg1"/>
                </a:solidFill>
              </a:rPr>
              <a:t>Write</a:t>
            </a:r>
            <a:r>
              <a:rPr lang="hu-HU" sz="2800" b="1" dirty="0">
                <a:solidFill>
                  <a:schemeClr val="bg1"/>
                </a:solidFill>
              </a:rPr>
              <a:t> a 10 </a:t>
            </a:r>
            <a:r>
              <a:rPr lang="hu-HU" sz="2800" b="1" dirty="0" err="1">
                <a:solidFill>
                  <a:schemeClr val="bg1"/>
                </a:solidFill>
              </a:rPr>
              <a:t>sentence</a:t>
            </a:r>
            <a:r>
              <a:rPr lang="hu-HU" sz="2800" b="1" dirty="0">
                <a:solidFill>
                  <a:schemeClr val="bg1"/>
                </a:solidFill>
              </a:rPr>
              <a:t> </a:t>
            </a:r>
            <a:r>
              <a:rPr lang="hu-HU" sz="2800" b="1" dirty="0" err="1">
                <a:solidFill>
                  <a:schemeClr val="bg1"/>
                </a:solidFill>
              </a:rPr>
              <a:t>brief</a:t>
            </a:r>
            <a:r>
              <a:rPr lang="hu-HU" sz="2800" b="1" dirty="0">
                <a:solidFill>
                  <a:schemeClr val="bg1"/>
                </a:solidFill>
              </a:rPr>
              <a:t> </a:t>
            </a:r>
            <a:r>
              <a:rPr lang="hu-HU" sz="2800" b="1" dirty="0" err="1">
                <a:solidFill>
                  <a:schemeClr val="bg1"/>
                </a:solidFill>
              </a:rPr>
              <a:t>about</a:t>
            </a:r>
            <a:r>
              <a:rPr lang="hu-HU" sz="2800" b="1" dirty="0">
                <a:solidFill>
                  <a:schemeClr val="bg1"/>
                </a:solidFill>
              </a:rPr>
              <a:t> </a:t>
            </a:r>
            <a:r>
              <a:rPr lang="hu-HU" sz="2800" b="1" dirty="0" err="1">
                <a:solidFill>
                  <a:schemeClr val="bg1"/>
                </a:solidFill>
              </a:rPr>
              <a:t>your</a:t>
            </a:r>
            <a:r>
              <a:rPr lang="hu-HU" sz="2800" b="1" dirty="0">
                <a:solidFill>
                  <a:schemeClr val="bg1"/>
                </a:solidFill>
              </a:rPr>
              <a:t> </a:t>
            </a:r>
            <a:r>
              <a:rPr lang="hu-HU" sz="2800" b="1" dirty="0" err="1">
                <a:solidFill>
                  <a:schemeClr val="bg1"/>
                </a:solidFill>
              </a:rPr>
              <a:t>current</a:t>
            </a:r>
            <a:r>
              <a:rPr lang="hu-HU" sz="2800" b="1" dirty="0">
                <a:solidFill>
                  <a:schemeClr val="bg1"/>
                </a:solidFill>
              </a:rPr>
              <a:t> </a:t>
            </a:r>
            <a:r>
              <a:rPr lang="hu-HU" sz="2800" b="1" dirty="0" err="1">
                <a:solidFill>
                  <a:schemeClr val="bg1"/>
                </a:solidFill>
              </a:rPr>
              <a:t>location</a:t>
            </a:r>
            <a:r>
              <a:rPr lang="hu-HU" sz="2800" b="1" dirty="0">
                <a:solidFill>
                  <a:schemeClr val="bg1"/>
                </a:solidFill>
              </a:rPr>
              <a:t>. </a:t>
            </a:r>
            <a:r>
              <a:rPr lang="hu-HU" sz="2800" b="1" dirty="0" err="1">
                <a:solidFill>
                  <a:schemeClr val="bg1"/>
                </a:solidFill>
              </a:rPr>
              <a:t>Where</a:t>
            </a:r>
            <a:r>
              <a:rPr lang="hu-HU" sz="2800" b="1" dirty="0">
                <a:solidFill>
                  <a:schemeClr val="bg1"/>
                </a:solidFill>
              </a:rPr>
              <a:t> </a:t>
            </a:r>
            <a:r>
              <a:rPr lang="hu-HU" sz="2800" b="1" dirty="0" err="1">
                <a:solidFill>
                  <a:schemeClr val="bg1"/>
                </a:solidFill>
              </a:rPr>
              <a:t>are</a:t>
            </a:r>
            <a:r>
              <a:rPr lang="hu-HU" sz="2800" b="1" dirty="0">
                <a:solidFill>
                  <a:schemeClr val="bg1"/>
                </a:solidFill>
              </a:rPr>
              <a:t> </a:t>
            </a:r>
            <a:r>
              <a:rPr lang="hu-HU" sz="2800" b="1" dirty="0" err="1">
                <a:solidFill>
                  <a:schemeClr val="bg1"/>
                </a:solidFill>
              </a:rPr>
              <a:t>you</a:t>
            </a:r>
            <a:r>
              <a:rPr lang="hu-HU" sz="2800" b="1" dirty="0">
                <a:solidFill>
                  <a:schemeClr val="bg1"/>
                </a:solidFill>
              </a:rPr>
              <a:t> </a:t>
            </a:r>
            <a:r>
              <a:rPr lang="hu-HU" sz="2800" b="1" dirty="0" err="1">
                <a:solidFill>
                  <a:schemeClr val="bg1"/>
                </a:solidFill>
              </a:rPr>
              <a:t>right</a:t>
            </a:r>
            <a:r>
              <a:rPr lang="hu-HU" sz="2800" b="1" dirty="0">
                <a:solidFill>
                  <a:schemeClr val="bg1"/>
                </a:solidFill>
              </a:rPr>
              <a:t> </a:t>
            </a:r>
            <a:r>
              <a:rPr lang="hu-HU" sz="2800" b="1" dirty="0" err="1">
                <a:solidFill>
                  <a:schemeClr val="bg1"/>
                </a:solidFill>
              </a:rPr>
              <a:t>now</a:t>
            </a:r>
            <a:r>
              <a:rPr lang="hu-HU" sz="2800" b="1" dirty="0">
                <a:solidFill>
                  <a:schemeClr val="bg1"/>
                </a:solidFill>
              </a:rPr>
              <a:t>? </a:t>
            </a:r>
            <a:r>
              <a:rPr lang="hu-HU" sz="2800" b="1" dirty="0" err="1">
                <a:solidFill>
                  <a:schemeClr val="bg1"/>
                </a:solidFill>
              </a:rPr>
              <a:t>How</a:t>
            </a:r>
            <a:r>
              <a:rPr lang="hu-HU" sz="2800" b="1" dirty="0">
                <a:solidFill>
                  <a:schemeClr val="bg1"/>
                </a:solidFill>
              </a:rPr>
              <a:t> </a:t>
            </a:r>
            <a:r>
              <a:rPr lang="hu-HU" sz="2800" b="1" dirty="0" err="1">
                <a:solidFill>
                  <a:schemeClr val="bg1"/>
                </a:solidFill>
              </a:rPr>
              <a:t>this</a:t>
            </a:r>
            <a:r>
              <a:rPr lang="hu-HU" sz="2800" b="1" dirty="0">
                <a:solidFill>
                  <a:schemeClr val="bg1"/>
                </a:solidFill>
              </a:rPr>
              <a:t> </a:t>
            </a:r>
            <a:r>
              <a:rPr lang="hu-HU" sz="2800" b="1" dirty="0" err="1">
                <a:solidFill>
                  <a:schemeClr val="bg1"/>
                </a:solidFill>
              </a:rPr>
              <a:t>ambiance</a:t>
            </a:r>
            <a:r>
              <a:rPr lang="hu-HU" sz="2800" b="1" dirty="0">
                <a:solidFill>
                  <a:schemeClr val="bg1"/>
                </a:solidFill>
              </a:rPr>
              <a:t> </a:t>
            </a:r>
            <a:r>
              <a:rPr lang="hu-HU" sz="2800" b="1" dirty="0" err="1">
                <a:solidFill>
                  <a:schemeClr val="bg1"/>
                </a:solidFill>
              </a:rPr>
              <a:t>feels</a:t>
            </a:r>
            <a:r>
              <a:rPr lang="hu-HU" sz="2800" b="1" dirty="0">
                <a:solidFill>
                  <a:schemeClr val="bg1"/>
                </a:solidFill>
              </a:rPr>
              <a:t>? ….</a:t>
            </a:r>
          </a:p>
          <a:p>
            <a:r>
              <a:rPr lang="hu-HU" sz="2800" b="1" dirty="0" err="1">
                <a:solidFill>
                  <a:schemeClr val="bg1"/>
                </a:solidFill>
              </a:rPr>
              <a:t>You</a:t>
            </a:r>
            <a:r>
              <a:rPr lang="hu-HU" sz="2800" b="1" dirty="0">
                <a:solidFill>
                  <a:schemeClr val="bg1"/>
                </a:solidFill>
              </a:rPr>
              <a:t> </a:t>
            </a:r>
            <a:r>
              <a:rPr lang="hu-HU" sz="2800" b="1" dirty="0" err="1">
                <a:solidFill>
                  <a:schemeClr val="bg1"/>
                </a:solidFill>
              </a:rPr>
              <a:t>have</a:t>
            </a:r>
            <a:r>
              <a:rPr lang="hu-HU" sz="2800" b="1" dirty="0">
                <a:solidFill>
                  <a:schemeClr val="bg1"/>
                </a:solidFill>
              </a:rPr>
              <a:t> 5 </a:t>
            </a:r>
            <a:r>
              <a:rPr lang="hu-HU" sz="2800" b="1" dirty="0" err="1">
                <a:solidFill>
                  <a:schemeClr val="bg1"/>
                </a:solidFill>
              </a:rPr>
              <a:t>mins</a:t>
            </a:r>
            <a:r>
              <a:rPr lang="hu-HU" sz="2800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CAF76D0-56E1-4BDD-B4A8-24FD10FA8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B7A52B9-A8AB-438E-B534-4C40C3A9E74F}" type="datetime1">
              <a:rPr lang="hu-HU" smtClean="0"/>
              <a:t>2022. 02. 20.</a:t>
            </a:fld>
            <a:endParaRPr lang="en-US"/>
          </a:p>
        </p:txBody>
      </p:sp>
      <p:pic>
        <p:nvPicPr>
          <p:cNvPr id="13314" name="Picture 2" descr="Watch Your Mouth | Pastor Craig Crosby">
            <a:extLst>
              <a:ext uri="{FF2B5EF4-FFF2-40B4-BE49-F238E27FC236}">
                <a16:creationId xmlns:a16="http://schemas.microsoft.com/office/drawing/2014/main" id="{28ECBF78-00F1-4013-977D-D2A0CB373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20" y="374940"/>
            <a:ext cx="2457290" cy="1645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95898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 descr="NLP Predicates – The best examples [Lists with words] [Ready to use] |  Happy Rubin">
            <a:extLst>
              <a:ext uri="{FF2B5EF4-FFF2-40B4-BE49-F238E27FC236}">
                <a16:creationId xmlns:a16="http://schemas.microsoft.com/office/drawing/2014/main" id="{38A9CFC1-CB89-4767-BB10-3F1A755F4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94" y="8727"/>
            <a:ext cx="7154500" cy="663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E044BBC1-4536-49FF-ABCD-CDE34A905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437" y="296409"/>
            <a:ext cx="3470002" cy="1371600"/>
          </a:xfrm>
        </p:spPr>
        <p:txBody>
          <a:bodyPr>
            <a:normAutofit/>
          </a:bodyPr>
          <a:lstStyle/>
          <a:p>
            <a:r>
              <a:rPr lang="hu-HU" dirty="0"/>
              <a:t>„</a:t>
            </a:r>
            <a:r>
              <a:rPr lang="hu-HU" dirty="0" err="1"/>
              <a:t>mapping</a:t>
            </a:r>
            <a:r>
              <a:rPr lang="hu-HU" dirty="0"/>
              <a:t> </a:t>
            </a:r>
            <a:r>
              <a:rPr lang="hu-HU" dirty="0" err="1"/>
              <a:t>my</a:t>
            </a:r>
            <a:r>
              <a:rPr lang="hu-HU" dirty="0"/>
              <a:t> partner”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CB25AAB-1945-41F3-9C86-816BAC4C8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1333" y="0"/>
            <a:ext cx="4748373" cy="6647652"/>
          </a:xfrm>
          <a:solidFill>
            <a:srgbClr val="2E3722"/>
          </a:solidFill>
        </p:spPr>
        <p:txBody>
          <a:bodyPr>
            <a:noAutofit/>
          </a:bodyPr>
          <a:lstStyle/>
          <a:p>
            <a:r>
              <a:rPr lang="hu-HU" sz="2400" b="1" dirty="0" err="1">
                <a:solidFill>
                  <a:schemeClr val="bg1"/>
                </a:solidFill>
              </a:rPr>
              <a:t>Now</a:t>
            </a:r>
            <a:r>
              <a:rPr lang="hu-HU" sz="2400" b="1" dirty="0">
                <a:solidFill>
                  <a:schemeClr val="bg1"/>
                </a:solidFill>
              </a:rPr>
              <a:t> </a:t>
            </a:r>
            <a:r>
              <a:rPr lang="hu-HU" sz="2400" b="1" dirty="0" err="1">
                <a:solidFill>
                  <a:schemeClr val="bg1"/>
                </a:solidFill>
              </a:rPr>
              <a:t>read</a:t>
            </a:r>
            <a:r>
              <a:rPr lang="hu-HU" sz="2400" b="1" dirty="0">
                <a:solidFill>
                  <a:schemeClr val="bg1"/>
                </a:solidFill>
              </a:rPr>
              <a:t> </a:t>
            </a:r>
            <a:r>
              <a:rPr lang="hu-HU" sz="2400" b="1" dirty="0" err="1">
                <a:solidFill>
                  <a:schemeClr val="bg1"/>
                </a:solidFill>
              </a:rPr>
              <a:t>your</a:t>
            </a:r>
            <a:r>
              <a:rPr lang="hu-HU" sz="2400" b="1" dirty="0">
                <a:solidFill>
                  <a:schemeClr val="bg1"/>
                </a:solidFill>
              </a:rPr>
              <a:t> story.</a:t>
            </a:r>
          </a:p>
          <a:p>
            <a:r>
              <a:rPr lang="hu-HU" sz="2400" b="1" dirty="0" err="1">
                <a:solidFill>
                  <a:schemeClr val="bg1"/>
                </a:solidFill>
              </a:rPr>
              <a:t>Audience</a:t>
            </a:r>
            <a:r>
              <a:rPr lang="hu-HU" sz="2400" b="1" dirty="0">
                <a:solidFill>
                  <a:schemeClr val="bg1"/>
                </a:solidFill>
              </a:rPr>
              <a:t>: </a:t>
            </a:r>
            <a:r>
              <a:rPr lang="hu-HU" sz="2400" b="1" dirty="0" err="1">
                <a:solidFill>
                  <a:schemeClr val="bg1"/>
                </a:solidFill>
              </a:rPr>
              <a:t>you</a:t>
            </a:r>
            <a:r>
              <a:rPr lang="hu-HU" sz="2400" b="1" dirty="0">
                <a:solidFill>
                  <a:schemeClr val="bg1"/>
                </a:solidFill>
              </a:rPr>
              <a:t> </a:t>
            </a:r>
            <a:r>
              <a:rPr lang="hu-HU" sz="2400" b="1" dirty="0" err="1">
                <a:solidFill>
                  <a:schemeClr val="bg1"/>
                </a:solidFill>
              </a:rPr>
              <a:t>actively</a:t>
            </a:r>
            <a:r>
              <a:rPr lang="hu-HU" sz="2400" b="1" dirty="0">
                <a:solidFill>
                  <a:schemeClr val="bg1"/>
                </a:solidFill>
              </a:rPr>
              <a:t> </a:t>
            </a:r>
            <a:r>
              <a:rPr lang="hu-HU" sz="2400" b="1" dirty="0" err="1">
                <a:solidFill>
                  <a:schemeClr val="bg1"/>
                </a:solidFill>
              </a:rPr>
              <a:t>listen</a:t>
            </a:r>
            <a:r>
              <a:rPr lang="hu-HU" sz="2400" b="1" dirty="0">
                <a:solidFill>
                  <a:schemeClr val="bg1"/>
                </a:solidFill>
              </a:rPr>
              <a:t>.</a:t>
            </a:r>
          </a:p>
          <a:p>
            <a:r>
              <a:rPr lang="hu-HU" sz="2400" b="1" dirty="0">
                <a:solidFill>
                  <a:schemeClr val="bg1"/>
                </a:solidFill>
              </a:rPr>
              <a:t>Monitor </a:t>
            </a:r>
            <a:r>
              <a:rPr lang="hu-HU" sz="2400" b="1" dirty="0" err="1">
                <a:solidFill>
                  <a:schemeClr val="bg1"/>
                </a:solidFill>
              </a:rPr>
              <a:t>expressions</a:t>
            </a:r>
            <a:r>
              <a:rPr lang="hu-HU" sz="2400" b="1" dirty="0">
                <a:solidFill>
                  <a:schemeClr val="bg1"/>
                </a:solidFill>
              </a:rPr>
              <a:t>: </a:t>
            </a:r>
          </a:p>
          <a:p>
            <a:r>
              <a:rPr lang="hu-HU" sz="2400" b="1" dirty="0">
                <a:solidFill>
                  <a:srgbClr val="0070C0"/>
                </a:solidFill>
              </a:rPr>
              <a:t>Visual </a:t>
            </a:r>
            <a:r>
              <a:rPr lang="hu-HU" sz="2400" b="1" dirty="0">
                <a:solidFill>
                  <a:schemeClr val="accent4"/>
                </a:solidFill>
              </a:rPr>
              <a:t>(</a:t>
            </a:r>
            <a:r>
              <a:rPr lang="hu-HU" sz="2400" b="1" dirty="0" err="1">
                <a:solidFill>
                  <a:schemeClr val="accent4"/>
                </a:solidFill>
              </a:rPr>
              <a:t>related</a:t>
            </a:r>
            <a:r>
              <a:rPr lang="hu-HU" sz="2400" b="1" dirty="0">
                <a:solidFill>
                  <a:schemeClr val="accent4"/>
                </a:solidFill>
              </a:rPr>
              <a:t> </a:t>
            </a:r>
            <a:r>
              <a:rPr lang="hu-HU" sz="2400" b="1" dirty="0" err="1">
                <a:solidFill>
                  <a:schemeClr val="accent4"/>
                </a:solidFill>
              </a:rPr>
              <a:t>to</a:t>
            </a:r>
            <a:r>
              <a:rPr lang="hu-HU" sz="2400" b="1" dirty="0">
                <a:solidFill>
                  <a:schemeClr val="accent4"/>
                </a:solidFill>
              </a:rPr>
              <a:t> </a:t>
            </a:r>
            <a:r>
              <a:rPr lang="hu-HU" sz="2400" b="1" dirty="0" err="1">
                <a:solidFill>
                  <a:schemeClr val="accent4"/>
                </a:solidFill>
              </a:rPr>
              <a:t>seeing</a:t>
            </a:r>
            <a:r>
              <a:rPr lang="hu-HU" sz="2400" b="1" dirty="0">
                <a:solidFill>
                  <a:schemeClr val="accent4"/>
                </a:solidFill>
              </a:rPr>
              <a:t>, </a:t>
            </a:r>
            <a:r>
              <a:rPr lang="hu-HU" sz="2400" b="1" dirty="0" err="1">
                <a:solidFill>
                  <a:schemeClr val="accent4"/>
                </a:solidFill>
              </a:rPr>
              <a:t>watching</a:t>
            </a:r>
            <a:r>
              <a:rPr lang="hu-HU" sz="2400" b="1" dirty="0">
                <a:solidFill>
                  <a:schemeClr val="accent4"/>
                </a:solidFill>
              </a:rPr>
              <a:t>, </a:t>
            </a:r>
            <a:r>
              <a:rPr lang="hu-HU" sz="2400" b="1" dirty="0" err="1">
                <a:solidFill>
                  <a:schemeClr val="accent4"/>
                </a:solidFill>
              </a:rPr>
              <a:t>sights</a:t>
            </a:r>
            <a:r>
              <a:rPr lang="hu-HU" sz="2400" b="1" dirty="0">
                <a:solidFill>
                  <a:schemeClr val="accent4"/>
                </a:solidFill>
              </a:rPr>
              <a:t>, </a:t>
            </a:r>
            <a:r>
              <a:rPr lang="hu-HU" sz="2400" b="1" dirty="0" err="1">
                <a:solidFill>
                  <a:schemeClr val="accent4"/>
                </a:solidFill>
              </a:rPr>
              <a:t>views</a:t>
            </a:r>
            <a:r>
              <a:rPr lang="hu-HU" sz="2400" b="1" dirty="0">
                <a:solidFill>
                  <a:schemeClr val="accent4"/>
                </a:solidFill>
              </a:rPr>
              <a:t>, </a:t>
            </a:r>
            <a:r>
              <a:rPr lang="hu-HU" sz="2400" b="1" dirty="0" err="1">
                <a:solidFill>
                  <a:schemeClr val="accent4"/>
                </a:solidFill>
              </a:rPr>
              <a:t>colors</a:t>
            </a:r>
            <a:r>
              <a:rPr lang="hu-HU" sz="2400" b="1" dirty="0">
                <a:solidFill>
                  <a:schemeClr val="accent4"/>
                </a:solidFill>
              </a:rPr>
              <a:t>, </a:t>
            </a:r>
            <a:r>
              <a:rPr lang="hu-HU" sz="2400" b="1" dirty="0" err="1">
                <a:solidFill>
                  <a:schemeClr val="accent4"/>
                </a:solidFill>
              </a:rPr>
              <a:t>brightness</a:t>
            </a:r>
            <a:r>
              <a:rPr lang="hu-HU" sz="2400" b="1" dirty="0">
                <a:solidFill>
                  <a:schemeClr val="accent4"/>
                </a:solidFill>
              </a:rPr>
              <a:t>)</a:t>
            </a:r>
          </a:p>
          <a:p>
            <a:r>
              <a:rPr lang="hu-HU" sz="2400" b="1" dirty="0" err="1">
                <a:solidFill>
                  <a:srgbClr val="0070C0"/>
                </a:solidFill>
              </a:rPr>
              <a:t>Accoustic</a:t>
            </a:r>
            <a:r>
              <a:rPr lang="hu-HU" sz="2400" b="1" dirty="0">
                <a:solidFill>
                  <a:srgbClr val="0070C0"/>
                </a:solidFill>
              </a:rPr>
              <a:t>: </a:t>
            </a:r>
            <a:r>
              <a:rPr lang="hu-HU" sz="2400" b="1" dirty="0" err="1">
                <a:solidFill>
                  <a:schemeClr val="accent4"/>
                </a:solidFill>
              </a:rPr>
              <a:t>sounds</a:t>
            </a:r>
            <a:r>
              <a:rPr lang="hu-HU" sz="2400" b="1" dirty="0">
                <a:solidFill>
                  <a:schemeClr val="accent4"/>
                </a:solidFill>
              </a:rPr>
              <a:t>, </a:t>
            </a:r>
            <a:r>
              <a:rPr lang="hu-HU" sz="2400" b="1" dirty="0" err="1">
                <a:solidFill>
                  <a:schemeClr val="accent4"/>
                </a:solidFill>
              </a:rPr>
              <a:t>silence</a:t>
            </a:r>
            <a:r>
              <a:rPr lang="hu-HU" sz="2400" b="1" dirty="0">
                <a:solidFill>
                  <a:schemeClr val="accent4"/>
                </a:solidFill>
              </a:rPr>
              <a:t>, </a:t>
            </a:r>
            <a:r>
              <a:rPr lang="hu-HU" sz="2400" b="1" dirty="0" err="1">
                <a:solidFill>
                  <a:schemeClr val="accent4"/>
                </a:solidFill>
              </a:rPr>
              <a:t>hearing</a:t>
            </a:r>
            <a:r>
              <a:rPr lang="hu-HU" sz="2400" b="1" dirty="0">
                <a:solidFill>
                  <a:schemeClr val="accent4"/>
                </a:solidFill>
              </a:rPr>
              <a:t>, </a:t>
            </a:r>
            <a:r>
              <a:rPr lang="hu-HU" sz="2400" b="1" dirty="0" err="1">
                <a:solidFill>
                  <a:schemeClr val="accent4"/>
                </a:solidFill>
              </a:rPr>
              <a:t>noise</a:t>
            </a:r>
            <a:r>
              <a:rPr lang="hu-HU" sz="2400" b="1" dirty="0">
                <a:solidFill>
                  <a:schemeClr val="accent4"/>
                </a:solidFill>
              </a:rPr>
              <a:t>, </a:t>
            </a:r>
            <a:r>
              <a:rPr lang="hu-HU" sz="2400" b="1" dirty="0" err="1">
                <a:solidFill>
                  <a:schemeClr val="accent4"/>
                </a:solidFill>
              </a:rPr>
              <a:t>tone</a:t>
            </a:r>
            <a:endParaRPr lang="hu-HU" sz="2400" b="1" dirty="0">
              <a:solidFill>
                <a:schemeClr val="accent4"/>
              </a:solidFill>
            </a:endParaRPr>
          </a:p>
          <a:p>
            <a:r>
              <a:rPr lang="hu-HU" sz="2400" b="1" dirty="0" err="1">
                <a:solidFill>
                  <a:srgbClr val="0070C0"/>
                </a:solidFill>
              </a:rPr>
              <a:t>Kinestetic</a:t>
            </a:r>
            <a:r>
              <a:rPr lang="hu-HU" sz="2400" b="1" dirty="0">
                <a:solidFill>
                  <a:srgbClr val="0070C0"/>
                </a:solidFill>
              </a:rPr>
              <a:t>: </a:t>
            </a:r>
            <a:r>
              <a:rPr lang="hu-HU" sz="2400" b="1" dirty="0" err="1">
                <a:solidFill>
                  <a:schemeClr val="accent4"/>
                </a:solidFill>
              </a:rPr>
              <a:t>touch</a:t>
            </a:r>
            <a:r>
              <a:rPr lang="hu-HU" sz="2400" b="1" dirty="0">
                <a:solidFill>
                  <a:schemeClr val="accent4"/>
                </a:solidFill>
              </a:rPr>
              <a:t>, </a:t>
            </a:r>
            <a:r>
              <a:rPr lang="hu-HU" sz="2400" b="1" dirty="0" err="1">
                <a:solidFill>
                  <a:schemeClr val="accent4"/>
                </a:solidFill>
              </a:rPr>
              <a:t>weigh</a:t>
            </a:r>
            <a:r>
              <a:rPr lang="hu-HU" sz="2400" b="1" dirty="0">
                <a:solidFill>
                  <a:schemeClr val="accent4"/>
                </a:solidFill>
              </a:rPr>
              <a:t>, </a:t>
            </a:r>
            <a:r>
              <a:rPr lang="hu-HU" sz="2400" b="1" dirty="0" err="1">
                <a:solidFill>
                  <a:schemeClr val="accent4"/>
                </a:solidFill>
              </a:rPr>
              <a:t>surface</a:t>
            </a:r>
            <a:r>
              <a:rPr lang="hu-HU" sz="2400" b="1" dirty="0">
                <a:solidFill>
                  <a:schemeClr val="accent4"/>
                </a:solidFill>
              </a:rPr>
              <a:t>, </a:t>
            </a:r>
            <a:r>
              <a:rPr lang="hu-HU" sz="2400" b="1" dirty="0" err="1">
                <a:solidFill>
                  <a:schemeClr val="accent4"/>
                </a:solidFill>
              </a:rPr>
              <a:t>materials</a:t>
            </a:r>
            <a:r>
              <a:rPr lang="hu-HU" sz="2400" b="1" dirty="0">
                <a:solidFill>
                  <a:schemeClr val="accent4"/>
                </a:solidFill>
              </a:rPr>
              <a:t>, </a:t>
            </a:r>
          </a:p>
          <a:p>
            <a:r>
              <a:rPr lang="hu-HU" sz="2400" b="1" dirty="0" err="1">
                <a:solidFill>
                  <a:srgbClr val="0070C0"/>
                </a:solidFill>
              </a:rPr>
              <a:t>Olfactory</a:t>
            </a:r>
            <a:r>
              <a:rPr lang="hu-HU" sz="2400" b="1" dirty="0">
                <a:solidFill>
                  <a:srgbClr val="0070C0"/>
                </a:solidFill>
              </a:rPr>
              <a:t>: </a:t>
            </a:r>
            <a:r>
              <a:rPr lang="hu-HU" sz="2400" b="1" dirty="0" err="1">
                <a:solidFill>
                  <a:schemeClr val="accent4"/>
                </a:solidFill>
              </a:rPr>
              <a:t>smelling</a:t>
            </a:r>
            <a:r>
              <a:rPr lang="hu-HU" sz="2400" b="1" dirty="0">
                <a:solidFill>
                  <a:schemeClr val="accent4"/>
                </a:solidFill>
              </a:rPr>
              <a:t>, </a:t>
            </a:r>
            <a:r>
              <a:rPr lang="hu-HU" sz="2400" b="1" dirty="0" err="1">
                <a:solidFill>
                  <a:schemeClr val="accent4"/>
                </a:solidFill>
              </a:rPr>
              <a:t>odour</a:t>
            </a:r>
            <a:r>
              <a:rPr lang="hu-HU" sz="2400" b="1" dirty="0">
                <a:solidFill>
                  <a:schemeClr val="accent4"/>
                </a:solidFill>
              </a:rPr>
              <a:t>, </a:t>
            </a:r>
            <a:r>
              <a:rPr lang="hu-HU" sz="2400" b="1" dirty="0" err="1">
                <a:solidFill>
                  <a:schemeClr val="accent4"/>
                </a:solidFill>
              </a:rPr>
              <a:t>fragrance</a:t>
            </a:r>
            <a:r>
              <a:rPr lang="hu-HU" sz="2400" b="1" dirty="0">
                <a:solidFill>
                  <a:schemeClr val="accent4"/>
                </a:solidFill>
              </a:rPr>
              <a:t>, </a:t>
            </a:r>
          </a:p>
          <a:p>
            <a:r>
              <a:rPr lang="hu-HU" sz="2400" b="1" dirty="0" err="1">
                <a:solidFill>
                  <a:srgbClr val="0070C0"/>
                </a:solidFill>
              </a:rPr>
              <a:t>Gustatoric</a:t>
            </a:r>
            <a:r>
              <a:rPr lang="hu-HU" sz="2400" b="1" dirty="0">
                <a:solidFill>
                  <a:srgbClr val="0070C0"/>
                </a:solidFill>
              </a:rPr>
              <a:t> </a:t>
            </a:r>
            <a:r>
              <a:rPr lang="hu-HU" sz="2400" b="1" dirty="0">
                <a:solidFill>
                  <a:schemeClr val="accent4"/>
                </a:solidFill>
              </a:rPr>
              <a:t>(</a:t>
            </a:r>
            <a:r>
              <a:rPr lang="hu-HU" sz="2400" b="1" dirty="0" err="1">
                <a:solidFill>
                  <a:schemeClr val="accent4"/>
                </a:solidFill>
              </a:rPr>
              <a:t>taste</a:t>
            </a:r>
            <a:r>
              <a:rPr lang="hu-HU" sz="2400" b="1" dirty="0">
                <a:solidFill>
                  <a:schemeClr val="accent4"/>
                </a:solidFill>
              </a:rPr>
              <a:t>)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CAF76D0-56E1-4BDD-B4A8-24FD10FA8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B7A52B9-A8AB-438E-B534-4C40C3A9E74F}" type="datetime1">
              <a:rPr lang="hu-HU" smtClean="0"/>
              <a:t>2022. 02. 20.</a:t>
            </a:fld>
            <a:endParaRPr lang="en-US"/>
          </a:p>
        </p:txBody>
      </p:sp>
      <p:pic>
        <p:nvPicPr>
          <p:cNvPr id="13314" name="Picture 2" descr="Watch Your Mouth | Pastor Craig Crosby">
            <a:extLst>
              <a:ext uri="{FF2B5EF4-FFF2-40B4-BE49-F238E27FC236}">
                <a16:creationId xmlns:a16="http://schemas.microsoft.com/office/drawing/2014/main" id="{28ECBF78-00F1-4013-977D-D2A0CB373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20" y="374940"/>
            <a:ext cx="2457290" cy="1645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12987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0F3EF6D-4F32-457C-888E-3EC99B5B4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443" y="237744"/>
            <a:ext cx="6382512" cy="6382512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4" name="Dátum helye 3">
            <a:extLst>
              <a:ext uri="{FF2B5EF4-FFF2-40B4-BE49-F238E27FC236}">
                <a16:creationId xmlns:a16="http://schemas.microsoft.com/office/drawing/2014/main" id="{2E06C660-CB71-44DF-8EBD-A128A26FFC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7B7A52B9-A8AB-438E-B534-4C40C3A9E74F}" type="datetime1">
              <a:rPr lang="hu-HU" smtClean="0"/>
              <a:pPr rtl="0">
                <a:spcAft>
                  <a:spcPts val="600"/>
                </a:spcAft>
              </a:pPr>
              <a:t>2022. 02. 20.</a:t>
            </a:fld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3C7A456-580B-4534-9B14-34BD9F818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hu-HU" dirty="0" err="1"/>
              <a:t>What</a:t>
            </a:r>
            <a:r>
              <a:rPr lang="hu-HU" dirty="0"/>
              <a:t> is VAKOG?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5877E68-81B5-4749-8E66-FBC89A502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/>
          <a:p>
            <a:r>
              <a:rPr lang="hu-HU" dirty="0" err="1"/>
              <a:t>How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store</a:t>
            </a:r>
            <a:r>
              <a:rPr lang="hu-HU" dirty="0"/>
              <a:t> </a:t>
            </a:r>
            <a:r>
              <a:rPr lang="hu-HU" dirty="0" err="1"/>
              <a:t>information</a:t>
            </a:r>
            <a:r>
              <a:rPr lang="hu-HU" dirty="0"/>
              <a:t>?</a:t>
            </a:r>
          </a:p>
          <a:p>
            <a:r>
              <a:rPr lang="hu-HU" dirty="0" err="1"/>
              <a:t>How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gather</a:t>
            </a:r>
            <a:r>
              <a:rPr lang="hu-HU" dirty="0"/>
              <a:t> and </a:t>
            </a:r>
            <a:r>
              <a:rPr lang="hu-HU" dirty="0" err="1"/>
              <a:t>retrieve</a:t>
            </a:r>
            <a:r>
              <a:rPr lang="hu-HU" dirty="0"/>
              <a:t> </a:t>
            </a:r>
            <a:r>
              <a:rPr lang="hu-HU" dirty="0" err="1"/>
              <a:t>information</a:t>
            </a:r>
            <a:r>
              <a:rPr lang="hu-HU" dirty="0"/>
              <a:t>?</a:t>
            </a:r>
          </a:p>
          <a:p>
            <a:r>
              <a:rPr lang="hu-HU" dirty="0" err="1"/>
              <a:t>Sensory</a:t>
            </a:r>
            <a:r>
              <a:rPr lang="hu-H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13571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Kép 10" descr="A képen szöveg látható&#10;&#10;Automatikusan generált leírás">
            <a:extLst>
              <a:ext uri="{FF2B5EF4-FFF2-40B4-BE49-F238E27FC236}">
                <a16:creationId xmlns:a16="http://schemas.microsoft.com/office/drawing/2014/main" id="{FAAF7EA0-83F9-4E19-8E14-8F69E7F2E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2313051"/>
            <a:ext cx="7696201" cy="223189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Dátum helye 2">
            <a:extLst>
              <a:ext uri="{FF2B5EF4-FFF2-40B4-BE49-F238E27FC236}">
                <a16:creationId xmlns:a16="http://schemas.microsoft.com/office/drawing/2014/main" id="{9F900643-7EDB-4324-AD4A-6164BCBBE4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8977A4C8-8FD0-44EA-A473-E0338D05B7ED}" type="datetime1">
              <a:rPr lang="hu-HU" smtClean="0"/>
              <a:pPr rtl="0">
                <a:spcAft>
                  <a:spcPts val="600"/>
                </a:spcAft>
              </a:pPr>
              <a:t>2022. 02. 20.</a:t>
            </a:fld>
            <a:endParaRPr lang="en-US"/>
          </a:p>
        </p:txBody>
      </p:sp>
      <p:sp>
        <p:nvSpPr>
          <p:cNvPr id="4" name="Cím 3">
            <a:extLst>
              <a:ext uri="{FF2B5EF4-FFF2-40B4-BE49-F238E27FC236}">
                <a16:creationId xmlns:a16="http://schemas.microsoft.com/office/drawing/2014/main" id="{BB61FD74-07B8-415D-BC2A-9410D424C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hu-HU" dirty="0" err="1"/>
              <a:t>VaKOG</a:t>
            </a:r>
            <a:r>
              <a:rPr lang="hu-HU" dirty="0"/>
              <a:t> EXAMPLE 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F989C23-43B4-4CB9-8ECB-5DEAEA25C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/>
          <a:lstStyle/>
          <a:p>
            <a:r>
              <a:rPr lang="en-US" dirty="0"/>
              <a:t>https://www.landsiedel.com/en/nlp-library/representational-systems-vakog.html#exercises</a:t>
            </a:r>
          </a:p>
        </p:txBody>
      </p:sp>
    </p:spTree>
    <p:extLst>
      <p:ext uri="{BB962C8B-B14F-4D97-AF65-F5344CB8AC3E}">
        <p14:creationId xmlns:p14="http://schemas.microsoft.com/office/powerpoint/2010/main" val="22400357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Why Mirrors Don't Actually Flip the Letters in a Word">
            <a:extLst>
              <a:ext uri="{FF2B5EF4-FFF2-40B4-BE49-F238E27FC236}">
                <a16:creationId xmlns:a16="http://schemas.microsoft.com/office/drawing/2014/main" id="{86EC6D7A-B92A-4B92-B7B3-0D67BF7AB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8096" y="222027"/>
            <a:ext cx="7696201" cy="6365586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4" name="Dátum helye 3">
            <a:extLst>
              <a:ext uri="{FF2B5EF4-FFF2-40B4-BE49-F238E27FC236}">
                <a16:creationId xmlns:a16="http://schemas.microsoft.com/office/drawing/2014/main" id="{C3847EA2-DE56-4CF7-81D9-66F53F9EF3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7B7A52B9-A8AB-438E-B534-4C40C3A9E74F}" type="datetime1">
              <a:rPr lang="hu-HU" smtClean="0"/>
              <a:pPr rtl="0">
                <a:spcAft>
                  <a:spcPts val="600"/>
                </a:spcAft>
              </a:pPr>
              <a:t>2022. 02. 20.</a:t>
            </a:fld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F766966-661E-4270-BD7F-D7FC7FACE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hu-HU" dirty="0"/>
              <a:t>„</a:t>
            </a:r>
            <a:r>
              <a:rPr lang="hu-HU" dirty="0" err="1"/>
              <a:t>reflecting</a:t>
            </a:r>
            <a:r>
              <a:rPr lang="hu-HU" dirty="0"/>
              <a:t> </a:t>
            </a:r>
            <a:r>
              <a:rPr lang="hu-HU" dirty="0" err="1"/>
              <a:t>my</a:t>
            </a:r>
            <a:r>
              <a:rPr lang="hu-HU" dirty="0"/>
              <a:t> partner” (</a:t>
            </a:r>
            <a:r>
              <a:rPr lang="hu-HU" dirty="0" err="1"/>
              <a:t>mirroring</a:t>
            </a:r>
            <a:r>
              <a:rPr lang="hu-HU" dirty="0"/>
              <a:t>)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09DECBC0-6775-41E6-AFBD-2A7056CF1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/>
          <a:lstStyle/>
          <a:p>
            <a:endParaRPr lang="hu-HU" dirty="0"/>
          </a:p>
          <a:p>
            <a:r>
              <a:rPr lang="hu-HU" dirty="0" err="1"/>
              <a:t>Why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need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mirror</a:t>
            </a:r>
            <a:r>
              <a:rPr lang="hu-HU" dirty="0"/>
              <a:t>?</a:t>
            </a:r>
          </a:p>
          <a:p>
            <a:r>
              <a:rPr lang="hu-HU" dirty="0" err="1"/>
              <a:t>How</a:t>
            </a:r>
            <a:r>
              <a:rPr lang="hu-HU" dirty="0"/>
              <a:t> is </a:t>
            </a:r>
            <a:r>
              <a:rPr lang="hu-HU" dirty="0" err="1"/>
              <a:t>that</a:t>
            </a:r>
            <a:r>
              <a:rPr lang="hu-HU" dirty="0"/>
              <a:t> happening?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5744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2C6DE17-AC0B-4900-B121-317FD0ABB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hu-HU" sz="2700" dirty="0"/>
              <a:t>„</a:t>
            </a:r>
            <a:r>
              <a:rPr lang="hu-HU" sz="2700" dirty="0" err="1"/>
              <a:t>getting</a:t>
            </a:r>
            <a:r>
              <a:rPr lang="hu-HU" sz="2700" dirty="0"/>
              <a:t> </a:t>
            </a:r>
            <a:r>
              <a:rPr lang="hu-HU" sz="2700" dirty="0" err="1"/>
              <a:t>into</a:t>
            </a:r>
            <a:r>
              <a:rPr lang="hu-HU" sz="2700" dirty="0"/>
              <a:t> </a:t>
            </a:r>
            <a:r>
              <a:rPr lang="hu-HU" sz="2700" dirty="0" err="1"/>
              <a:t>the</a:t>
            </a:r>
            <a:r>
              <a:rPr lang="hu-HU" sz="2700" dirty="0"/>
              <a:t> driver </a:t>
            </a:r>
            <a:r>
              <a:rPr lang="hu-HU" sz="2700" dirty="0" err="1"/>
              <a:t>seat</a:t>
            </a:r>
            <a:r>
              <a:rPr lang="hu-HU" sz="2700" dirty="0"/>
              <a:t>” (</a:t>
            </a:r>
            <a:r>
              <a:rPr lang="hu-HU" sz="2700" dirty="0" err="1"/>
              <a:t>pacing-leading</a:t>
            </a:r>
            <a:r>
              <a:rPr lang="hu-HU" sz="2700" dirty="0"/>
              <a:t>)</a:t>
            </a:r>
          </a:p>
        </p:txBody>
      </p:sp>
      <p:pic>
        <p:nvPicPr>
          <p:cNvPr id="17410" name="Picture 2" descr="In the driver's seat | Ryan Millar">
            <a:extLst>
              <a:ext uri="{FF2B5EF4-FFF2-40B4-BE49-F238E27FC236}">
                <a16:creationId xmlns:a16="http://schemas.microsoft.com/office/drawing/2014/main" id="{E4FA5C5F-EE92-4542-AEF5-BCD936FCC6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759"/>
          <a:stretch/>
        </p:blipFill>
        <p:spPr bwMode="auto">
          <a:xfrm>
            <a:off x="0" y="235974"/>
            <a:ext cx="8091948" cy="626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Text Placeholder 3">
            <a:extLst>
              <a:ext uri="{FF2B5EF4-FFF2-40B4-BE49-F238E27FC236}">
                <a16:creationId xmlns:a16="http://schemas.microsoft.com/office/drawing/2014/main" id="{D4A78C02-45F1-429F-BCE8-E0F1E3BFD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/>
          <a:lstStyle/>
          <a:p>
            <a:r>
              <a:rPr lang="hu-HU" dirty="0" err="1"/>
              <a:t>Why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need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get</a:t>
            </a:r>
            <a:r>
              <a:rPr lang="hu-HU" dirty="0"/>
              <a:t> </a:t>
            </a:r>
            <a:r>
              <a:rPr lang="hu-HU" dirty="0" err="1"/>
              <a:t>into</a:t>
            </a:r>
            <a:r>
              <a:rPr lang="hu-HU" dirty="0"/>
              <a:t> a driver </a:t>
            </a:r>
            <a:r>
              <a:rPr lang="hu-HU" dirty="0" err="1"/>
              <a:t>seat</a:t>
            </a:r>
            <a:r>
              <a:rPr lang="hu-HU" dirty="0"/>
              <a:t>?</a:t>
            </a:r>
          </a:p>
          <a:p>
            <a:r>
              <a:rPr lang="hu-HU" dirty="0" err="1"/>
              <a:t>How</a:t>
            </a:r>
            <a:r>
              <a:rPr lang="hu-HU" dirty="0"/>
              <a:t> is </a:t>
            </a:r>
            <a:r>
              <a:rPr lang="hu-HU" dirty="0" err="1"/>
              <a:t>that</a:t>
            </a:r>
            <a:r>
              <a:rPr lang="hu-HU" dirty="0"/>
              <a:t> happening?</a:t>
            </a:r>
            <a:endParaRPr lang="en-US" dirty="0"/>
          </a:p>
          <a:p>
            <a:endParaRPr lang="en-US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D344408-6D09-46CD-A1F9-D45199939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7B7A52B9-A8AB-438E-B534-4C40C3A9E74F}" type="datetime1">
              <a:rPr lang="hu-HU" smtClean="0"/>
              <a:pPr rtl="0">
                <a:spcAft>
                  <a:spcPts val="600"/>
                </a:spcAft>
              </a:pPr>
              <a:t>2022. 02. 20.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10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6">
            <a:extLst>
              <a:ext uri="{FF2B5EF4-FFF2-40B4-BE49-F238E27FC236}">
                <a16:creationId xmlns:a16="http://schemas.microsoft.com/office/drawing/2014/main" id="{87AA3BBE-251D-4163-AE15-CDC31D71E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How</a:t>
            </a:r>
            <a:r>
              <a:rPr lang="hu-HU" dirty="0"/>
              <a:t> </a:t>
            </a:r>
            <a:r>
              <a:rPr lang="hu-HU"/>
              <a:t>to</a:t>
            </a:r>
            <a:r>
              <a:rPr lang="hu-HU" dirty="0"/>
              <a:t> </a:t>
            </a:r>
            <a:r>
              <a:rPr lang="hu-HU"/>
              <a:t>handle</a:t>
            </a:r>
            <a:r>
              <a:rPr lang="hu-HU" dirty="0"/>
              <a:t> </a:t>
            </a:r>
            <a:r>
              <a:rPr lang="hu-HU"/>
              <a:t>ambiguity</a:t>
            </a:r>
            <a:r>
              <a:rPr lang="hu-HU" dirty="0"/>
              <a:t>?</a:t>
            </a:r>
          </a:p>
        </p:txBody>
      </p:sp>
      <p:pic>
        <p:nvPicPr>
          <p:cNvPr id="2052" name="Picture 4" descr="Toolset for delicate work 1PK-639 | GM electronic COM">
            <a:extLst>
              <a:ext uri="{FF2B5EF4-FFF2-40B4-BE49-F238E27FC236}">
                <a16:creationId xmlns:a16="http://schemas.microsoft.com/office/drawing/2014/main" id="{F324A0EC-BBE8-4EB6-AA47-D919F8883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609600"/>
            <a:ext cx="6400800" cy="53340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6" name="Cím 1">
            <a:extLst>
              <a:ext uri="{FF2B5EF4-FFF2-40B4-BE49-F238E27FC236}">
                <a16:creationId xmlns:a16="http://schemas.microsoft.com/office/drawing/2014/main" id="{7AB476AD-6850-4874-947E-2B3FE52264E4}"/>
              </a:ext>
            </a:extLst>
          </p:cNvPr>
          <p:cNvSpPr txBox="1">
            <a:spLocks/>
          </p:cNvSpPr>
          <p:nvPr/>
        </p:nvSpPr>
        <p:spPr>
          <a:xfrm>
            <a:off x="8458200" y="2336800"/>
            <a:ext cx="3161963" cy="360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>
              <a:lnSpc>
                <a:spcPct val="100000"/>
              </a:lnSpc>
              <a:spcBef>
                <a:spcPts val="800"/>
              </a:spcBef>
              <a:buClr>
                <a:schemeClr val="tx1">
                  <a:lumMod val="85000"/>
                  <a:lumOff val="15000"/>
                </a:schemeClr>
              </a:buClr>
            </a:pPr>
            <a:endParaRPr lang="hu-HU" sz="17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spcBef>
                <a:spcPts val="80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hu-HU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Your takeaways and toolset:</a:t>
            </a:r>
          </a:p>
          <a:p>
            <a:pPr>
              <a:lnSpc>
                <a:spcPct val="100000"/>
              </a:lnSpc>
              <a:spcBef>
                <a:spcPts val="80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hu-HU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 role</a:t>
            </a:r>
          </a:p>
          <a:p>
            <a:pPr>
              <a:lnSpc>
                <a:spcPct val="100000"/>
              </a:lnSpc>
              <a:spcBef>
                <a:spcPts val="80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hu-HU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Sources of uncertainty</a:t>
            </a:r>
          </a:p>
          <a:p>
            <a:pPr>
              <a:lnSpc>
                <a:spcPct val="100000"/>
              </a:lnSpc>
              <a:spcBef>
                <a:spcPts val="80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hu-HU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 can you map your partner?</a:t>
            </a:r>
          </a:p>
          <a:p>
            <a:pPr>
              <a:lnSpc>
                <a:spcPct val="100000"/>
              </a:lnSpc>
              <a:spcBef>
                <a:spcPts val="80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hu-HU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Pacing-leading</a:t>
            </a:r>
          </a:p>
          <a:p>
            <a:pPr>
              <a:lnSpc>
                <a:spcPct val="100000"/>
              </a:lnSpc>
              <a:spcBef>
                <a:spcPts val="80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hu-HU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Active listening</a:t>
            </a:r>
          </a:p>
          <a:p>
            <a:pPr>
              <a:lnSpc>
                <a:spcPct val="100000"/>
              </a:lnSpc>
              <a:spcBef>
                <a:spcPts val="80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hu-HU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VAKOG</a:t>
            </a:r>
          </a:p>
          <a:p>
            <a:pPr>
              <a:lnSpc>
                <a:spcPct val="100000"/>
              </a:lnSpc>
              <a:spcBef>
                <a:spcPts val="80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hu-HU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Mirrorring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932FEC4-8E04-42DF-915D-643055F51E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7B7A52B9-A8AB-438E-B534-4C40C3A9E74F}" type="datetime1">
              <a:rPr lang="hu-HU" smtClean="0"/>
              <a:pPr>
                <a:spcAft>
                  <a:spcPts val="600"/>
                </a:spcAft>
              </a:pPr>
              <a:t>2022. 02. 20.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08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hat is an Academic Footprint? | UHN Research">
            <a:extLst>
              <a:ext uri="{FF2B5EF4-FFF2-40B4-BE49-F238E27FC236}">
                <a16:creationId xmlns:a16="http://schemas.microsoft.com/office/drawing/2014/main" id="{A8EC4627-6801-418E-9A68-8134217F9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36" y="219954"/>
            <a:ext cx="11754913" cy="657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C076203A-8363-4489-BD70-58319920B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25" y="5195544"/>
            <a:ext cx="10058400" cy="1371600"/>
          </a:xfrm>
        </p:spPr>
        <p:txBody>
          <a:bodyPr/>
          <a:lstStyle/>
          <a:p>
            <a:r>
              <a:rPr lang="hu-HU" b="1" dirty="0" err="1"/>
              <a:t>How</a:t>
            </a:r>
            <a:r>
              <a:rPr lang="hu-HU" b="1" dirty="0"/>
              <a:t> </a:t>
            </a:r>
            <a:r>
              <a:rPr lang="hu-HU" b="1" dirty="0" err="1"/>
              <a:t>do</a:t>
            </a:r>
            <a:r>
              <a:rPr lang="hu-HU" b="1" dirty="0"/>
              <a:t> </a:t>
            </a:r>
            <a:r>
              <a:rPr lang="hu-HU" b="1" dirty="0" err="1"/>
              <a:t>you</a:t>
            </a:r>
            <a:r>
              <a:rPr lang="hu-HU" b="1" dirty="0"/>
              <a:t> </a:t>
            </a:r>
            <a:r>
              <a:rPr lang="hu-HU" b="1" dirty="0" err="1"/>
              <a:t>wish</a:t>
            </a:r>
            <a:r>
              <a:rPr lang="hu-HU" b="1" dirty="0"/>
              <a:t> </a:t>
            </a:r>
            <a:r>
              <a:rPr lang="hu-HU" b="1" dirty="0" err="1"/>
              <a:t>to</a:t>
            </a:r>
            <a:r>
              <a:rPr lang="hu-HU" b="1" dirty="0"/>
              <a:t> be </a:t>
            </a:r>
            <a:r>
              <a:rPr lang="hu-HU" b="1" dirty="0" err="1"/>
              <a:t>remembered</a:t>
            </a:r>
            <a:r>
              <a:rPr lang="hu-HU" b="1" dirty="0"/>
              <a:t>….?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BDBEC01-DA1C-4B56-ACF5-7F1FC8407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B7A52B9-A8AB-438E-B534-4C40C3A9E74F}" type="datetime1">
              <a:rPr lang="hu-HU" smtClean="0"/>
              <a:t>2022. 02. 20.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43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D21F0E6-96D8-404B-81D3-8A89B2FEE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4237" y="2453640"/>
            <a:ext cx="3161963" cy="164592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hu-HU" sz="2700" dirty="0"/>
              <a:t>Group </a:t>
            </a:r>
            <a:r>
              <a:rPr lang="hu-HU" sz="2700" dirty="0" err="1"/>
              <a:t>discussion</a:t>
            </a:r>
            <a:r>
              <a:rPr lang="hu-HU" sz="2700" dirty="0"/>
              <a:t>: </a:t>
            </a:r>
            <a:r>
              <a:rPr lang="hu-HU" sz="2700" dirty="0" err="1"/>
              <a:t>what</a:t>
            </a:r>
            <a:r>
              <a:rPr lang="hu-HU" sz="2700" dirty="0"/>
              <a:t> </a:t>
            </a:r>
            <a:r>
              <a:rPr lang="hu-HU" sz="2700" dirty="0" err="1"/>
              <a:t>does</a:t>
            </a:r>
            <a:r>
              <a:rPr lang="hu-HU" sz="2700" dirty="0"/>
              <a:t> a business </a:t>
            </a:r>
            <a:r>
              <a:rPr lang="hu-HU" sz="2700" dirty="0" err="1"/>
              <a:t>analyst</a:t>
            </a:r>
            <a:r>
              <a:rPr lang="hu-HU" sz="2700" dirty="0"/>
              <a:t> </a:t>
            </a:r>
            <a:r>
              <a:rPr lang="hu-HU" sz="2700" dirty="0" err="1"/>
              <a:t>do</a:t>
            </a:r>
            <a:r>
              <a:rPr lang="hu-HU" sz="2700" dirty="0"/>
              <a:t>?</a:t>
            </a:r>
          </a:p>
        </p:txBody>
      </p:sp>
      <p:pic>
        <p:nvPicPr>
          <p:cNvPr id="1026" name="Picture 2" descr="Képtalálatok a következőre: analyst">
            <a:extLst>
              <a:ext uri="{FF2B5EF4-FFF2-40B4-BE49-F238E27FC236}">
                <a16:creationId xmlns:a16="http://schemas.microsoft.com/office/drawing/2014/main" id="{011005E2-C9D0-40F9-9EFF-D220D0C45A7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63" r="3643" b="-1"/>
          <a:stretch/>
        </p:blipFill>
        <p:spPr bwMode="auto">
          <a:xfrm>
            <a:off x="685800" y="609600"/>
            <a:ext cx="6858000" cy="53340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Dátum helye 3">
            <a:extLst>
              <a:ext uri="{FF2B5EF4-FFF2-40B4-BE49-F238E27FC236}">
                <a16:creationId xmlns:a16="http://schemas.microsoft.com/office/drawing/2014/main" id="{BD07E1A5-A742-49C5-86CA-3D5E272656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7B7A52B9-A8AB-438E-B534-4C40C3A9E74F}" type="datetime1">
              <a:rPr lang="hu-HU" smtClean="0"/>
              <a:pPr rtl="0">
                <a:spcAft>
                  <a:spcPts val="600"/>
                </a:spcAft>
              </a:pPr>
              <a:t>2022. 02. 20.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99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7575B3-49B6-437E-A5F3-C1816F89E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70703"/>
            <a:ext cx="10058400" cy="766076"/>
          </a:xfrm>
        </p:spPr>
        <p:txBody>
          <a:bodyPr/>
          <a:lstStyle/>
          <a:p>
            <a:r>
              <a:rPr lang="hu-HU" dirty="0" err="1"/>
              <a:t>What</a:t>
            </a:r>
            <a:r>
              <a:rPr lang="hu-HU" dirty="0"/>
              <a:t> </a:t>
            </a:r>
            <a:r>
              <a:rPr lang="hu-HU" dirty="0" err="1"/>
              <a:t>does</a:t>
            </a:r>
            <a:r>
              <a:rPr lang="hu-HU" dirty="0"/>
              <a:t> a business </a:t>
            </a:r>
            <a:r>
              <a:rPr lang="hu-HU" dirty="0" err="1"/>
              <a:t>analyst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? (1)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C4DE51E-4AC5-48C6-87E0-67231D867D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98508" y="6035040"/>
            <a:ext cx="4526692" cy="452257"/>
          </a:xfrm>
        </p:spPr>
        <p:txBody>
          <a:bodyPr/>
          <a:lstStyle/>
          <a:p>
            <a:pPr rtl="0"/>
            <a:r>
              <a:rPr lang="hu-HU" sz="1400"/>
              <a:t>https://curentis.com/en/regulatory-reporting/business-analysis/</a:t>
            </a:r>
            <a:endParaRPr lang="en-US" sz="140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67A8C13D-B72D-4D62-BC2E-0371250B5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11" y="1136779"/>
            <a:ext cx="11350077" cy="481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660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EA47AE0-6209-4DCF-B224-8AABCB4C2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Business </a:t>
            </a:r>
            <a:r>
              <a:rPr lang="hu-HU" dirty="0" err="1"/>
              <a:t>analysis</a:t>
            </a:r>
            <a:r>
              <a:rPr lang="hu-HU" dirty="0"/>
              <a:t> </a:t>
            </a:r>
            <a:r>
              <a:rPr lang="hu-HU" dirty="0" err="1"/>
              <a:t>process</a:t>
            </a:r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5D05466-11B4-460D-A2C3-594A3EF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B7A52B9-A8AB-438E-B534-4C40C3A9E74F}" type="datetime1">
              <a:rPr lang="hu-HU" smtClean="0"/>
              <a:t>2022. 02. 20.</a:t>
            </a:fld>
            <a:endParaRPr lang="en-US"/>
          </a:p>
        </p:txBody>
      </p:sp>
      <p:pic>
        <p:nvPicPr>
          <p:cNvPr id="8194" name="Picture 2" descr="The Business Analysis Process: 8 Steps to Being an Effective Business  Analyst">
            <a:extLst>
              <a:ext uri="{FF2B5EF4-FFF2-40B4-BE49-F238E27FC236}">
                <a16:creationId xmlns:a16="http://schemas.microsoft.com/office/drawing/2014/main" id="{84B2184B-BF16-400B-99F8-91B08E54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18019" cy="6533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57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7575B3-49B6-437E-A5F3-C1816F89E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70703"/>
            <a:ext cx="10058400" cy="766076"/>
          </a:xfrm>
        </p:spPr>
        <p:txBody>
          <a:bodyPr/>
          <a:lstStyle/>
          <a:p>
            <a:r>
              <a:rPr lang="hu-HU" dirty="0" err="1"/>
              <a:t>What</a:t>
            </a:r>
            <a:r>
              <a:rPr lang="hu-HU" dirty="0"/>
              <a:t> </a:t>
            </a:r>
            <a:r>
              <a:rPr lang="hu-HU" dirty="0" err="1"/>
              <a:t>does</a:t>
            </a:r>
            <a:r>
              <a:rPr lang="hu-HU" dirty="0"/>
              <a:t> a business </a:t>
            </a:r>
            <a:r>
              <a:rPr lang="hu-HU" dirty="0" err="1"/>
              <a:t>analyst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? (3)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C4DE51E-4AC5-48C6-87E0-67231D867D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98508" y="6091880"/>
            <a:ext cx="5313406" cy="766075"/>
          </a:xfrm>
        </p:spPr>
        <p:txBody>
          <a:bodyPr/>
          <a:lstStyle/>
          <a:p>
            <a:pPr rtl="0"/>
            <a:r>
              <a:rPr lang="hu-HU" sz="1400" b="1" dirty="0"/>
              <a:t>https://www.batimes.com/steve-blais/what-is-an-agile-business-analyst.html</a:t>
            </a:r>
            <a:endParaRPr lang="en-US" sz="1400" b="1" dirty="0"/>
          </a:p>
        </p:txBody>
      </p:sp>
      <p:pic>
        <p:nvPicPr>
          <p:cNvPr id="5" name="Picture 2" descr="Business Analyst | What is an AGILE Business Analyst?">
            <a:extLst>
              <a:ext uri="{FF2B5EF4-FFF2-40B4-BE49-F238E27FC236}">
                <a16:creationId xmlns:a16="http://schemas.microsoft.com/office/drawing/2014/main" id="{ED79D6BB-CFB9-4A47-9422-1E824F18A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56" y="1025567"/>
            <a:ext cx="11442358" cy="5243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4746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7575B3-49B6-437E-A5F3-C1816F89E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70703"/>
            <a:ext cx="10058400" cy="766076"/>
          </a:xfrm>
        </p:spPr>
        <p:txBody>
          <a:bodyPr/>
          <a:lstStyle/>
          <a:p>
            <a:r>
              <a:rPr lang="hu-HU" dirty="0" err="1"/>
              <a:t>What</a:t>
            </a:r>
            <a:r>
              <a:rPr lang="hu-HU" dirty="0"/>
              <a:t> </a:t>
            </a:r>
            <a:r>
              <a:rPr lang="hu-HU" dirty="0" err="1"/>
              <a:t>does</a:t>
            </a:r>
            <a:r>
              <a:rPr lang="hu-HU" dirty="0"/>
              <a:t> a business </a:t>
            </a:r>
            <a:r>
              <a:rPr lang="hu-HU" dirty="0" err="1"/>
              <a:t>analyst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? (4)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C4DE51E-4AC5-48C6-87E0-67231D867D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98508" y="6091880"/>
            <a:ext cx="5313406" cy="766075"/>
          </a:xfrm>
        </p:spPr>
        <p:txBody>
          <a:bodyPr/>
          <a:lstStyle/>
          <a:p>
            <a:pPr rtl="0"/>
            <a:r>
              <a:rPr lang="hu-HU" sz="1400" b="1" dirty="0"/>
              <a:t>https://www.batimes.com/steve-blais/what-is-an-agile-business-analyst.html</a:t>
            </a:r>
            <a:endParaRPr lang="en-US" sz="1400" b="1" dirty="0"/>
          </a:p>
        </p:txBody>
      </p:sp>
      <p:pic>
        <p:nvPicPr>
          <p:cNvPr id="4098" name="Picture 2" descr="A Framework for Business Process Analyst Competencies | Download Scientific  Diagram">
            <a:extLst>
              <a:ext uri="{FF2B5EF4-FFF2-40B4-BE49-F238E27FC236}">
                <a16:creationId xmlns:a16="http://schemas.microsoft.com/office/drawing/2014/main" id="{6586992D-24A0-4EF4-9120-5B1537275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214" y="1136779"/>
            <a:ext cx="6972557" cy="514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97927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24_TF78438558" id="{AB246F2A-2CBF-491E-A6C5-29DA362F2C33}" vid="{99588252-1777-460A-BE9C-614E107CF06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957</Words>
  <Application>Microsoft Office PowerPoint</Application>
  <PresentationFormat>Szélesvásznú</PresentationFormat>
  <Paragraphs>153</Paragraphs>
  <Slides>28</Slides>
  <Notes>10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28</vt:i4>
      </vt:variant>
    </vt:vector>
  </HeadingPairs>
  <TitlesOfParts>
    <vt:vector size="35" baseType="lpstr">
      <vt:lpstr>Arial</vt:lpstr>
      <vt:lpstr>Calibri</vt:lpstr>
      <vt:lpstr>Century Gothic</vt:lpstr>
      <vt:lpstr>Garamond</vt:lpstr>
      <vt:lpstr>Poppins</vt:lpstr>
      <vt:lpstr>Times New Roman</vt:lpstr>
      <vt:lpstr>SavonVTI</vt:lpstr>
      <vt:lpstr>Management skills for business analysts ambiguity</vt:lpstr>
      <vt:lpstr>readings</vt:lpstr>
      <vt:lpstr>How to handle ambiguity?</vt:lpstr>
      <vt:lpstr>How do you wish to be remembered….?</vt:lpstr>
      <vt:lpstr>Group discussion: what does a business analyst do?</vt:lpstr>
      <vt:lpstr>What does a business analyst do? (1)</vt:lpstr>
      <vt:lpstr>Business analysis process</vt:lpstr>
      <vt:lpstr>What does a business analyst do? (3)</vt:lpstr>
      <vt:lpstr>What does a business analyst do? (4)</vt:lpstr>
      <vt:lpstr>PowerPoint-bemutató</vt:lpstr>
      <vt:lpstr>So, in a brief….. (What does a business analyst do?) increases value elicitates information analyses information ensures requirement-strategy-objectives are matching glues stakeholders </vt:lpstr>
      <vt:lpstr>How does uncertainty feel?</vt:lpstr>
      <vt:lpstr> </vt:lpstr>
      <vt:lpstr>PowerPoint-bemutató</vt:lpstr>
      <vt:lpstr>PowerPoint-bemutató</vt:lpstr>
      <vt:lpstr>What can be the source of uncertainty for me, as a BA?  Pair up and list reasons (3 minutes)</vt:lpstr>
      <vt:lpstr>What can be the source of uncertainty?</vt:lpstr>
      <vt:lpstr>How can we reduce our uncertainties?</vt:lpstr>
      <vt:lpstr>How to step into the ring?</vt:lpstr>
      <vt:lpstr>Active listening</vt:lpstr>
      <vt:lpstr>Active listening exercise</vt:lpstr>
      <vt:lpstr>Active listening</vt:lpstr>
      <vt:lpstr>mapping my partner</vt:lpstr>
      <vt:lpstr>„mapping my partner”</vt:lpstr>
      <vt:lpstr>What is VAKOG?</vt:lpstr>
      <vt:lpstr>VaKOG EXAMPLE </vt:lpstr>
      <vt:lpstr>„reflecting my partner” (mirroring)</vt:lpstr>
      <vt:lpstr>„getting into the driver seat” (pacing-leading)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Management skills for business analysts</dc:title>
  <dc:creator>Katalin Julow</dc:creator>
  <cp:lastModifiedBy>Katalin Julow</cp:lastModifiedBy>
  <cp:revision>2</cp:revision>
  <dcterms:created xsi:type="dcterms:W3CDTF">2021-01-23T11:34:37Z</dcterms:created>
  <dcterms:modified xsi:type="dcterms:W3CDTF">2022-02-20T16:14:50Z</dcterms:modified>
</cp:coreProperties>
</file>