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62" r:id="rId2"/>
    <p:sldId id="277" r:id="rId3"/>
    <p:sldId id="278" r:id="rId4"/>
    <p:sldId id="400" r:id="rId5"/>
    <p:sldId id="295" r:id="rId6"/>
    <p:sldId id="291" r:id="rId7"/>
    <p:sldId id="292" r:id="rId8"/>
    <p:sldId id="286" r:id="rId9"/>
    <p:sldId id="374" r:id="rId10"/>
    <p:sldId id="320" r:id="rId11"/>
    <p:sldId id="325" r:id="rId12"/>
    <p:sldId id="375" r:id="rId13"/>
    <p:sldId id="328" r:id="rId14"/>
    <p:sldId id="279" r:id="rId15"/>
    <p:sldId id="281" r:id="rId16"/>
    <p:sldId id="285" r:id="rId17"/>
    <p:sldId id="293" r:id="rId18"/>
    <p:sldId id="294" r:id="rId19"/>
    <p:sldId id="287" r:id="rId20"/>
    <p:sldId id="288" r:id="rId21"/>
    <p:sldId id="290" r:id="rId22"/>
    <p:sldId id="289" r:id="rId23"/>
    <p:sldId id="399" r:id="rId24"/>
    <p:sldId id="363" r:id="rId25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6F8BDD2-7C95-488B-9FCE-3BF861BF10D5}">
          <p14:sldIdLst>
            <p14:sldId id="262"/>
            <p14:sldId id="277"/>
            <p14:sldId id="278"/>
            <p14:sldId id="400"/>
          </p14:sldIdLst>
        </p14:section>
        <p14:section name="Névtelen szakasz" id="{663822F1-1295-4D90-935B-A47D8B6A2A12}">
          <p14:sldIdLst>
            <p14:sldId id="295"/>
            <p14:sldId id="291"/>
            <p14:sldId id="292"/>
            <p14:sldId id="286"/>
            <p14:sldId id="374"/>
            <p14:sldId id="320"/>
            <p14:sldId id="325"/>
            <p14:sldId id="375"/>
            <p14:sldId id="328"/>
            <p14:sldId id="279"/>
            <p14:sldId id="281"/>
            <p14:sldId id="285"/>
            <p14:sldId id="293"/>
            <p14:sldId id="294"/>
            <p14:sldId id="287"/>
            <p14:sldId id="288"/>
            <p14:sldId id="290"/>
            <p14:sldId id="289"/>
            <p14:sldId id="399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D96F-3FE4-47EC-8D0F-6C1162F23CDD}" v="20" dt="2022-02-20T16:51:32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63690" autoAdjust="0"/>
  </p:normalViewPr>
  <p:slideViewPr>
    <p:cSldViewPr snapToGrid="0">
      <p:cViewPr varScale="1">
        <p:scale>
          <a:sx n="72" d="100"/>
          <a:sy n="72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ulow" userId="bd1c1d0a4bc98812" providerId="LiveId" clId="{F2398C4D-F11E-4AD5-9F99-2BEBF9DBC37D}"/>
    <pc:docChg chg="undo custSel mod addSld delSld modSld modSection">
      <pc:chgData name="Katalin Julow" userId="bd1c1d0a4bc98812" providerId="LiveId" clId="{F2398C4D-F11E-4AD5-9F99-2BEBF9DBC37D}" dt="2021-01-31T12:43:02.581" v="1625" actId="1076"/>
      <pc:docMkLst>
        <pc:docMk/>
      </pc:docMkLst>
      <pc:sldChg chg="del">
        <pc:chgData name="Katalin Julow" userId="bd1c1d0a4bc98812" providerId="LiveId" clId="{F2398C4D-F11E-4AD5-9F99-2BEBF9DBC37D}" dt="2021-01-23T19:03:46.969" v="1389" actId="47"/>
        <pc:sldMkLst>
          <pc:docMk/>
          <pc:sldMk cId="183243182" sldId="261"/>
        </pc:sldMkLst>
      </pc:sldChg>
      <pc:sldChg chg="modSp mod">
        <pc:chgData name="Katalin Julow" userId="bd1c1d0a4bc98812" providerId="LiveId" clId="{F2398C4D-F11E-4AD5-9F99-2BEBF9DBC37D}" dt="2021-01-24T14:01:20.630" v="1621" actId="207"/>
        <pc:sldMkLst>
          <pc:docMk/>
          <pc:sldMk cId="2040700402" sldId="262"/>
        </pc:sldMkLst>
        <pc:spChg chg="mod">
          <ac:chgData name="Katalin Julow" userId="bd1c1d0a4bc98812" providerId="LiveId" clId="{F2398C4D-F11E-4AD5-9F99-2BEBF9DBC37D}" dt="2021-01-24T14:01:20.630" v="1621" actId="207"/>
          <ac:spMkLst>
            <pc:docMk/>
            <pc:sldMk cId="2040700402" sldId="262"/>
            <ac:spMk id="2" creationId="{18C3B467-088C-4F3D-A9A7-105C4E1E20CD}"/>
          </ac:spMkLst>
        </pc:spChg>
      </pc:sldChg>
      <pc:sldChg chg="del">
        <pc:chgData name="Katalin Julow" userId="bd1c1d0a4bc98812" providerId="LiveId" clId="{F2398C4D-F11E-4AD5-9F99-2BEBF9DBC37D}" dt="2021-01-23T19:03:48.562" v="1392" actId="47"/>
        <pc:sldMkLst>
          <pc:docMk/>
          <pc:sldMk cId="3809896864" sldId="264"/>
        </pc:sldMkLst>
      </pc:sldChg>
      <pc:sldChg chg="addSp delSp modSp mod">
        <pc:chgData name="Katalin Julow" userId="bd1c1d0a4bc98812" providerId="LiveId" clId="{F2398C4D-F11E-4AD5-9F99-2BEBF9DBC37D}" dt="2021-01-23T19:02:41.531" v="1377" actId="14100"/>
        <pc:sldMkLst>
          <pc:docMk/>
          <pc:sldMk cId="786293774" sldId="277"/>
        </pc:sldMkLst>
        <pc:spChg chg="add del mod">
          <ac:chgData name="Katalin Julow" userId="bd1c1d0a4bc98812" providerId="LiveId" clId="{F2398C4D-F11E-4AD5-9F99-2BEBF9DBC37D}" dt="2021-01-23T18:54:14.393" v="1271"/>
          <ac:spMkLst>
            <pc:docMk/>
            <pc:sldMk cId="786293774" sldId="277"/>
            <ac:spMk id="5" creationId="{9E4BC503-59BF-4A07-96D4-3FC66ABE6D9C}"/>
          </ac:spMkLst>
        </pc:spChg>
        <pc:spChg chg="mod">
          <ac:chgData name="Katalin Julow" userId="bd1c1d0a4bc98812" providerId="LiveId" clId="{F2398C4D-F11E-4AD5-9F99-2BEBF9DBC37D}" dt="2021-01-23T19:02:41.531" v="1377" actId="14100"/>
          <ac:spMkLst>
            <pc:docMk/>
            <pc:sldMk cId="786293774" sldId="277"/>
            <ac:spMk id="8" creationId="{DE857F87-FA73-4241-B2CC-03ECD171C1D6}"/>
          </ac:spMkLst>
        </pc:spChg>
        <pc:graphicFrameChg chg="add del mod">
          <ac:chgData name="Katalin Julow" userId="bd1c1d0a4bc98812" providerId="LiveId" clId="{F2398C4D-F11E-4AD5-9F99-2BEBF9DBC37D}" dt="2021-01-23T18:54:14.393" v="1271"/>
          <ac:graphicFrameMkLst>
            <pc:docMk/>
            <pc:sldMk cId="786293774" sldId="277"/>
            <ac:graphicFrameMk id="3" creationId="{E84C257E-FE38-49BA-A760-8E9AF1B53A1F}"/>
          </ac:graphicFrameMkLst>
        </pc:graphicFrameChg>
      </pc:sldChg>
      <pc:sldChg chg="addSp delSp modSp add mod">
        <pc:chgData name="Katalin Julow" userId="bd1c1d0a4bc98812" providerId="LiveId" clId="{F2398C4D-F11E-4AD5-9F99-2BEBF9DBC37D}" dt="2021-01-31T12:43:02.581" v="1625" actId="1076"/>
        <pc:sldMkLst>
          <pc:docMk/>
          <pc:sldMk cId="2060908664" sldId="278"/>
        </pc:sldMkLst>
        <pc:spChg chg="mod">
          <ac:chgData name="Katalin Julow" userId="bd1c1d0a4bc98812" providerId="LiveId" clId="{F2398C4D-F11E-4AD5-9F99-2BEBF9DBC37D}" dt="2021-01-24T13:58:47.107" v="1482" actId="113"/>
          <ac:spMkLst>
            <pc:docMk/>
            <pc:sldMk cId="2060908664" sldId="278"/>
            <ac:spMk id="3" creationId="{D16F9B57-7139-4DB7-9000-885371A06730}"/>
          </ac:spMkLst>
        </pc:spChg>
        <pc:spChg chg="mod">
          <ac:chgData name="Katalin Julow" userId="bd1c1d0a4bc98812" providerId="LiveId" clId="{F2398C4D-F11E-4AD5-9F99-2BEBF9DBC37D}" dt="2021-01-31T12:43:02.581" v="1625" actId="1076"/>
          <ac:spMkLst>
            <pc:docMk/>
            <pc:sldMk cId="2060908664" sldId="278"/>
            <ac:spMk id="4" creationId="{5932FEC4-8E04-42DF-915D-643055F51EF1}"/>
          </ac:spMkLst>
        </pc:spChg>
        <pc:spChg chg="mod">
          <ac:chgData name="Katalin Julow" userId="bd1c1d0a4bc98812" providerId="LiveId" clId="{F2398C4D-F11E-4AD5-9F99-2BEBF9DBC37D}" dt="2021-01-31T12:42:49.390" v="1622" actId="20577"/>
          <ac:spMkLst>
            <pc:docMk/>
            <pc:sldMk cId="2060908664" sldId="278"/>
            <ac:spMk id="8" creationId="{951F7198-E747-43B2-A365-1EC735DA242B}"/>
          </ac:spMkLst>
        </pc:spChg>
        <pc:spChg chg="mod">
          <ac:chgData name="Katalin Julow" userId="bd1c1d0a4bc98812" providerId="LiveId" clId="{F2398C4D-F11E-4AD5-9F99-2BEBF9DBC37D}" dt="2021-01-24T14:00:38.214" v="1601" actId="1076"/>
          <ac:spMkLst>
            <pc:docMk/>
            <pc:sldMk cId="2060908664" sldId="278"/>
            <ac:spMk id="11" creationId="{6F5090B6-CB85-494C-AE74-92E85E555360}"/>
          </ac:spMkLst>
        </pc:spChg>
        <pc:spChg chg="mod">
          <ac:chgData name="Katalin Julow" userId="bd1c1d0a4bc98812" providerId="LiveId" clId="{F2398C4D-F11E-4AD5-9F99-2BEBF9DBC37D}" dt="2021-01-31T12:42:54.864" v="1623" actId="1076"/>
          <ac:spMkLst>
            <pc:docMk/>
            <pc:sldMk cId="2060908664" sldId="278"/>
            <ac:spMk id="12" creationId="{97FAFD45-0D7E-4330-B297-971B365589D6}"/>
          </ac:spMkLst>
        </pc:spChg>
        <pc:spChg chg="mod">
          <ac:chgData name="Katalin Julow" userId="bd1c1d0a4bc98812" providerId="LiveId" clId="{F2398C4D-F11E-4AD5-9F99-2BEBF9DBC37D}" dt="2021-01-24T14:00:39.760" v="1602" actId="1076"/>
          <ac:spMkLst>
            <pc:docMk/>
            <pc:sldMk cId="2060908664" sldId="278"/>
            <ac:spMk id="13" creationId="{8A749309-2285-44EB-9369-7B47FA7B4997}"/>
          </ac:spMkLst>
        </pc:spChg>
        <pc:graphicFrameChg chg="add del mod">
          <ac:chgData name="Katalin Julow" userId="bd1c1d0a4bc98812" providerId="LiveId" clId="{F2398C4D-F11E-4AD5-9F99-2BEBF9DBC37D}" dt="2021-01-24T13:58:51.745" v="1483" actId="478"/>
          <ac:graphicFrameMkLst>
            <pc:docMk/>
            <pc:sldMk cId="2060908664" sldId="278"/>
            <ac:graphicFrameMk id="5" creationId="{D07611EF-5FB9-4DEE-9E24-EF16FCD2A0FB}"/>
          </ac:graphicFrameMkLst>
        </pc:graphicFrameChg>
        <pc:picChg chg="mod">
          <ac:chgData name="Katalin Julow" userId="bd1c1d0a4bc98812" providerId="LiveId" clId="{F2398C4D-F11E-4AD5-9F99-2BEBF9DBC37D}" dt="2021-01-31T12:43:00.816" v="1624" actId="1076"/>
          <ac:picMkLst>
            <pc:docMk/>
            <pc:sldMk cId="2060908664" sldId="278"/>
            <ac:picMk id="2052" creationId="{F324A0EC-BBE8-4EB6-AA47-D919F8883F8F}"/>
          </ac:picMkLst>
        </pc:picChg>
      </pc:sldChg>
      <pc:sldChg chg="modSp del mod">
        <pc:chgData name="Katalin Julow" userId="bd1c1d0a4bc98812" providerId="LiveId" clId="{F2398C4D-F11E-4AD5-9F99-2BEBF9DBC37D}" dt="2021-01-23T19:03:49.484" v="1393" actId="47"/>
        <pc:sldMkLst>
          <pc:docMk/>
          <pc:sldMk cId="2568445807" sldId="278"/>
        </pc:sldMkLst>
        <pc:spChg chg="mod">
          <ac:chgData name="Katalin Julow" userId="bd1c1d0a4bc98812" providerId="LiveId" clId="{F2398C4D-F11E-4AD5-9F99-2BEBF9DBC37D}" dt="2021-01-23T18:33:53.810" v="434" actId="20577"/>
          <ac:spMkLst>
            <pc:docMk/>
            <pc:sldMk cId="2568445807" sldId="278"/>
            <ac:spMk id="3" creationId="{7077B929-D031-4C41-886C-9B005B44C3E3}"/>
          </ac:spMkLst>
        </pc:spChg>
      </pc:sldChg>
      <pc:sldChg chg="modSp mod">
        <pc:chgData name="Katalin Julow" userId="bd1c1d0a4bc98812" providerId="LiveId" clId="{F2398C4D-F11E-4AD5-9F99-2BEBF9DBC37D}" dt="2021-01-23T18:39:38.481" v="494" actId="113"/>
        <pc:sldMkLst>
          <pc:docMk/>
          <pc:sldMk cId="2290142408" sldId="281"/>
        </pc:sldMkLst>
        <pc:spChg chg="mod">
          <ac:chgData name="Katalin Julow" userId="bd1c1d0a4bc98812" providerId="LiveId" clId="{F2398C4D-F11E-4AD5-9F99-2BEBF9DBC37D}" dt="2021-01-23T18:39:38.481" v="494" actId="113"/>
          <ac:spMkLst>
            <pc:docMk/>
            <pc:sldMk cId="2290142408" sldId="281"/>
            <ac:spMk id="2" creationId="{C3EB994C-6E78-4D13-95D8-E4D8E610D156}"/>
          </ac:spMkLst>
        </pc:spChg>
      </pc:sldChg>
      <pc:sldChg chg="del">
        <pc:chgData name="Katalin Julow" userId="bd1c1d0a4bc98812" providerId="LiveId" clId="{F2398C4D-F11E-4AD5-9F99-2BEBF9DBC37D}" dt="2021-01-23T19:03:48.079" v="1391" actId="47"/>
        <pc:sldMkLst>
          <pc:docMk/>
          <pc:sldMk cId="2127317112" sldId="283"/>
        </pc:sldMkLst>
      </pc:sldChg>
      <pc:sldChg chg="del">
        <pc:chgData name="Katalin Julow" userId="bd1c1d0a4bc98812" providerId="LiveId" clId="{F2398C4D-F11E-4AD5-9F99-2BEBF9DBC37D}" dt="2021-01-23T19:03:47.575" v="1390" actId="47"/>
        <pc:sldMkLst>
          <pc:docMk/>
          <pc:sldMk cId="3393918328" sldId="284"/>
        </pc:sldMkLst>
      </pc:sldChg>
      <pc:sldChg chg="modSp mod">
        <pc:chgData name="Katalin Julow" userId="bd1c1d0a4bc98812" providerId="LiveId" clId="{F2398C4D-F11E-4AD5-9F99-2BEBF9DBC37D}" dt="2021-01-23T18:39:46.830" v="496" actId="13926"/>
        <pc:sldMkLst>
          <pc:docMk/>
          <pc:sldMk cId="1909920035" sldId="285"/>
        </pc:sldMkLst>
        <pc:spChg chg="mod">
          <ac:chgData name="Katalin Julow" userId="bd1c1d0a4bc98812" providerId="LiveId" clId="{F2398C4D-F11E-4AD5-9F99-2BEBF9DBC37D}" dt="2021-01-23T18:39:46.830" v="496" actId="13926"/>
          <ac:spMkLst>
            <pc:docMk/>
            <pc:sldMk cId="1909920035" sldId="285"/>
            <ac:spMk id="2" creationId="{C3EB994C-6E78-4D13-95D8-E4D8E610D156}"/>
          </ac:spMkLst>
        </pc:spChg>
      </pc:sldChg>
      <pc:sldChg chg="modSp mod">
        <pc:chgData name="Katalin Julow" userId="bd1c1d0a4bc98812" providerId="LiveId" clId="{F2398C4D-F11E-4AD5-9F99-2BEBF9DBC37D}" dt="2021-01-23T18:33:15.091" v="398" actId="207"/>
        <pc:sldMkLst>
          <pc:docMk/>
          <pc:sldMk cId="1918958069" sldId="289"/>
        </pc:sldMkLst>
        <pc:spChg chg="mod">
          <ac:chgData name="Katalin Julow" userId="bd1c1d0a4bc98812" providerId="LiveId" clId="{F2398C4D-F11E-4AD5-9F99-2BEBF9DBC37D}" dt="2021-01-23T18:33:15.091" v="398" actId="207"/>
          <ac:spMkLst>
            <pc:docMk/>
            <pc:sldMk cId="1918958069" sldId="289"/>
            <ac:spMk id="2" creationId="{C3EB994C-6E78-4D13-95D8-E4D8E610D156}"/>
          </ac:spMkLst>
        </pc:spChg>
      </pc:sldChg>
      <pc:sldChg chg="addSp modSp mod">
        <pc:chgData name="Katalin Julow" userId="bd1c1d0a4bc98812" providerId="LiveId" clId="{F2398C4D-F11E-4AD5-9F99-2BEBF9DBC37D}" dt="2021-01-23T19:03:41.074" v="1388" actId="20577"/>
        <pc:sldMkLst>
          <pc:docMk/>
          <pc:sldMk cId="3662269319" sldId="290"/>
        </pc:sldMkLst>
        <pc:spChg chg="add mod">
          <ac:chgData name="Katalin Julow" userId="bd1c1d0a4bc98812" providerId="LiveId" clId="{F2398C4D-F11E-4AD5-9F99-2BEBF9DBC37D}" dt="2021-01-23T18:29:54.506" v="252" actId="14100"/>
          <ac:spMkLst>
            <pc:docMk/>
            <pc:sldMk cId="3662269319" sldId="290"/>
            <ac:spMk id="3" creationId="{02A6DC6A-09B8-4C73-B9BB-8B21F9DEC01F}"/>
          </ac:spMkLst>
        </pc:spChg>
        <pc:spChg chg="mod">
          <ac:chgData name="Katalin Julow" userId="bd1c1d0a4bc98812" providerId="LiveId" clId="{F2398C4D-F11E-4AD5-9F99-2BEBF9DBC37D}" dt="2021-01-23T19:03:41.074" v="1388" actId="20577"/>
          <ac:spMkLst>
            <pc:docMk/>
            <pc:sldMk cId="3662269319" sldId="290"/>
            <ac:spMk id="4" creationId="{0D09F5C4-5DE2-451F-A909-20399E9A981C}"/>
          </ac:spMkLst>
        </pc:spChg>
        <pc:spChg chg="add mod">
          <ac:chgData name="Katalin Julow" userId="bd1c1d0a4bc98812" providerId="LiveId" clId="{F2398C4D-F11E-4AD5-9F99-2BEBF9DBC37D}" dt="2021-01-23T18:29:41.887" v="249" actId="1076"/>
          <ac:spMkLst>
            <pc:docMk/>
            <pc:sldMk cId="3662269319" sldId="290"/>
            <ac:spMk id="12" creationId="{21942670-914D-4D0D-86C1-49D79CADE56B}"/>
          </ac:spMkLst>
        </pc:spChg>
        <pc:spChg chg="add mod">
          <ac:chgData name="Katalin Julow" userId="bd1c1d0a4bc98812" providerId="LiveId" clId="{F2398C4D-F11E-4AD5-9F99-2BEBF9DBC37D}" dt="2021-01-23T18:31:48.192" v="328" actId="14100"/>
          <ac:spMkLst>
            <pc:docMk/>
            <pc:sldMk cId="3662269319" sldId="290"/>
            <ac:spMk id="14" creationId="{55F0DB92-44A4-40A5-BDD8-886420765B93}"/>
          </ac:spMkLst>
        </pc:spChg>
        <pc:spChg chg="add mod">
          <ac:chgData name="Katalin Julow" userId="bd1c1d0a4bc98812" providerId="LiveId" clId="{F2398C4D-F11E-4AD5-9F99-2BEBF9DBC37D}" dt="2021-01-23T18:32:58.677" v="397" actId="14100"/>
          <ac:spMkLst>
            <pc:docMk/>
            <pc:sldMk cId="3662269319" sldId="290"/>
            <ac:spMk id="16" creationId="{22506C47-7699-443D-8ACF-A4F23FF8CFCC}"/>
          </ac:spMkLst>
        </pc:spChg>
        <pc:picChg chg="mod">
          <ac:chgData name="Katalin Julow" userId="bd1c1d0a4bc98812" providerId="LiveId" clId="{F2398C4D-F11E-4AD5-9F99-2BEBF9DBC37D}" dt="2021-01-23T18:30:00.094" v="253" actId="14100"/>
          <ac:picMkLst>
            <pc:docMk/>
            <pc:sldMk cId="3662269319" sldId="290"/>
            <ac:picMk id="7" creationId="{0EE14132-89F5-4A97-9852-2BAC24AAF7D3}"/>
          </ac:picMkLst>
        </pc:picChg>
        <pc:picChg chg="mod">
          <ac:chgData name="Katalin Julow" userId="bd1c1d0a4bc98812" providerId="LiveId" clId="{F2398C4D-F11E-4AD5-9F99-2BEBF9DBC37D}" dt="2021-01-23T18:30:05.111" v="255" actId="1076"/>
          <ac:picMkLst>
            <pc:docMk/>
            <pc:sldMk cId="3662269319" sldId="290"/>
            <ac:picMk id="9" creationId="{3E9E7DFC-CB4B-4CEA-ABA2-29594D7741B1}"/>
          </ac:picMkLst>
        </pc:picChg>
        <pc:picChg chg="mod">
          <ac:chgData name="Katalin Julow" userId="bd1c1d0a4bc98812" providerId="LiveId" clId="{F2398C4D-F11E-4AD5-9F99-2BEBF9DBC37D}" dt="2021-01-23T18:29:51.535" v="251" actId="14100"/>
          <ac:picMkLst>
            <pc:docMk/>
            <pc:sldMk cId="3662269319" sldId="290"/>
            <ac:picMk id="11" creationId="{3E04C03D-3DA2-4588-9D8B-F52BD1275C3A}"/>
          </ac:picMkLst>
        </pc:picChg>
        <pc:picChg chg="mod">
          <ac:chgData name="Katalin Julow" userId="bd1c1d0a4bc98812" providerId="LiveId" clId="{F2398C4D-F11E-4AD5-9F99-2BEBF9DBC37D}" dt="2021-01-23T18:28:08.482" v="132" actId="14100"/>
          <ac:picMkLst>
            <pc:docMk/>
            <pc:sldMk cId="3662269319" sldId="290"/>
            <ac:picMk id="2050" creationId="{4E5A7B5D-2EBD-495D-8173-074AD65B5482}"/>
          </ac:picMkLst>
        </pc:picChg>
      </pc:sldChg>
      <pc:sldChg chg="addSp delSp modSp new mod modClrScheme chgLayout">
        <pc:chgData name="Katalin Julow" userId="bd1c1d0a4bc98812" providerId="LiveId" clId="{F2398C4D-F11E-4AD5-9F99-2BEBF9DBC37D}" dt="2021-01-23T18:33:40.220" v="433" actId="20577"/>
        <pc:sldMkLst>
          <pc:docMk/>
          <pc:sldMk cId="586420898" sldId="291"/>
        </pc:sldMkLst>
        <pc:spChg chg="del">
          <ac:chgData name="Katalin Julow" userId="bd1c1d0a4bc98812" providerId="LiveId" clId="{F2398C4D-F11E-4AD5-9F99-2BEBF9DBC37D}" dt="2021-01-23T18:23:06.090" v="1"/>
          <ac:spMkLst>
            <pc:docMk/>
            <pc:sldMk cId="586420898" sldId="291"/>
            <ac:spMk id="2" creationId="{8E99545D-B7F0-4B72-AAC1-D7791F8253C4}"/>
          </ac:spMkLst>
        </pc:spChg>
        <pc:spChg chg="mod ord">
          <ac:chgData name="Katalin Julow" userId="bd1c1d0a4bc98812" providerId="LiveId" clId="{F2398C4D-F11E-4AD5-9F99-2BEBF9DBC37D}" dt="2021-01-23T18:23:27.494" v="3" actId="26606"/>
          <ac:spMkLst>
            <pc:docMk/>
            <pc:sldMk cId="586420898" sldId="291"/>
            <ac:spMk id="3" creationId="{504E1B44-E6B1-4F0E-B98C-57F69FAE8864}"/>
          </ac:spMkLst>
        </pc:spChg>
        <pc:spChg chg="add del mod">
          <ac:chgData name="Katalin Julow" userId="bd1c1d0a4bc98812" providerId="LiveId" clId="{F2398C4D-F11E-4AD5-9F99-2BEBF9DBC37D}" dt="2021-01-23T18:25:35.600" v="35" actId="20577"/>
          <ac:spMkLst>
            <pc:docMk/>
            <pc:sldMk cId="586420898" sldId="291"/>
            <ac:spMk id="4" creationId="{A7153004-3B4B-484F-9EE6-CE6EAE326B60}"/>
          </ac:spMkLst>
        </pc:spChg>
        <pc:spChg chg="add del mod">
          <ac:chgData name="Katalin Julow" userId="bd1c1d0a4bc98812" providerId="LiveId" clId="{F2398C4D-F11E-4AD5-9F99-2BEBF9DBC37D}" dt="2021-01-23T18:33:40.220" v="433" actId="20577"/>
          <ac:spMkLst>
            <pc:docMk/>
            <pc:sldMk cId="586420898" sldId="291"/>
            <ac:spMk id="5" creationId="{99D753C1-3298-4B37-93BE-3C39ED748F62}"/>
          </ac:spMkLst>
        </pc:spChg>
        <pc:spChg chg="add del mod">
          <ac:chgData name="Katalin Julow" userId="bd1c1d0a4bc98812" providerId="LiveId" clId="{F2398C4D-F11E-4AD5-9F99-2BEBF9DBC37D}" dt="2021-01-23T18:24:47.847" v="7" actId="22"/>
          <ac:spMkLst>
            <pc:docMk/>
            <pc:sldMk cId="586420898" sldId="291"/>
            <ac:spMk id="6" creationId="{61D5358B-151F-4D22-B687-BBA2799D781A}"/>
          </ac:spMkLst>
        </pc:spChg>
        <pc:spChg chg="add mod">
          <ac:chgData name="Katalin Julow" userId="bd1c1d0a4bc98812" providerId="LiveId" clId="{F2398C4D-F11E-4AD5-9F99-2BEBF9DBC37D}" dt="2021-01-23T18:25:17.759" v="11" actId="1076"/>
          <ac:spMkLst>
            <pc:docMk/>
            <pc:sldMk cId="586420898" sldId="291"/>
            <ac:spMk id="15" creationId="{5D4673F7-BA21-4BF4-906D-27F8CEF07D4E}"/>
          </ac:spMkLst>
        </pc:spChg>
        <pc:spChg chg="add del mod">
          <ac:chgData name="Katalin Julow" userId="bd1c1d0a4bc98812" providerId="LiveId" clId="{F2398C4D-F11E-4AD5-9F99-2BEBF9DBC37D}" dt="2021-01-23T18:23:27.494" v="3" actId="26606"/>
          <ac:spMkLst>
            <pc:docMk/>
            <pc:sldMk cId="586420898" sldId="291"/>
            <ac:spMk id="71" creationId="{C12AE99E-13CB-4FFA-8F9E-901FD71CBF4E}"/>
          </ac:spMkLst>
        </pc:spChg>
        <pc:spChg chg="add del mod">
          <ac:chgData name="Katalin Julow" userId="bd1c1d0a4bc98812" providerId="LiveId" clId="{F2398C4D-F11E-4AD5-9F99-2BEBF9DBC37D}" dt="2021-01-23T18:23:27.494" v="3" actId="26606"/>
          <ac:spMkLst>
            <pc:docMk/>
            <pc:sldMk cId="586420898" sldId="291"/>
            <ac:spMk id="73" creationId="{9680394E-94A3-494A-BB91-3B267C9163D1}"/>
          </ac:spMkLst>
        </pc:spChg>
        <pc:spChg chg="add del mod">
          <ac:chgData name="Katalin Julow" userId="bd1c1d0a4bc98812" providerId="LiveId" clId="{F2398C4D-F11E-4AD5-9F99-2BEBF9DBC37D}" dt="2021-01-23T18:23:27.494" v="3" actId="26606"/>
          <ac:spMkLst>
            <pc:docMk/>
            <pc:sldMk cId="586420898" sldId="291"/>
            <ac:spMk id="75" creationId="{A6D7C1BF-B6D3-40C1-A179-2C1D49D6D996}"/>
          </ac:spMkLst>
        </pc:spChg>
        <pc:spChg chg="add del mod">
          <ac:chgData name="Katalin Julow" userId="bd1c1d0a4bc98812" providerId="LiveId" clId="{F2398C4D-F11E-4AD5-9F99-2BEBF9DBC37D}" dt="2021-01-23T18:23:27.494" v="3" actId="26606"/>
          <ac:spMkLst>
            <pc:docMk/>
            <pc:sldMk cId="586420898" sldId="291"/>
            <ac:spMk id="77" creationId="{82559E78-68A4-4B70-88E4-3333585FDBCC}"/>
          </ac:spMkLst>
        </pc:spChg>
        <pc:picChg chg="add mod ord modCrop">
          <ac:chgData name="Katalin Julow" userId="bd1c1d0a4bc98812" providerId="LiveId" clId="{F2398C4D-F11E-4AD5-9F99-2BEBF9DBC37D}" dt="2021-01-23T18:24:47.847" v="7" actId="22"/>
          <ac:picMkLst>
            <pc:docMk/>
            <pc:sldMk cId="586420898" sldId="291"/>
            <ac:picMk id="8" creationId="{473B99BF-4201-4E9F-8986-B4BF9A042413}"/>
          </ac:picMkLst>
        </pc:picChg>
        <pc:picChg chg="add del mod">
          <ac:chgData name="Katalin Julow" userId="bd1c1d0a4bc98812" providerId="LiveId" clId="{F2398C4D-F11E-4AD5-9F99-2BEBF9DBC37D}" dt="2021-01-23T18:23:35.922" v="6" actId="478"/>
          <ac:picMkLst>
            <pc:docMk/>
            <pc:sldMk cId="586420898" sldId="291"/>
            <ac:picMk id="3074" creationId="{F1373667-47ED-45F2-923C-F176FE1E445F}"/>
          </ac:picMkLst>
        </pc:picChg>
      </pc:sldChg>
      <pc:sldChg chg="addSp delSp modSp new mod">
        <pc:chgData name="Katalin Julow" userId="bd1c1d0a4bc98812" providerId="LiveId" clId="{F2398C4D-F11E-4AD5-9F99-2BEBF9DBC37D}" dt="2021-01-23T18:39:17.917" v="492" actId="20577"/>
        <pc:sldMkLst>
          <pc:docMk/>
          <pc:sldMk cId="413444977" sldId="292"/>
        </pc:sldMkLst>
        <pc:spChg chg="del">
          <ac:chgData name="Katalin Julow" userId="bd1c1d0a4bc98812" providerId="LiveId" clId="{F2398C4D-F11E-4AD5-9F99-2BEBF9DBC37D}" dt="2021-01-23T18:34:35.254" v="436"/>
          <ac:spMkLst>
            <pc:docMk/>
            <pc:sldMk cId="413444977" sldId="292"/>
            <ac:spMk id="2" creationId="{170F8AC8-D949-4697-B5F6-FB0D100860AD}"/>
          </ac:spMkLst>
        </pc:spChg>
        <pc:spChg chg="mod">
          <ac:chgData name="Katalin Julow" userId="bd1c1d0a4bc98812" providerId="LiveId" clId="{F2398C4D-F11E-4AD5-9F99-2BEBF9DBC37D}" dt="2021-01-23T18:39:17.917" v="492" actId="20577"/>
          <ac:spMkLst>
            <pc:docMk/>
            <pc:sldMk cId="413444977" sldId="292"/>
            <ac:spMk id="4" creationId="{41528EEA-BD88-433F-A15A-63AF2AA5AFBE}"/>
          </ac:spMkLst>
        </pc:spChg>
        <pc:spChg chg="add del mod">
          <ac:chgData name="Katalin Julow" userId="bd1c1d0a4bc98812" providerId="LiveId" clId="{F2398C4D-F11E-4AD5-9F99-2BEBF9DBC37D}" dt="2021-01-23T18:35:11.669" v="437" actId="22"/>
          <ac:spMkLst>
            <pc:docMk/>
            <pc:sldMk cId="413444977" sldId="292"/>
            <ac:spMk id="6" creationId="{64A816E3-4894-422D-B608-E436E9ABCB6E}"/>
          </ac:spMkLst>
        </pc:spChg>
        <pc:spChg chg="add mod">
          <ac:chgData name="Katalin Julow" userId="bd1c1d0a4bc98812" providerId="LiveId" clId="{F2398C4D-F11E-4AD5-9F99-2BEBF9DBC37D}" dt="2021-01-23T18:35:44.618" v="442" actId="1076"/>
          <ac:spMkLst>
            <pc:docMk/>
            <pc:sldMk cId="413444977" sldId="292"/>
            <ac:spMk id="10" creationId="{5B6510D5-614D-480B-8ECF-CB0EAEB0D6FB}"/>
          </ac:spMkLst>
        </pc:spChg>
        <pc:picChg chg="add mod ord modCrop">
          <ac:chgData name="Katalin Julow" userId="bd1c1d0a4bc98812" providerId="LiveId" clId="{F2398C4D-F11E-4AD5-9F99-2BEBF9DBC37D}" dt="2021-01-23T18:35:24.262" v="438" actId="14100"/>
          <ac:picMkLst>
            <pc:docMk/>
            <pc:sldMk cId="413444977" sldId="292"/>
            <ac:picMk id="8" creationId="{B67921E5-989C-4E16-B143-BE38761A8E7A}"/>
          </ac:picMkLst>
        </pc:picChg>
      </pc:sldChg>
      <pc:sldChg chg="addSp delSp modSp add mod">
        <pc:chgData name="Katalin Julow" userId="bd1c1d0a4bc98812" providerId="LiveId" clId="{F2398C4D-F11E-4AD5-9F99-2BEBF9DBC37D}" dt="2021-01-23T18:49:55.993" v="1178" actId="1076"/>
        <pc:sldMkLst>
          <pc:docMk/>
          <pc:sldMk cId="3867522127" sldId="293"/>
        </pc:sldMkLst>
        <pc:spChg chg="mod">
          <ac:chgData name="Katalin Julow" userId="bd1c1d0a4bc98812" providerId="LiveId" clId="{F2398C4D-F11E-4AD5-9F99-2BEBF9DBC37D}" dt="2021-01-23T18:40:19.794" v="516" actId="6549"/>
          <ac:spMkLst>
            <pc:docMk/>
            <pc:sldMk cId="3867522127" sldId="293"/>
            <ac:spMk id="2" creationId="{C3EB994C-6E78-4D13-95D8-E4D8E610D156}"/>
          </ac:spMkLst>
        </pc:spChg>
        <pc:spChg chg="mod">
          <ac:chgData name="Katalin Julow" userId="bd1c1d0a4bc98812" providerId="LiveId" clId="{F2398C4D-F11E-4AD5-9F99-2BEBF9DBC37D}" dt="2021-01-23T18:46:58.303" v="1104" actId="20577"/>
          <ac:spMkLst>
            <pc:docMk/>
            <pc:sldMk cId="3867522127" sldId="293"/>
            <ac:spMk id="3" creationId="{8861FDE4-C7CF-4288-851F-B1A5D454D63B}"/>
          </ac:spMkLst>
        </pc:spChg>
        <pc:spChg chg="add mod">
          <ac:chgData name="Katalin Julow" userId="bd1c1d0a4bc98812" providerId="LiveId" clId="{F2398C4D-F11E-4AD5-9F99-2BEBF9DBC37D}" dt="2021-01-23T18:40:46.079" v="523" actId="20578"/>
          <ac:spMkLst>
            <pc:docMk/>
            <pc:sldMk cId="3867522127" sldId="293"/>
            <ac:spMk id="4" creationId="{C1BB3FE3-C620-47CB-9750-4440BD04CB28}"/>
          </ac:spMkLst>
        </pc:spChg>
        <pc:spChg chg="del">
          <ac:chgData name="Katalin Julow" userId="bd1c1d0a4bc98812" providerId="LiveId" clId="{F2398C4D-F11E-4AD5-9F99-2BEBF9DBC37D}" dt="2021-01-23T18:47:06.459" v="1106" actId="478"/>
          <ac:spMkLst>
            <pc:docMk/>
            <pc:sldMk cId="3867522127" sldId="293"/>
            <ac:spMk id="15" creationId="{6FF12869-9674-4A96-A0F9-AC153588BB00}"/>
          </ac:spMkLst>
        </pc:spChg>
        <pc:spChg chg="del">
          <ac:chgData name="Katalin Julow" userId="bd1c1d0a4bc98812" providerId="LiveId" clId="{F2398C4D-F11E-4AD5-9F99-2BEBF9DBC37D}" dt="2021-01-23T18:47:16.196" v="1110" actId="478"/>
          <ac:spMkLst>
            <pc:docMk/>
            <pc:sldMk cId="3867522127" sldId="293"/>
            <ac:spMk id="16" creationId="{DA48E60F-55A1-4B70-92A9-1352FCF28D7E}"/>
          </ac:spMkLst>
        </pc:spChg>
        <pc:spChg chg="del">
          <ac:chgData name="Katalin Julow" userId="bd1c1d0a4bc98812" providerId="LiveId" clId="{F2398C4D-F11E-4AD5-9F99-2BEBF9DBC37D}" dt="2021-01-23T18:47:08.678" v="1107" actId="478"/>
          <ac:spMkLst>
            <pc:docMk/>
            <pc:sldMk cId="3867522127" sldId="293"/>
            <ac:spMk id="18" creationId="{67E76E6A-3703-4E88-88A6-A29BAFFC4048}"/>
          </ac:spMkLst>
        </pc:spChg>
        <pc:spChg chg="del">
          <ac:chgData name="Katalin Julow" userId="bd1c1d0a4bc98812" providerId="LiveId" clId="{F2398C4D-F11E-4AD5-9F99-2BEBF9DBC37D}" dt="2021-01-23T18:47:06.459" v="1106" actId="478"/>
          <ac:spMkLst>
            <pc:docMk/>
            <pc:sldMk cId="3867522127" sldId="293"/>
            <ac:spMk id="19" creationId="{0815F835-D475-4EF9-8375-D3BAA46D8373}"/>
          </ac:spMkLst>
        </pc:spChg>
        <pc:spChg chg="del">
          <ac:chgData name="Katalin Julow" userId="bd1c1d0a4bc98812" providerId="LiveId" clId="{F2398C4D-F11E-4AD5-9F99-2BEBF9DBC37D}" dt="2021-01-23T18:47:06.459" v="1106" actId="478"/>
          <ac:spMkLst>
            <pc:docMk/>
            <pc:sldMk cId="3867522127" sldId="293"/>
            <ac:spMk id="20" creationId="{9A44589C-A0F3-4A9A-AD83-19DF9133B235}"/>
          </ac:spMkLst>
        </pc:spChg>
        <pc:spChg chg="del mod">
          <ac:chgData name="Katalin Julow" userId="bd1c1d0a4bc98812" providerId="LiveId" clId="{F2398C4D-F11E-4AD5-9F99-2BEBF9DBC37D}" dt="2021-01-23T18:47:13.411" v="1109" actId="478"/>
          <ac:spMkLst>
            <pc:docMk/>
            <pc:sldMk cId="3867522127" sldId="293"/>
            <ac:spMk id="21" creationId="{8E5D3718-B564-4996-91F6-B7719DD1A9CD}"/>
          </ac:spMkLst>
        </pc:spChg>
        <pc:graphicFrameChg chg="add mod modGraphic">
          <ac:chgData name="Katalin Julow" userId="bd1c1d0a4bc98812" providerId="LiveId" clId="{F2398C4D-F11E-4AD5-9F99-2BEBF9DBC37D}" dt="2021-01-23T18:49:39.176" v="1175" actId="255"/>
          <ac:graphicFrameMkLst>
            <pc:docMk/>
            <pc:sldMk cId="3867522127" sldId="293"/>
            <ac:graphicFrameMk id="10" creationId="{1A494DCC-C356-4C6B-AADA-F7091952B230}"/>
          </ac:graphicFrameMkLst>
        </pc:graphicFrameChg>
        <pc:picChg chg="del">
          <ac:chgData name="Katalin Julow" userId="bd1c1d0a4bc98812" providerId="LiveId" clId="{F2398C4D-F11E-4AD5-9F99-2BEBF9DBC37D}" dt="2021-01-23T18:47:47.326" v="1115" actId="478"/>
          <ac:picMkLst>
            <pc:docMk/>
            <pc:sldMk cId="3867522127" sldId="293"/>
            <ac:picMk id="5" creationId="{29911726-DE19-4A6C-AF3E-DD4A08F653B9}"/>
          </ac:picMkLst>
        </pc:picChg>
        <pc:picChg chg="add mod">
          <ac:chgData name="Katalin Julow" userId="bd1c1d0a4bc98812" providerId="LiveId" clId="{F2398C4D-F11E-4AD5-9F99-2BEBF9DBC37D}" dt="2021-01-23T18:49:48.454" v="1176" actId="1076"/>
          <ac:picMkLst>
            <pc:docMk/>
            <pc:sldMk cId="3867522127" sldId="293"/>
            <ac:picMk id="7" creationId="{76FF65EB-DE7A-4AEB-9554-88805A76B1F4}"/>
          </ac:picMkLst>
        </pc:picChg>
        <pc:picChg chg="add mod">
          <ac:chgData name="Katalin Julow" userId="bd1c1d0a4bc98812" providerId="LiveId" clId="{F2398C4D-F11E-4AD5-9F99-2BEBF9DBC37D}" dt="2021-01-23T18:49:55.993" v="1178" actId="1076"/>
          <ac:picMkLst>
            <pc:docMk/>
            <pc:sldMk cId="3867522127" sldId="293"/>
            <ac:picMk id="9" creationId="{4EE9AE3F-9956-4813-9BF8-519416D70033}"/>
          </ac:picMkLst>
        </pc:picChg>
        <pc:cxnChg chg="del">
          <ac:chgData name="Katalin Julow" userId="bd1c1d0a4bc98812" providerId="LiveId" clId="{F2398C4D-F11E-4AD5-9F99-2BEBF9DBC37D}" dt="2021-01-23T18:47:03.021" v="1105" actId="478"/>
          <ac:cxnSpMkLst>
            <pc:docMk/>
            <pc:sldMk cId="3867522127" sldId="293"/>
            <ac:cxnSpMk id="11" creationId="{234E7123-2919-4556-A6B3-DBD732AB069F}"/>
          </ac:cxnSpMkLst>
        </pc:cxnChg>
        <pc:cxnChg chg="del">
          <ac:chgData name="Katalin Julow" userId="bd1c1d0a4bc98812" providerId="LiveId" clId="{F2398C4D-F11E-4AD5-9F99-2BEBF9DBC37D}" dt="2021-01-23T18:47:18.416" v="1111" actId="478"/>
          <ac:cxnSpMkLst>
            <pc:docMk/>
            <pc:sldMk cId="3867522127" sldId="293"/>
            <ac:cxnSpMk id="13" creationId="{AC6C95E9-2E46-4A05-A091-23BF5638F1FD}"/>
          </ac:cxnSpMkLst>
        </pc:cxnChg>
      </pc:sldChg>
      <pc:sldChg chg="addSp delSp modSp new mod">
        <pc:chgData name="Katalin Julow" userId="bd1c1d0a4bc98812" providerId="LiveId" clId="{F2398C4D-F11E-4AD5-9F99-2BEBF9DBC37D}" dt="2021-01-23T18:53:17.643" v="1268" actId="20577"/>
        <pc:sldMkLst>
          <pc:docMk/>
          <pc:sldMk cId="1369646160" sldId="294"/>
        </pc:sldMkLst>
        <pc:spChg chg="mod">
          <ac:chgData name="Katalin Julow" userId="bd1c1d0a4bc98812" providerId="LiveId" clId="{F2398C4D-F11E-4AD5-9F99-2BEBF9DBC37D}" dt="2021-01-23T18:52:32.537" v="1220" actId="20577"/>
          <ac:spMkLst>
            <pc:docMk/>
            <pc:sldMk cId="1369646160" sldId="294"/>
            <ac:spMk id="2" creationId="{ACDF3762-4250-405D-A006-E693482A3D50}"/>
          </ac:spMkLst>
        </pc:spChg>
        <pc:spChg chg="del">
          <ac:chgData name="Katalin Julow" userId="bd1c1d0a4bc98812" providerId="LiveId" clId="{F2398C4D-F11E-4AD5-9F99-2BEBF9DBC37D}" dt="2021-01-23T18:50:57.615" v="1180" actId="22"/>
          <ac:spMkLst>
            <pc:docMk/>
            <pc:sldMk cId="1369646160" sldId="294"/>
            <ac:spMk id="3" creationId="{22169661-4E4A-44C6-A01E-31D217B09362}"/>
          </ac:spMkLst>
        </pc:spChg>
        <pc:spChg chg="mod">
          <ac:chgData name="Katalin Julow" userId="bd1c1d0a4bc98812" providerId="LiveId" clId="{F2398C4D-F11E-4AD5-9F99-2BEBF9DBC37D}" dt="2021-01-23T18:53:17.643" v="1268" actId="20577"/>
          <ac:spMkLst>
            <pc:docMk/>
            <pc:sldMk cId="1369646160" sldId="294"/>
            <ac:spMk id="4" creationId="{16BFCA6D-A988-4E94-A9B2-DC6693020A1F}"/>
          </ac:spMkLst>
        </pc:spChg>
        <pc:spChg chg="add mod">
          <ac:chgData name="Katalin Julow" userId="bd1c1d0a4bc98812" providerId="LiveId" clId="{F2398C4D-F11E-4AD5-9F99-2BEBF9DBC37D}" dt="2021-01-23T18:51:30.942" v="1186" actId="208"/>
          <ac:spMkLst>
            <pc:docMk/>
            <pc:sldMk cId="1369646160" sldId="294"/>
            <ac:spMk id="8" creationId="{19AECE6D-0EB9-467A-8E09-8251677ADC72}"/>
          </ac:spMkLst>
        </pc:spChg>
        <pc:spChg chg="add mod">
          <ac:chgData name="Katalin Julow" userId="bd1c1d0a4bc98812" providerId="LiveId" clId="{F2398C4D-F11E-4AD5-9F99-2BEBF9DBC37D}" dt="2021-01-23T18:51:59.980" v="1191" actId="1076"/>
          <ac:spMkLst>
            <pc:docMk/>
            <pc:sldMk cId="1369646160" sldId="294"/>
            <ac:spMk id="10" creationId="{4D6A86E3-2184-407F-8A74-F05916FAB798}"/>
          </ac:spMkLst>
        </pc:spChg>
        <pc:picChg chg="add mod ord">
          <ac:chgData name="Katalin Julow" userId="bd1c1d0a4bc98812" providerId="LiveId" clId="{F2398C4D-F11E-4AD5-9F99-2BEBF9DBC37D}" dt="2021-01-23T18:51:05.871" v="1183" actId="14100"/>
          <ac:picMkLst>
            <pc:docMk/>
            <pc:sldMk cId="1369646160" sldId="294"/>
            <ac:picMk id="7" creationId="{20B3DCB6-A986-4F8F-970C-ACDCDD206E8A}"/>
          </ac:picMkLst>
        </pc:picChg>
      </pc:sldChg>
    </pc:docChg>
  </pc:docChgLst>
  <pc:docChgLst>
    <pc:chgData name="Katalin Julow" userId="bd1c1d0a4bc98812" providerId="LiveId" clId="{553FD96F-3FE4-47EC-8D0F-6C1162F23CDD}"/>
    <pc:docChg chg="custSel addSld delSld modSld sldOrd modSection">
      <pc:chgData name="Katalin Julow" userId="bd1c1d0a4bc98812" providerId="LiveId" clId="{553FD96F-3FE4-47EC-8D0F-6C1162F23CDD}" dt="2022-02-20T16:54:12.256" v="286" actId="6549"/>
      <pc:docMkLst>
        <pc:docMk/>
      </pc:docMkLst>
      <pc:sldChg chg="delSp modSp mod modClrScheme chgLayout">
        <pc:chgData name="Katalin Julow" userId="bd1c1d0a4bc98812" providerId="LiveId" clId="{553FD96F-3FE4-47EC-8D0F-6C1162F23CDD}" dt="2022-02-20T16:51:10.662" v="207" actId="26606"/>
        <pc:sldMkLst>
          <pc:docMk/>
          <pc:sldMk cId="2060908664" sldId="278"/>
        </pc:sldMkLst>
        <pc:spChg chg="mod">
          <ac:chgData name="Katalin Julow" userId="bd1c1d0a4bc98812" providerId="LiveId" clId="{553FD96F-3FE4-47EC-8D0F-6C1162F23CDD}" dt="2022-02-20T16:51:10.662" v="207" actId="26606"/>
          <ac:spMkLst>
            <pc:docMk/>
            <pc:sldMk cId="2060908664" sldId="278"/>
            <ac:spMk id="2" creationId="{6914B022-12E4-4B12-B7A8-3B3A93A4B188}"/>
          </ac:spMkLst>
        </pc:spChg>
        <pc:spChg chg="mod">
          <ac:chgData name="Katalin Julow" userId="bd1c1d0a4bc98812" providerId="LiveId" clId="{553FD96F-3FE4-47EC-8D0F-6C1162F23CDD}" dt="2022-02-20T16:51:10.662" v="207" actId="26606"/>
          <ac:spMkLst>
            <pc:docMk/>
            <pc:sldMk cId="2060908664" sldId="278"/>
            <ac:spMk id="3" creationId="{D16F9B57-7139-4DB7-9000-885371A06730}"/>
          </ac:spMkLst>
        </pc:spChg>
        <pc:spChg chg="mod ord">
          <ac:chgData name="Katalin Julow" userId="bd1c1d0a4bc98812" providerId="LiveId" clId="{553FD96F-3FE4-47EC-8D0F-6C1162F23CDD}" dt="2022-02-20T16:51:10.662" v="207" actId="26606"/>
          <ac:spMkLst>
            <pc:docMk/>
            <pc:sldMk cId="2060908664" sldId="278"/>
            <ac:spMk id="4" creationId="{5932FEC4-8E04-42DF-915D-643055F51EF1}"/>
          </ac:spMkLst>
        </pc:spChg>
        <pc:spChg chg="mod">
          <ac:chgData name="Katalin Julow" userId="bd1c1d0a4bc98812" providerId="LiveId" clId="{553FD96F-3FE4-47EC-8D0F-6C1162F23CDD}" dt="2022-02-20T16:51:02.043" v="203" actId="27636"/>
          <ac:spMkLst>
            <pc:docMk/>
            <pc:sldMk cId="2060908664" sldId="278"/>
            <ac:spMk id="6" creationId="{7AB476AD-6850-4874-947E-2B3FE52264E4}"/>
          </ac:spMkLst>
        </pc:spChg>
        <pc:spChg chg="del">
          <ac:chgData name="Katalin Julow" userId="bd1c1d0a4bc98812" providerId="LiveId" clId="{553FD96F-3FE4-47EC-8D0F-6C1162F23CDD}" dt="2022-02-20T16:49:43.474" v="60" actId="478"/>
          <ac:spMkLst>
            <pc:docMk/>
            <pc:sldMk cId="2060908664" sldId="278"/>
            <ac:spMk id="8" creationId="{951F7198-E747-43B2-A365-1EC735DA242B}"/>
          </ac:spMkLst>
        </pc:spChg>
        <pc:spChg chg="del mod">
          <ac:chgData name="Katalin Julow" userId="bd1c1d0a4bc98812" providerId="LiveId" clId="{553FD96F-3FE4-47EC-8D0F-6C1162F23CDD}" dt="2022-02-20T16:50:46.783" v="200" actId="478"/>
          <ac:spMkLst>
            <pc:docMk/>
            <pc:sldMk cId="2060908664" sldId="278"/>
            <ac:spMk id="11" creationId="{6F5090B6-CB85-494C-AE74-92E85E555360}"/>
          </ac:spMkLst>
        </pc:spChg>
        <pc:spChg chg="del mod">
          <ac:chgData name="Katalin Julow" userId="bd1c1d0a4bc98812" providerId="LiveId" clId="{553FD96F-3FE4-47EC-8D0F-6C1162F23CDD}" dt="2022-02-20T16:50:44.857" v="199" actId="478"/>
          <ac:spMkLst>
            <pc:docMk/>
            <pc:sldMk cId="2060908664" sldId="278"/>
            <ac:spMk id="12" creationId="{97FAFD45-0D7E-4330-B297-971B365589D6}"/>
          </ac:spMkLst>
        </pc:spChg>
        <pc:spChg chg="del">
          <ac:chgData name="Katalin Julow" userId="bd1c1d0a4bc98812" providerId="LiveId" clId="{553FD96F-3FE4-47EC-8D0F-6C1162F23CDD}" dt="2022-02-20T16:50:41.202" v="197" actId="478"/>
          <ac:spMkLst>
            <pc:docMk/>
            <pc:sldMk cId="2060908664" sldId="278"/>
            <ac:spMk id="13" creationId="{8A749309-2285-44EB-9369-7B47FA7B4997}"/>
          </ac:spMkLst>
        </pc:spChg>
        <pc:picChg chg="mod ord">
          <ac:chgData name="Katalin Julow" userId="bd1c1d0a4bc98812" providerId="LiveId" clId="{553FD96F-3FE4-47EC-8D0F-6C1162F23CDD}" dt="2022-02-20T16:51:10.662" v="207" actId="26606"/>
          <ac:picMkLst>
            <pc:docMk/>
            <pc:sldMk cId="2060908664" sldId="278"/>
            <ac:picMk id="2052" creationId="{F324A0EC-BBE8-4EB6-AA47-D919F8883F8F}"/>
          </ac:picMkLst>
        </pc:picChg>
      </pc:sldChg>
      <pc:sldChg chg="modSp mod">
        <pc:chgData name="Katalin Julow" userId="bd1c1d0a4bc98812" providerId="LiveId" clId="{553FD96F-3FE4-47EC-8D0F-6C1162F23CDD}" dt="2022-02-20T16:54:12.256" v="286" actId="6549"/>
        <pc:sldMkLst>
          <pc:docMk/>
          <pc:sldMk cId="2290142408" sldId="281"/>
        </pc:sldMkLst>
        <pc:spChg chg="mod">
          <ac:chgData name="Katalin Julow" userId="bd1c1d0a4bc98812" providerId="LiveId" clId="{553FD96F-3FE4-47EC-8D0F-6C1162F23CDD}" dt="2022-02-20T16:53:34.575" v="264" actId="21"/>
          <ac:spMkLst>
            <pc:docMk/>
            <pc:sldMk cId="2290142408" sldId="281"/>
            <ac:spMk id="2" creationId="{C3EB994C-6E78-4D13-95D8-E4D8E610D156}"/>
          </ac:spMkLst>
        </pc:spChg>
        <pc:spChg chg="mod">
          <ac:chgData name="Katalin Julow" userId="bd1c1d0a4bc98812" providerId="LiveId" clId="{553FD96F-3FE4-47EC-8D0F-6C1162F23CDD}" dt="2022-02-20T16:53:24.244" v="262" actId="14100"/>
          <ac:spMkLst>
            <pc:docMk/>
            <pc:sldMk cId="2290142408" sldId="281"/>
            <ac:spMk id="3" creationId="{8861FDE4-C7CF-4288-851F-B1A5D454D63B}"/>
          </ac:spMkLst>
        </pc:spChg>
        <pc:spChg chg="mod">
          <ac:chgData name="Katalin Julow" userId="bd1c1d0a4bc98812" providerId="LiveId" clId="{553FD96F-3FE4-47EC-8D0F-6C1162F23CDD}" dt="2022-02-20T16:54:12.256" v="286" actId="6549"/>
          <ac:spMkLst>
            <pc:docMk/>
            <pc:sldMk cId="2290142408" sldId="281"/>
            <ac:spMk id="10" creationId="{0CD482F0-C060-4B0B-8B9D-3957F56E8F85}"/>
          </ac:spMkLst>
        </pc:spChg>
      </pc:sldChg>
      <pc:sldChg chg="modSp mod ord">
        <pc:chgData name="Katalin Julow" userId="bd1c1d0a4bc98812" providerId="LiveId" clId="{553FD96F-3FE4-47EC-8D0F-6C1162F23CDD}" dt="2022-02-20T16:53:53.279" v="273" actId="20577"/>
        <pc:sldMkLst>
          <pc:docMk/>
          <pc:sldMk cId="1909920035" sldId="285"/>
        </pc:sldMkLst>
        <pc:spChg chg="mod">
          <ac:chgData name="Katalin Julow" userId="bd1c1d0a4bc98812" providerId="LiveId" clId="{553FD96F-3FE4-47EC-8D0F-6C1162F23CDD}" dt="2022-02-20T16:53:53.279" v="273" actId="20577"/>
          <ac:spMkLst>
            <pc:docMk/>
            <pc:sldMk cId="1909920035" sldId="285"/>
            <ac:spMk id="2" creationId="{C3EB994C-6E78-4D13-95D8-E4D8E610D156}"/>
          </ac:spMkLst>
        </pc:spChg>
        <pc:spChg chg="mod">
          <ac:chgData name="Katalin Julow" userId="bd1c1d0a4bc98812" providerId="LiveId" clId="{553FD96F-3FE4-47EC-8D0F-6C1162F23CDD}" dt="2022-02-20T16:52:33.995" v="238" actId="20577"/>
          <ac:spMkLst>
            <pc:docMk/>
            <pc:sldMk cId="1909920035" sldId="285"/>
            <ac:spMk id="15" creationId="{6FF12869-9674-4A96-A0F9-AC153588BB00}"/>
          </ac:spMkLst>
        </pc:spChg>
        <pc:spChg chg="mod">
          <ac:chgData name="Katalin Julow" userId="bd1c1d0a4bc98812" providerId="LiveId" clId="{553FD96F-3FE4-47EC-8D0F-6C1162F23CDD}" dt="2022-02-20T16:52:40.193" v="253" actId="20577"/>
          <ac:spMkLst>
            <pc:docMk/>
            <pc:sldMk cId="1909920035" sldId="285"/>
            <ac:spMk id="16" creationId="{DA48E60F-55A1-4B70-92A9-1352FCF28D7E}"/>
          </ac:spMkLst>
        </pc:spChg>
      </pc:sldChg>
      <pc:sldChg chg="delSp modSp mod">
        <pc:chgData name="Katalin Julow" userId="bd1c1d0a4bc98812" providerId="LiveId" clId="{553FD96F-3FE4-47EC-8D0F-6C1162F23CDD}" dt="2022-02-20T16:49:26.394" v="59" actId="14100"/>
        <pc:sldMkLst>
          <pc:docMk/>
          <pc:sldMk cId="3867522127" sldId="293"/>
        </pc:sldMkLst>
        <pc:picChg chg="mod">
          <ac:chgData name="Katalin Julow" userId="bd1c1d0a4bc98812" providerId="LiveId" clId="{553FD96F-3FE4-47EC-8D0F-6C1162F23CDD}" dt="2022-02-20T16:49:26.394" v="59" actId="14100"/>
          <ac:picMkLst>
            <pc:docMk/>
            <pc:sldMk cId="3867522127" sldId="293"/>
            <ac:picMk id="7" creationId="{76FF65EB-DE7A-4AEB-9554-88805A76B1F4}"/>
          </ac:picMkLst>
        </pc:picChg>
        <pc:picChg chg="del">
          <ac:chgData name="Katalin Julow" userId="bd1c1d0a4bc98812" providerId="LiveId" clId="{553FD96F-3FE4-47EC-8D0F-6C1162F23CDD}" dt="2022-02-20T16:49:23.309" v="58" actId="478"/>
          <ac:picMkLst>
            <pc:docMk/>
            <pc:sldMk cId="3867522127" sldId="293"/>
            <ac:picMk id="9" creationId="{4EE9AE3F-9956-4813-9BF8-519416D70033}"/>
          </ac:picMkLst>
        </pc:picChg>
      </pc:sldChg>
      <pc:sldChg chg="delSp modSp add del mod setBg delDesignElem">
        <pc:chgData name="Katalin Julow" userId="bd1c1d0a4bc98812" providerId="LiveId" clId="{553FD96F-3FE4-47EC-8D0F-6C1162F23CDD}" dt="2022-02-20T16:45:25.392" v="10" actId="2696"/>
        <pc:sldMkLst>
          <pc:docMk/>
          <pc:sldMk cId="957760482" sldId="320"/>
        </pc:sldMkLst>
        <pc:spChg chg="mod">
          <ac:chgData name="Katalin Julow" userId="bd1c1d0a4bc98812" providerId="LiveId" clId="{553FD96F-3FE4-47EC-8D0F-6C1162F23CDD}" dt="2022-02-20T16:45:11.371" v="7" actId="27636"/>
          <ac:spMkLst>
            <pc:docMk/>
            <pc:sldMk cId="957760482" sldId="320"/>
            <ac:spMk id="3" creationId="{C6361DB2-8E2A-47C1-934B-FF06D0C5F72B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957760482" sldId="320"/>
            <ac:spMk id="77" creationId="{5E39A796-BE83-48B1-B33F-35C4A32AAB57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957760482" sldId="320"/>
            <ac:spMk id="79" creationId="{72F84B47-E267-4194-8194-831DB7B5547F}"/>
          </ac:spMkLst>
        </pc:spChg>
      </pc:sldChg>
      <pc:sldChg chg="add">
        <pc:chgData name="Katalin Julow" userId="bd1c1d0a4bc98812" providerId="LiveId" clId="{553FD96F-3FE4-47EC-8D0F-6C1162F23CDD}" dt="2022-02-20T16:45:31.119" v="11"/>
        <pc:sldMkLst>
          <pc:docMk/>
          <pc:sldMk cId="1065929690" sldId="320"/>
        </pc:sldMkLst>
      </pc:sldChg>
      <pc:sldChg chg="delSp modSp add del mod setBg delDesignElem">
        <pc:chgData name="Katalin Julow" userId="bd1c1d0a4bc98812" providerId="LiveId" clId="{553FD96F-3FE4-47EC-8D0F-6C1162F23CDD}" dt="2022-02-20T16:45:25.392" v="10" actId="2696"/>
        <pc:sldMkLst>
          <pc:docMk/>
          <pc:sldMk cId="1663478437" sldId="325"/>
        </pc:sldMkLst>
        <pc:spChg chg="mod">
          <ac:chgData name="Katalin Julow" userId="bd1c1d0a4bc98812" providerId="LiveId" clId="{553FD96F-3FE4-47EC-8D0F-6C1162F23CDD}" dt="2022-02-20T16:45:11.386" v="8" actId="27636"/>
          <ac:spMkLst>
            <pc:docMk/>
            <pc:sldMk cId="1663478437" sldId="325"/>
            <ac:spMk id="2" creationId="{417D9EC1-8C79-45B4-ABBF-8DBFE909098B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2" creationId="{1CD81A2A-6ED4-4EF4-A14C-912D31E14800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3" creationId="{1661932C-CA15-4E17-B115-FAE7CBEE4789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4" creationId="{8590ADD5-9383-4D3D-9047-3DA2593CCB5D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5" creationId="{DABE3E45-88CF-45D8-8D40-C773324D93F6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7" creationId="{B91ECDA9-56DC-4270-8F33-01C5637B8CEB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8" creationId="{75F47824-961D-465D-84F9-EAE11BC6173B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663478437" sldId="325"/>
            <ac:spMk id="199" creationId="{FEC9DA3E-C1D7-472D-B7C0-F71AE41FBA23}"/>
          </ac:spMkLst>
        </pc:spChg>
        <pc:cxnChg chg="del">
          <ac:chgData name="Katalin Julow" userId="bd1c1d0a4bc98812" providerId="LiveId" clId="{553FD96F-3FE4-47EC-8D0F-6C1162F23CDD}" dt="2022-02-20T16:45:11.255" v="5"/>
          <ac:cxnSpMkLst>
            <pc:docMk/>
            <pc:sldMk cId="1663478437" sldId="325"/>
            <ac:cxnSpMk id="196" creationId="{49CD1692-827B-4C8D-B4A1-134FD04CF45C}"/>
          </ac:cxnSpMkLst>
        </pc:cxnChg>
      </pc:sldChg>
      <pc:sldChg chg="add">
        <pc:chgData name="Katalin Julow" userId="bd1c1d0a4bc98812" providerId="LiveId" clId="{553FD96F-3FE4-47EC-8D0F-6C1162F23CDD}" dt="2022-02-20T16:45:31.119" v="11"/>
        <pc:sldMkLst>
          <pc:docMk/>
          <pc:sldMk cId="3210462103" sldId="325"/>
        </pc:sldMkLst>
      </pc:sldChg>
      <pc:sldChg chg="modSp add del mod setBg">
        <pc:chgData name="Katalin Julow" userId="bd1c1d0a4bc98812" providerId="LiveId" clId="{553FD96F-3FE4-47EC-8D0F-6C1162F23CDD}" dt="2022-02-20T16:46:10.727" v="13" actId="47"/>
        <pc:sldMkLst>
          <pc:docMk/>
          <pc:sldMk cId="2750512764" sldId="326"/>
        </pc:sldMkLst>
        <pc:spChg chg="mod">
          <ac:chgData name="Katalin Julow" userId="bd1c1d0a4bc98812" providerId="LiveId" clId="{553FD96F-3FE4-47EC-8D0F-6C1162F23CDD}" dt="2022-02-20T16:45:11.386" v="9" actId="27636"/>
          <ac:spMkLst>
            <pc:docMk/>
            <pc:sldMk cId="2750512764" sldId="326"/>
            <ac:spMk id="2" creationId="{417D9EC1-8C79-45B4-ABBF-8DBFE909098B}"/>
          </ac:spMkLst>
        </pc:spChg>
      </pc:sldChg>
      <pc:sldChg chg="addSp delSp modSp add del mod">
        <pc:chgData name="Katalin Julow" userId="bd1c1d0a4bc98812" providerId="LiveId" clId="{553FD96F-3FE4-47EC-8D0F-6C1162F23CDD}" dt="2022-02-20T16:48:06.489" v="50" actId="2696"/>
        <pc:sldMkLst>
          <pc:docMk/>
          <pc:sldMk cId="924592067" sldId="328"/>
        </pc:sldMkLst>
        <pc:spChg chg="mod">
          <ac:chgData name="Katalin Julow" userId="bd1c1d0a4bc98812" providerId="LiveId" clId="{553FD96F-3FE4-47EC-8D0F-6C1162F23CDD}" dt="2022-02-20T16:47:21.290" v="45" actId="20577"/>
          <ac:spMkLst>
            <pc:docMk/>
            <pc:sldMk cId="924592067" sldId="328"/>
            <ac:spMk id="2" creationId="{417D9EC1-8C79-45B4-ABBF-8DBFE909098B}"/>
          </ac:spMkLst>
        </pc:spChg>
        <pc:spChg chg="mod">
          <ac:chgData name="Katalin Julow" userId="bd1c1d0a4bc98812" providerId="LiveId" clId="{553FD96F-3FE4-47EC-8D0F-6C1162F23CDD}" dt="2022-02-20T16:47:31.619" v="47" actId="1076"/>
          <ac:spMkLst>
            <pc:docMk/>
            <pc:sldMk cId="924592067" sldId="328"/>
            <ac:spMk id="3" creationId="{C6361DB2-8E2A-47C1-934B-FF06D0C5F72B}"/>
          </ac:spMkLst>
        </pc:spChg>
        <pc:spChg chg="del">
          <ac:chgData name="Katalin Julow" userId="bd1c1d0a4bc98812" providerId="LiveId" clId="{553FD96F-3FE4-47EC-8D0F-6C1162F23CDD}" dt="2022-02-20T16:46:54.462" v="24" actId="478"/>
          <ac:spMkLst>
            <pc:docMk/>
            <pc:sldMk cId="924592067" sldId="328"/>
            <ac:spMk id="4" creationId="{4B6E7580-68EF-4272-B0AB-7F13589D176C}"/>
          </ac:spMkLst>
        </pc:spChg>
        <pc:spChg chg="del">
          <ac:chgData name="Katalin Julow" userId="bd1c1d0a4bc98812" providerId="LiveId" clId="{553FD96F-3FE4-47EC-8D0F-6C1162F23CDD}" dt="2022-02-20T16:46:54.462" v="24" actId="478"/>
          <ac:spMkLst>
            <pc:docMk/>
            <pc:sldMk cId="924592067" sldId="328"/>
            <ac:spMk id="6" creationId="{759B8C5B-7946-480C-B892-B3DA8EBEA2BF}"/>
          </ac:spMkLst>
        </pc:spChg>
        <pc:spChg chg="del">
          <ac:chgData name="Katalin Julow" userId="bd1c1d0a4bc98812" providerId="LiveId" clId="{553FD96F-3FE4-47EC-8D0F-6C1162F23CDD}" dt="2022-02-20T16:46:54.462" v="24" actId="478"/>
          <ac:spMkLst>
            <pc:docMk/>
            <pc:sldMk cId="924592067" sldId="328"/>
            <ac:spMk id="7" creationId="{6B27C60D-F1D0-449C-9B9E-7B23B9579F09}"/>
          </ac:spMkLst>
        </pc:spChg>
        <pc:picChg chg="add mod">
          <ac:chgData name="Katalin Julow" userId="bd1c1d0a4bc98812" providerId="LiveId" clId="{553FD96F-3FE4-47EC-8D0F-6C1162F23CDD}" dt="2022-02-20T16:47:35.298" v="48" actId="1076"/>
          <ac:picMkLst>
            <pc:docMk/>
            <pc:sldMk cId="924592067" sldId="328"/>
            <ac:picMk id="8" creationId="{5FCB50CF-3CF5-4FB8-9844-DDFA0B0C3F27}"/>
          </ac:picMkLst>
        </pc:picChg>
        <pc:picChg chg="add mod">
          <ac:chgData name="Katalin Julow" userId="bd1c1d0a4bc98812" providerId="LiveId" clId="{553FD96F-3FE4-47EC-8D0F-6C1162F23CDD}" dt="2022-02-20T16:47:38.105" v="49" actId="1076"/>
          <ac:picMkLst>
            <pc:docMk/>
            <pc:sldMk cId="924592067" sldId="328"/>
            <ac:picMk id="9" creationId="{80D39D97-7BD7-45FA-A67D-ED7CE99A0A19}"/>
          </ac:picMkLst>
        </pc:picChg>
        <pc:picChg chg="del mod">
          <ac:chgData name="Katalin Julow" userId="bd1c1d0a4bc98812" providerId="LiveId" clId="{553FD96F-3FE4-47EC-8D0F-6C1162F23CDD}" dt="2022-02-20T16:46:51.823" v="23" actId="478"/>
          <ac:picMkLst>
            <pc:docMk/>
            <pc:sldMk cId="924592067" sldId="328"/>
            <ac:picMk id="3074" creationId="{A614E8C0-A82E-4AD9-8AF9-212B3378B17A}"/>
          </ac:picMkLst>
        </pc:picChg>
      </pc:sldChg>
      <pc:sldChg chg="add">
        <pc:chgData name="Katalin Julow" userId="bd1c1d0a4bc98812" providerId="LiveId" clId="{553FD96F-3FE4-47EC-8D0F-6C1162F23CDD}" dt="2022-02-20T16:48:15.994" v="51"/>
        <pc:sldMkLst>
          <pc:docMk/>
          <pc:sldMk cId="3072792919" sldId="328"/>
        </pc:sldMkLst>
      </pc:sldChg>
      <pc:sldChg chg="add">
        <pc:chgData name="Katalin Julow" userId="bd1c1d0a4bc98812" providerId="LiveId" clId="{553FD96F-3FE4-47EC-8D0F-6C1162F23CDD}" dt="2022-02-20T16:25:59.938" v="0"/>
        <pc:sldMkLst>
          <pc:docMk/>
          <pc:sldMk cId="1434095773" sldId="363"/>
        </pc:sldMkLst>
      </pc:sldChg>
      <pc:sldChg chg="add">
        <pc:chgData name="Katalin Julow" userId="bd1c1d0a4bc98812" providerId="LiveId" clId="{553FD96F-3FE4-47EC-8D0F-6C1162F23CDD}" dt="2022-02-20T16:45:31.119" v="11"/>
        <pc:sldMkLst>
          <pc:docMk/>
          <pc:sldMk cId="3311511915" sldId="374"/>
        </pc:sldMkLst>
      </pc:sldChg>
      <pc:sldChg chg="delSp modSp add del mod setBg delDesignElem">
        <pc:chgData name="Katalin Julow" userId="bd1c1d0a4bc98812" providerId="LiveId" clId="{553FD96F-3FE4-47EC-8D0F-6C1162F23CDD}" dt="2022-02-20T16:45:25.392" v="10" actId="2696"/>
        <pc:sldMkLst>
          <pc:docMk/>
          <pc:sldMk cId="3425893187" sldId="374"/>
        </pc:sldMkLst>
        <pc:spChg chg="mod">
          <ac:chgData name="Katalin Julow" userId="bd1c1d0a4bc98812" providerId="LiveId" clId="{553FD96F-3FE4-47EC-8D0F-6C1162F23CDD}" dt="2022-02-20T16:45:11.317" v="6" actId="27636"/>
          <ac:spMkLst>
            <pc:docMk/>
            <pc:sldMk cId="3425893187" sldId="374"/>
            <ac:spMk id="2" creationId="{AF4F83E9-BC01-4B80-9183-ACE5F795C79A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3425893187" sldId="374"/>
            <ac:spMk id="16" creationId="{5B32A67F-3598-4A13-8552-DA884FFCCE57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3425893187" sldId="374"/>
            <ac:spMk id="18" creationId="{BCC55ACC-A2F6-403C-A3A4-D59B3734D45F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3425893187" sldId="374"/>
            <ac:spMk id="20" creationId="{598EBA13-C937-430B-9523-439FE21096E6}"/>
          </ac:spMkLst>
        </pc:spChg>
      </pc:sldChg>
      <pc:sldChg chg="add">
        <pc:chgData name="Katalin Julow" userId="bd1c1d0a4bc98812" providerId="LiveId" clId="{553FD96F-3FE4-47EC-8D0F-6C1162F23CDD}" dt="2022-02-20T16:48:15.994" v="51"/>
        <pc:sldMkLst>
          <pc:docMk/>
          <pc:sldMk cId="655896710" sldId="375"/>
        </pc:sldMkLst>
      </pc:sldChg>
      <pc:sldChg chg="delSp add del setBg delDesignElem">
        <pc:chgData name="Katalin Julow" userId="bd1c1d0a4bc98812" providerId="LiveId" clId="{553FD96F-3FE4-47EC-8D0F-6C1162F23CDD}" dt="2022-02-20T16:48:06.489" v="50" actId="2696"/>
        <pc:sldMkLst>
          <pc:docMk/>
          <pc:sldMk cId="1514453475" sldId="375"/>
        </pc:sldMkLst>
        <pc:spChg chg="del">
          <ac:chgData name="Katalin Julow" userId="bd1c1d0a4bc98812" providerId="LiveId" clId="{553FD96F-3FE4-47EC-8D0F-6C1162F23CDD}" dt="2022-02-20T16:45:11.255" v="5"/>
          <ac:spMkLst>
            <pc:docMk/>
            <pc:sldMk cId="1514453475" sldId="375"/>
            <ac:spMk id="12" creationId="{3301E07F-4F79-4B58-8698-EF24DC1ECDBF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514453475" sldId="375"/>
            <ac:spMk id="14" creationId="{E58B2195-5055-402F-A3E7-53FF0E4980C3}"/>
          </ac:spMkLst>
        </pc:spChg>
        <pc:spChg chg="del">
          <ac:chgData name="Katalin Julow" userId="bd1c1d0a4bc98812" providerId="LiveId" clId="{553FD96F-3FE4-47EC-8D0F-6C1162F23CDD}" dt="2022-02-20T16:45:11.255" v="5"/>
          <ac:spMkLst>
            <pc:docMk/>
            <pc:sldMk cId="1514453475" sldId="375"/>
            <ac:spMk id="16" creationId="{9EE6F773-742A-491A-9A00-A2A150DF500A}"/>
          </ac:spMkLst>
        </pc:spChg>
      </pc:sldChg>
      <pc:sldChg chg="new del">
        <pc:chgData name="Katalin Julow" userId="bd1c1d0a4bc98812" providerId="LiveId" clId="{553FD96F-3FE4-47EC-8D0F-6C1162F23CDD}" dt="2022-02-20T16:49:08.886" v="56" actId="47"/>
        <pc:sldMkLst>
          <pc:docMk/>
          <pc:sldMk cId="1237687341" sldId="376"/>
        </pc:sldMkLst>
      </pc:sldChg>
      <pc:sldChg chg="add ord">
        <pc:chgData name="Katalin Julow" userId="bd1c1d0a4bc98812" providerId="LiveId" clId="{553FD96F-3FE4-47EC-8D0F-6C1162F23CDD}" dt="2022-02-20T16:49:07.533" v="55"/>
        <pc:sldMkLst>
          <pc:docMk/>
          <pc:sldMk cId="633870147" sldId="399"/>
        </pc:sldMkLst>
      </pc:sldChg>
      <pc:sldChg chg="modSp mod">
        <pc:chgData name="Katalin Julow" userId="bd1c1d0a4bc98812" providerId="LiveId" clId="{553FD96F-3FE4-47EC-8D0F-6C1162F23CDD}" dt="2022-02-20T16:51:39.948" v="229" actId="20577"/>
        <pc:sldMkLst>
          <pc:docMk/>
          <pc:sldMk cId="4239585271" sldId="400"/>
        </pc:sldMkLst>
        <pc:spChg chg="mod">
          <ac:chgData name="Katalin Julow" userId="bd1c1d0a4bc98812" providerId="LiveId" clId="{553FD96F-3FE4-47EC-8D0F-6C1162F23CDD}" dt="2022-02-20T16:51:39.948" v="229" actId="20577"/>
          <ac:spMkLst>
            <pc:docMk/>
            <pc:sldMk cId="4239585271" sldId="400"/>
            <ac:spMk id="2" creationId="{AF4F83E9-BC01-4B80-9183-ACE5F795C79A}"/>
          </ac:spMkLst>
        </pc:spChg>
      </pc:sldChg>
    </pc:docChg>
  </pc:docChgLst>
  <pc:docChgLst>
    <pc:chgData name="Katalin Julow" userId="bd1c1d0a4bc98812" providerId="LiveId" clId="{F05901DB-82A7-4F8D-839B-970466B1F358}"/>
    <pc:docChg chg="custSel addSld modSld sldOrd modSection">
      <pc:chgData name="Katalin Julow" userId="bd1c1d0a4bc98812" providerId="LiveId" clId="{F05901DB-82A7-4F8D-839B-970466B1F358}" dt="2021-02-22T16:38:15.848" v="104" actId="255"/>
      <pc:docMkLst>
        <pc:docMk/>
      </pc:docMkLst>
      <pc:sldChg chg="modSp mod">
        <pc:chgData name="Katalin Julow" userId="bd1c1d0a4bc98812" providerId="LiveId" clId="{F05901DB-82A7-4F8D-839B-970466B1F358}" dt="2021-02-22T15:59:02.235" v="86" actId="20577"/>
        <pc:sldMkLst>
          <pc:docMk/>
          <pc:sldMk cId="3028665132" sldId="286"/>
        </pc:sldMkLst>
        <pc:spChg chg="mod">
          <ac:chgData name="Katalin Julow" userId="bd1c1d0a4bc98812" providerId="LiveId" clId="{F05901DB-82A7-4F8D-839B-970466B1F358}" dt="2021-02-22T15:59:02.235" v="86" actId="20577"/>
          <ac:spMkLst>
            <pc:docMk/>
            <pc:sldMk cId="3028665132" sldId="286"/>
            <ac:spMk id="10" creationId="{422177D3-C098-4AD5-B889-9C67D504636C}"/>
          </ac:spMkLst>
        </pc:spChg>
      </pc:sldChg>
      <pc:sldChg chg="addSp modSp mod">
        <pc:chgData name="Katalin Julow" userId="bd1c1d0a4bc98812" providerId="LiveId" clId="{F05901DB-82A7-4F8D-839B-970466B1F358}" dt="2021-02-22T16:38:15.848" v="104" actId="255"/>
        <pc:sldMkLst>
          <pc:docMk/>
          <pc:sldMk cId="3867522127" sldId="293"/>
        </pc:sldMkLst>
        <pc:spChg chg="add mod">
          <ac:chgData name="Katalin Julow" userId="bd1c1d0a4bc98812" providerId="LiveId" clId="{F05901DB-82A7-4F8D-839B-970466B1F358}" dt="2021-02-22T16:38:15.848" v="104" actId="255"/>
          <ac:spMkLst>
            <pc:docMk/>
            <pc:sldMk cId="3867522127" sldId="293"/>
            <ac:spMk id="5" creationId="{716C3B5F-0F89-4C6A-ABE4-82ACA46C868E}"/>
          </ac:spMkLst>
        </pc:spChg>
      </pc:sldChg>
      <pc:sldChg chg="addSp delSp modSp new mod ord">
        <pc:chgData name="Katalin Julow" userId="bd1c1d0a4bc98812" providerId="LiveId" clId="{F05901DB-82A7-4F8D-839B-970466B1F358}" dt="2021-02-22T15:59:25.479" v="89" actId="478"/>
        <pc:sldMkLst>
          <pc:docMk/>
          <pc:sldMk cId="3357864344" sldId="295"/>
        </pc:sldMkLst>
        <pc:spChg chg="del mod">
          <ac:chgData name="Katalin Julow" userId="bd1c1d0a4bc98812" providerId="LiveId" clId="{F05901DB-82A7-4F8D-839B-970466B1F358}" dt="2021-02-22T15:56:11.457" v="7" actId="478"/>
          <ac:spMkLst>
            <pc:docMk/>
            <pc:sldMk cId="3357864344" sldId="295"/>
            <ac:spMk id="2" creationId="{AA27920C-15D4-4D2C-A459-DC3701D97DFA}"/>
          </ac:spMkLst>
        </pc:spChg>
        <pc:spChg chg="del">
          <ac:chgData name="Katalin Julow" userId="bd1c1d0a4bc98812" providerId="LiveId" clId="{F05901DB-82A7-4F8D-839B-970466B1F358}" dt="2021-02-22T15:59:25.479" v="89" actId="478"/>
          <ac:spMkLst>
            <pc:docMk/>
            <pc:sldMk cId="3357864344" sldId="295"/>
            <ac:spMk id="4" creationId="{F1AE6682-85BC-4230-B4C6-B15D365B703F}"/>
          </ac:spMkLst>
        </pc:spChg>
        <pc:spChg chg="mod">
          <ac:chgData name="Katalin Julow" userId="bd1c1d0a4bc98812" providerId="LiveId" clId="{F05901DB-82A7-4F8D-839B-970466B1F358}" dt="2021-02-22T15:56:02.328" v="5" actId="20578"/>
          <ac:spMkLst>
            <pc:docMk/>
            <pc:sldMk cId="3357864344" sldId="295"/>
            <ac:spMk id="5" creationId="{828A903E-91FD-4887-9D76-B9E81120E844}"/>
          </ac:spMkLst>
        </pc:spChg>
        <pc:spChg chg="add mod">
          <ac:chgData name="Katalin Julow" userId="bd1c1d0a4bc98812" providerId="LiveId" clId="{F05901DB-82A7-4F8D-839B-970466B1F358}" dt="2021-02-22T15:57:48.168" v="27" actId="20577"/>
          <ac:spMkLst>
            <pc:docMk/>
            <pc:sldMk cId="3357864344" sldId="295"/>
            <ac:spMk id="7" creationId="{FACD980C-12EA-4F49-AFE8-5070841711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hareholder-value.as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rporatefinanceinstitute.com/resources/careers/jobs/what-is-a-ceo-chief-executive-officer/" TargetMode="External"/><Relationship Id="rId4" Type="http://schemas.openxmlformats.org/officeDocument/2006/relationships/hyperlink" Target="https://corporatefinanceinstitute.com/resources/knowledge/accounting/stockholders-equity-guide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conflicts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have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74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conflicts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have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68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Since labor costs are unavoidable for most companies, a company may seek to keep these costs under tight control. This is likely to upset another group of stakeholders, its employees. </a:t>
            </a:r>
            <a:endParaRPr lang="hu-HU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Since labor costs are unavoidable for most companies, a company may seek to keep these costs under tight control. This is likely to upset another group of stakeholders, its employees. </a:t>
            </a:r>
            <a:endParaRPr lang="hu-HU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hu-HU" sz="1200" dirty="0">
                <a:latin typeface="Open Sans" panose="020B0606030504020204" pitchFamily="34" charset="0"/>
              </a:rPr>
              <a:t>Friedmanian </a:t>
            </a:r>
            <a:r>
              <a:rPr lang="hu-HU" sz="1200" dirty="0" err="1">
                <a:latin typeface="Open Sans" panose="020B0606030504020204" pitchFamily="34" charset="0"/>
              </a:rPr>
              <a:t>approach</a:t>
            </a:r>
            <a:r>
              <a:rPr lang="hu-HU" sz="1200" dirty="0">
                <a:latin typeface="Open Sans" panose="020B0606030504020204" pitchFamily="34" charset="0"/>
              </a:rPr>
              <a:t>: </a:t>
            </a:r>
            <a:r>
              <a:rPr lang="hu-HU" sz="1200" dirty="0" err="1">
                <a:latin typeface="Open Sans" panose="020B0606030504020204" pitchFamily="34" charset="0"/>
              </a:rPr>
              <a:t>e.g</a:t>
            </a:r>
            <a:r>
              <a:rPr lang="hu-HU" sz="1200" dirty="0">
                <a:latin typeface="Open Sans" panose="020B0606030504020204" pitchFamily="34" charset="0"/>
              </a:rPr>
              <a:t>.</a:t>
            </a:r>
            <a:r>
              <a:rPr lang="en-US" sz="1200" dirty="0">
                <a:latin typeface="Open Sans" panose="020B0606030504020204" pitchFamily="34" charset="0"/>
              </a:rPr>
              <a:t>to maximize profits and enhance </a:t>
            </a:r>
            <a:r>
              <a:rPr lang="en-US" sz="1200" dirty="0"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shareholder value</a:t>
            </a:r>
            <a:endParaRPr lang="hu-HU" sz="1200" dirty="0">
              <a:latin typeface="Open Sans" panose="020B0606030504020204" pitchFamily="34" charset="0"/>
            </a:endParaRPr>
          </a:p>
          <a:p>
            <a:r>
              <a:rPr lang="en-US" sz="1200" dirty="0">
                <a:latin typeface="Open Sans" panose="020B0606030504020204" pitchFamily="34" charset="0"/>
              </a:rPr>
              <a:t>Shareholder primacy </a:t>
            </a:r>
            <a:r>
              <a:rPr lang="hu-HU" sz="1200" dirty="0">
                <a:latin typeface="Open Sans" panose="020B0606030504020204" pitchFamily="34" charset="0"/>
              </a:rPr>
              <a:t>:</a:t>
            </a:r>
            <a:r>
              <a:rPr lang="en-US" sz="1200" dirty="0">
                <a:latin typeface="Open Sans" panose="020B0606030504020204" pitchFamily="34" charset="0"/>
              </a:rPr>
              <a:t>shareholder-centric form of corporate governance that focuses on maximizing the value of </a:t>
            </a:r>
            <a:r>
              <a:rPr lang="en-US" sz="1200" dirty="0"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shareholders</a:t>
            </a:r>
            <a:r>
              <a:rPr lang="en-US" sz="1200" dirty="0">
                <a:latin typeface="Open Sans" panose="020B0606030504020204" pitchFamily="34" charset="0"/>
              </a:rPr>
              <a:t> before considering the interests of other stakeholders, such as society, the community, consumers, and employees.</a:t>
            </a:r>
          </a:p>
          <a:p>
            <a:r>
              <a:rPr lang="en-US" sz="1200" dirty="0">
                <a:latin typeface="Open Sans" panose="020B0606030504020204" pitchFamily="34" charset="0"/>
              </a:rPr>
              <a:t>At the end of the day, it’s up to a company, the </a:t>
            </a:r>
            <a:r>
              <a:rPr lang="en-US" sz="1200" dirty="0"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CEO</a:t>
            </a:r>
            <a:r>
              <a:rPr lang="en-US" sz="1200" dirty="0">
                <a:latin typeface="Open Sans" panose="020B0606030504020204" pitchFamily="34" charset="0"/>
              </a:rPr>
              <a:t>, and the board of directors to determine the appropriate ranking of stakeholders when competing interests arise.</a:t>
            </a:r>
            <a:endParaRPr lang="hu-HU" sz="1200" dirty="0">
              <a:latin typeface="Open Sans" panose="020B0606030504020204" pitchFamily="34" charset="0"/>
            </a:endParaRPr>
          </a:p>
          <a:p>
            <a:r>
              <a:rPr lang="hu-HU" sz="1200" dirty="0">
                <a:latin typeface="Open Sans" panose="020B0606030504020204" pitchFamily="34" charset="0"/>
              </a:rPr>
              <a:t>Business life </a:t>
            </a:r>
            <a:r>
              <a:rPr lang="hu-HU" sz="1200" dirty="0" err="1">
                <a:latin typeface="Open Sans" panose="020B0606030504020204" pitchFamily="34" charset="0"/>
              </a:rPr>
              <a:t>cycle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determines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stakeholder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ranking</a:t>
            </a:r>
            <a:r>
              <a:rPr lang="hu-HU" sz="1200" dirty="0">
                <a:latin typeface="Open Sans" panose="020B0606030504020204" pitchFamily="34" charset="0"/>
              </a:rPr>
              <a:t> (</a:t>
            </a:r>
            <a:r>
              <a:rPr lang="hu-HU" sz="1200" dirty="0" err="1">
                <a:latin typeface="Open Sans" panose="020B0606030504020204" pitchFamily="34" charset="0"/>
              </a:rPr>
              <a:t>e.g</a:t>
            </a:r>
            <a:r>
              <a:rPr lang="hu-HU" sz="1200" dirty="0">
                <a:latin typeface="Open Sans" panose="020B0606030504020204" pitchFamily="34" charset="0"/>
              </a:rPr>
              <a:t>. </a:t>
            </a:r>
            <a:r>
              <a:rPr lang="hu-HU" sz="1200" dirty="0" err="1">
                <a:latin typeface="Open Sans" panose="020B0606030504020204" pitchFamily="34" charset="0"/>
              </a:rPr>
              <a:t>startups-customers</a:t>
            </a:r>
            <a:r>
              <a:rPr lang="hu-HU" sz="1200" dirty="0">
                <a:latin typeface="Open Sans" panose="020B0606030504020204" pitchFamily="34" charset="0"/>
              </a:rPr>
              <a:t> &amp; </a:t>
            </a:r>
            <a:r>
              <a:rPr lang="hu-HU" sz="1200" dirty="0" err="1">
                <a:latin typeface="Open Sans" panose="020B0606030504020204" pitchFamily="34" charset="0"/>
              </a:rPr>
              <a:t>employess</a:t>
            </a:r>
            <a:r>
              <a:rPr lang="hu-HU" sz="1200" dirty="0">
                <a:latin typeface="Open Sans" panose="020B0606030504020204" pitchFamily="34" charset="0"/>
              </a:rPr>
              <a:t>; </a:t>
            </a:r>
            <a:r>
              <a:rPr lang="hu-HU" sz="1200" dirty="0" err="1">
                <a:latin typeface="Open Sans" panose="020B0606030504020204" pitchFamily="34" charset="0"/>
              </a:rPr>
              <a:t>mature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company-shareholders</a:t>
            </a:r>
            <a:r>
              <a:rPr lang="hu-HU" sz="1200" dirty="0">
                <a:latin typeface="Open Sans" panose="020B0606030504020204" pitchFamily="34" charset="0"/>
              </a:rPr>
              <a:t>) </a:t>
            </a:r>
          </a:p>
          <a:p>
            <a:r>
              <a:rPr lang="hu-HU" sz="1200" dirty="0" err="1">
                <a:latin typeface="Open Sans" panose="020B0606030504020204" pitchFamily="34" charset="0"/>
              </a:rPr>
              <a:t>Learning</a:t>
            </a:r>
            <a:r>
              <a:rPr lang="hu-HU" sz="1200" dirty="0">
                <a:latin typeface="Open Sans" panose="020B0606030504020204" pitchFamily="34" charset="0"/>
              </a:rPr>
              <a:t>: </a:t>
            </a:r>
            <a:r>
              <a:rPr lang="hu-HU" sz="1200" dirty="0" err="1">
                <a:latin typeface="Open Sans" panose="020B0606030504020204" pitchFamily="34" charset="0"/>
              </a:rPr>
              <a:t>manage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stakeholder</a:t>
            </a:r>
            <a:r>
              <a:rPr lang="hu-HU" sz="1200" dirty="0">
                <a:latin typeface="Open Sans" panose="020B0606030504020204" pitchFamily="34" charset="0"/>
              </a:rPr>
              <a:t> </a:t>
            </a:r>
            <a:r>
              <a:rPr lang="hu-HU" sz="1200" dirty="0" err="1">
                <a:latin typeface="Open Sans" panose="020B0606030504020204" pitchFamily="34" charset="0"/>
              </a:rPr>
              <a:t>needs</a:t>
            </a:r>
            <a:endParaRPr lang="hu-HU" sz="1200" dirty="0">
              <a:latin typeface="Open Sans" panose="020B0606030504020204" pitchFamily="34" charset="0"/>
            </a:endParaRPr>
          </a:p>
          <a:p>
            <a:endParaRPr lang="hu-HU" sz="1200" dirty="0"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9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conflicts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have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09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Business life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cycle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determines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stakeholder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ranking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(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e.g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.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startups-customers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&amp;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employess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;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mature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company-shareholders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)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8E5-187B-49BC-83DD-F5169EEBEBD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82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2022. 02. 20.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2022. 02. 20.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2022. 02. 20.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2022. 02. 20.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hareholder-value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corporatefinanceinstitute.com/resources/knowledge/accounting/stockholders-equity-guid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business/business-strategy/how-to-identify-the-stakeholders-in-your-business-analysis-projec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keholdermap.com/importance-stakeholder-management.html" TargetMode="External"/><Relationship Id="rId2" Type="http://schemas.openxmlformats.org/officeDocument/2006/relationships/hyperlink" Target="https://www.batimes.com/articles/20-lessons-learnt-over-20-years-of-doing-business-analysi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workfront.com/blog/project-failure-10-famous-failures-and-5-ways-to-spot-them-before-they-happ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927" y="1562470"/>
            <a:ext cx="5650942" cy="2423895"/>
          </a:xfrm>
          <a:solidFill>
            <a:schemeClr val="accent3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hu-HU" sz="4400" dirty="0">
                <a:solidFill>
                  <a:schemeClr val="tx1"/>
                </a:solidFill>
              </a:rPr>
              <a:t>M</a:t>
            </a:r>
            <a:r>
              <a:rPr lang="hu" sz="4400" dirty="0">
                <a:solidFill>
                  <a:schemeClr val="tx1"/>
                </a:solidFill>
              </a:rPr>
              <a:t>anagement skills for business analysts</a:t>
            </a:r>
            <a:br>
              <a:rPr lang="hu" sz="4400" dirty="0">
                <a:solidFill>
                  <a:schemeClr val="tx1"/>
                </a:solidFill>
              </a:rPr>
            </a:br>
            <a:r>
              <a:rPr lang="hu" sz="4400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Ms. Kati Julow</a:t>
            </a:r>
          </a:p>
        </p:txBody>
      </p:sp>
    </p:spTree>
    <p:extLst>
      <p:ext uri="{BB962C8B-B14F-4D97-AF65-F5344CB8AC3E}">
        <p14:creationId xmlns:p14="http://schemas.microsoft.com/office/powerpoint/2010/main" val="204070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D9EC1-8C79-45B4-ABBF-8DBFE909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990127" cy="1622321"/>
          </a:xfrm>
        </p:spPr>
        <p:txBody>
          <a:bodyPr>
            <a:normAutofit/>
          </a:bodyPr>
          <a:lstStyle/>
          <a:p>
            <a:r>
              <a:rPr lang="hu-HU" sz="3700" b="1" dirty="0" err="1"/>
              <a:t>What</a:t>
            </a:r>
            <a:r>
              <a:rPr lang="hu-HU" sz="3700" b="1" dirty="0"/>
              <a:t> is a </a:t>
            </a:r>
            <a:r>
              <a:rPr lang="hu-HU" sz="3700" b="1" dirty="0" err="1"/>
              <a:t>stakeholder</a:t>
            </a:r>
            <a:r>
              <a:rPr lang="hu-HU" sz="3700" b="1" dirty="0"/>
              <a:t> </a:t>
            </a:r>
            <a:r>
              <a:rPr lang="hu-HU" sz="3700" b="1" dirty="0" err="1"/>
              <a:t>conflict</a:t>
            </a:r>
            <a:endParaRPr lang="hu-HU" sz="37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61DB2-8E2A-47C1-934B-FF06D0C5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98" y="2438400"/>
            <a:ext cx="3990127" cy="3785419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Open Sans" panose="020B0606030504020204" pitchFamily="34" charset="0"/>
              </a:rPr>
              <a:t>problem</a:t>
            </a:r>
            <a:r>
              <a:rPr lang="hu-HU" sz="2000" dirty="0">
                <a:latin typeface="Open Sans" panose="020B0606030504020204" pitchFamily="34" charset="0"/>
              </a:rPr>
              <a:t>: </a:t>
            </a:r>
            <a:r>
              <a:rPr lang="en-US" sz="2000" dirty="0">
                <a:latin typeface="Open Sans" panose="020B0606030504020204" pitchFamily="34" charset="0"/>
              </a:rPr>
              <a:t>numerous stakeholders</a:t>
            </a:r>
            <a:r>
              <a:rPr lang="hu-HU" sz="2000" dirty="0">
                <a:latin typeface="Open Sans" panose="020B0606030504020204" pitchFamily="34" charset="0"/>
              </a:rPr>
              <a:t> </a:t>
            </a:r>
            <a:r>
              <a:rPr lang="hu-HU" sz="2000" dirty="0" err="1">
                <a:latin typeface="Open Sans" panose="020B0606030504020204" pitchFamily="34" charset="0"/>
              </a:rPr>
              <a:t>with</a:t>
            </a:r>
            <a:r>
              <a:rPr lang="hu-HU" sz="2000" dirty="0">
                <a:latin typeface="Open Sans" panose="020B0606030504020204" pitchFamily="34" charset="0"/>
              </a:rPr>
              <a:t> </a:t>
            </a:r>
            <a:r>
              <a:rPr lang="hu-HU" sz="2000" dirty="0" err="1">
                <a:latin typeface="Open Sans" panose="020B0606030504020204" pitchFamily="34" charset="0"/>
              </a:rPr>
              <a:t>different</a:t>
            </a:r>
            <a:r>
              <a:rPr lang="hu-HU" sz="2000" dirty="0">
                <a:latin typeface="Open Sans" panose="020B0606030504020204" pitchFamily="34" charset="0"/>
              </a:rPr>
              <a:t> </a:t>
            </a:r>
            <a:r>
              <a:rPr lang="hu-HU" sz="2000" dirty="0" err="1">
                <a:latin typeface="Open Sans" panose="020B0606030504020204" pitchFamily="34" charset="0"/>
              </a:rPr>
              <a:t>interests</a:t>
            </a:r>
            <a:endParaRPr lang="hu-HU" sz="2000" dirty="0">
              <a:latin typeface="Open Sans" panose="020B0606030504020204" pitchFamily="34" charset="0"/>
            </a:endParaRPr>
          </a:p>
          <a:p>
            <a:r>
              <a:rPr lang="hu-HU" sz="2000" dirty="0">
                <a:latin typeface="Open Sans" panose="020B0606030504020204" pitchFamily="34" charset="0"/>
              </a:rPr>
              <a:t>No </a:t>
            </a:r>
            <a:r>
              <a:rPr lang="hu-HU" sz="2000" dirty="0" err="1">
                <a:latin typeface="Open Sans" panose="020B0606030504020204" pitchFamily="34" charset="0"/>
              </a:rPr>
              <a:t>alignment</a:t>
            </a:r>
            <a:r>
              <a:rPr lang="hu-HU" sz="2000" dirty="0">
                <a:latin typeface="Open Sans" panose="020B0606030504020204" pitchFamily="34" charset="0"/>
              </a:rPr>
              <a:t>, </a:t>
            </a:r>
            <a:r>
              <a:rPr lang="hu-HU" sz="2000" dirty="0" err="1">
                <a:latin typeface="Open Sans" panose="020B0606030504020204" pitchFamily="34" charset="0"/>
              </a:rPr>
              <a:t>may</a:t>
            </a:r>
            <a:r>
              <a:rPr lang="hu-HU" sz="2000" dirty="0">
                <a:latin typeface="Open Sans" panose="020B0606030504020204" pitchFamily="34" charset="0"/>
              </a:rPr>
              <a:t> </a:t>
            </a:r>
            <a:r>
              <a:rPr lang="hu-HU" sz="2000" dirty="0" err="1">
                <a:latin typeface="Open Sans" panose="020B0606030504020204" pitchFamily="34" charset="0"/>
              </a:rPr>
              <a:t>conflict</a:t>
            </a:r>
            <a:endParaRPr lang="hu-HU" sz="2000" dirty="0">
              <a:latin typeface="Open Sans" panose="020B0606030504020204" pitchFamily="34" charset="0"/>
            </a:endParaRPr>
          </a:p>
          <a:p>
            <a:pPr marL="290513">
              <a:defRPr/>
            </a:pPr>
            <a:r>
              <a:rPr lang="en-US" altLang="en-US" sz="2000" dirty="0"/>
              <a:t>Business myopia: short-term profits </a:t>
            </a:r>
            <a:r>
              <a:rPr lang="en-US" altLang="en-US" sz="2000" dirty="0" err="1"/>
              <a:t>vs.long</a:t>
            </a:r>
            <a:r>
              <a:rPr lang="en-US" altLang="en-US" sz="2000" dirty="0"/>
              <a:t> term</a:t>
            </a:r>
          </a:p>
          <a:p>
            <a:pPr marL="290513">
              <a:defRPr/>
            </a:pPr>
            <a:r>
              <a:rPr lang="en-US" altLang="en-US" sz="2000" dirty="0"/>
              <a:t>Distrust in outsiders: family owned vs. Managers</a:t>
            </a:r>
          </a:p>
          <a:p>
            <a:pPr marL="290513">
              <a:defRPr/>
            </a:pPr>
            <a:r>
              <a:rPr lang="en-US" sz="2000" dirty="0"/>
              <a:t>Risk appetite: funding needs vs. Financial risk</a:t>
            </a:r>
          </a:p>
          <a:p>
            <a:pPr marL="290513">
              <a:defRPr/>
            </a:pPr>
            <a:r>
              <a:rPr lang="en-US" sz="2000" dirty="0"/>
              <a:t>Stock market shy: exposure ? </a:t>
            </a:r>
          </a:p>
          <a:p>
            <a:pPr marL="290513">
              <a:defRPr/>
            </a:pPr>
            <a:r>
              <a:rPr lang="en-US" sz="2000" dirty="0"/>
              <a:t>Low the bar: go mass –reduce quality?</a:t>
            </a:r>
          </a:p>
          <a:p>
            <a:pPr marL="290513">
              <a:defRPr/>
            </a:pPr>
            <a:r>
              <a:rPr lang="en-US" sz="2000" dirty="0"/>
              <a:t>Headquarter vs. Local</a:t>
            </a:r>
          </a:p>
          <a:p>
            <a:endParaRPr lang="hu-HU" sz="2000" dirty="0">
              <a:latin typeface="Open Sans" panose="020B0606030504020204" pitchFamily="34" charset="0"/>
            </a:endParaRPr>
          </a:p>
          <a:p>
            <a:endParaRPr lang="hu-HU" sz="2000" dirty="0">
              <a:latin typeface="Open Sans" panose="020B0606030504020204" pitchFamily="34" charset="0"/>
            </a:endParaRPr>
          </a:p>
          <a:p>
            <a:endParaRPr lang="hu-HU" sz="2000" dirty="0"/>
          </a:p>
        </p:txBody>
      </p:sp>
      <p:pic>
        <p:nvPicPr>
          <p:cNvPr id="4102" name="Picture 6" descr="14 7131 Unit 2 Chapter 6 Understanding the role and importance of  stakeholders ideas | understanding, stakeholder analysis, stakeholder  mapping">
            <a:extLst>
              <a:ext uri="{FF2B5EF4-FFF2-40B4-BE49-F238E27FC236}">
                <a16:creationId xmlns:a16="http://schemas.microsoft.com/office/drawing/2014/main" id="{CF44EF23-F7BA-4EDB-82D7-9F03FAE0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3142" y="383822"/>
            <a:ext cx="6804058" cy="591314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2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D9EC1-8C79-45B4-ABBF-8DBFE909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hu-HU" err="1"/>
              <a:t>What</a:t>
            </a:r>
            <a:r>
              <a:rPr lang="hu-HU"/>
              <a:t> is a </a:t>
            </a:r>
            <a:r>
              <a:rPr lang="hu-HU" err="1"/>
              <a:t>shareholder</a:t>
            </a:r>
            <a:r>
              <a:rPr lang="hu-HU"/>
              <a:t> </a:t>
            </a:r>
            <a:r>
              <a:rPr lang="hu-HU" err="1"/>
              <a:t>primacy</a:t>
            </a:r>
            <a:r>
              <a:rPr lang="hu-HU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61DB2-8E2A-47C1-934B-FF06D0C5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Open Sans" panose="020B0606030504020204" pitchFamily="34" charset="0"/>
              </a:rPr>
              <a:t>Friedmanian </a:t>
            </a:r>
            <a:r>
              <a:rPr lang="hu-HU" sz="1800" dirty="0" err="1">
                <a:latin typeface="Open Sans" panose="020B0606030504020204" pitchFamily="34" charset="0"/>
              </a:rPr>
              <a:t>approach</a:t>
            </a:r>
            <a:r>
              <a:rPr lang="hu-HU" sz="1800" dirty="0">
                <a:latin typeface="Open Sans" panose="020B0606030504020204" pitchFamily="34" charset="0"/>
              </a:rPr>
              <a:t>: </a:t>
            </a:r>
            <a:r>
              <a:rPr lang="en-US" sz="1800" dirty="0">
                <a:latin typeface="Open Sans" panose="020B0606030504020204" pitchFamily="34" charset="0"/>
              </a:rPr>
              <a:t>maximize profits </a:t>
            </a:r>
            <a:r>
              <a:rPr lang="hu-HU" sz="1800" dirty="0">
                <a:latin typeface="Open Sans" panose="020B0606030504020204" pitchFamily="34" charset="0"/>
              </a:rPr>
              <a:t>&amp; </a:t>
            </a:r>
            <a:r>
              <a:rPr lang="en-US" sz="1800" dirty="0"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shareholder value</a:t>
            </a:r>
            <a:endParaRPr lang="hu-HU" sz="1800" dirty="0">
              <a:latin typeface="Open Sans" panose="020B0606030504020204" pitchFamily="34" charset="0"/>
            </a:endParaRPr>
          </a:p>
          <a:p>
            <a:r>
              <a:rPr lang="en-US" sz="1800" dirty="0">
                <a:latin typeface="Open Sans" panose="020B0606030504020204" pitchFamily="34" charset="0"/>
              </a:rPr>
              <a:t>Shareholder primacy </a:t>
            </a:r>
            <a:r>
              <a:rPr lang="hu-HU" sz="1800" dirty="0">
                <a:latin typeface="Open Sans" panose="020B0606030504020204" pitchFamily="34" charset="0"/>
              </a:rPr>
              <a:t>:</a:t>
            </a:r>
            <a:r>
              <a:rPr lang="en-US" sz="1800" dirty="0">
                <a:latin typeface="Open Sans" panose="020B0606030504020204" pitchFamily="34" charset="0"/>
              </a:rPr>
              <a:t>shareholder-centric governance </a:t>
            </a:r>
            <a:r>
              <a:rPr lang="hu-HU" sz="1800" dirty="0">
                <a:latin typeface="Open Sans" panose="020B0606030504020204" pitchFamily="34" charset="0"/>
              </a:rPr>
              <a:t>/ m</a:t>
            </a:r>
            <a:r>
              <a:rPr lang="en-US" sz="1800" dirty="0" err="1">
                <a:latin typeface="Open Sans" panose="020B0606030504020204" pitchFamily="34" charset="0"/>
              </a:rPr>
              <a:t>aximiz</a:t>
            </a:r>
            <a:r>
              <a:rPr lang="hu-HU" sz="1800" dirty="0">
                <a:latin typeface="Open Sans" panose="020B0606030504020204" pitchFamily="34" charset="0"/>
              </a:rPr>
              <a:t>e</a:t>
            </a:r>
            <a:r>
              <a:rPr lang="en-US" sz="1800" dirty="0">
                <a:latin typeface="Open Sans" panose="020B0606030504020204" pitchFamily="34" charset="0"/>
              </a:rPr>
              <a:t> the value of </a:t>
            </a:r>
            <a:r>
              <a:rPr lang="en-US" sz="1800" dirty="0"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shareholders</a:t>
            </a:r>
            <a:r>
              <a:rPr lang="en-US" sz="1800" dirty="0">
                <a:latin typeface="Open Sans" panose="020B0606030504020204" pitchFamily="34" charset="0"/>
              </a:rPr>
              <a:t> before considering other stakeholders, </a:t>
            </a:r>
            <a:endParaRPr lang="hu-HU" sz="1800" dirty="0">
              <a:latin typeface="Open Sans" panose="020B0606030504020204" pitchFamily="34" charset="0"/>
            </a:endParaRPr>
          </a:p>
          <a:p>
            <a:r>
              <a:rPr lang="hu-HU" sz="1800" dirty="0">
                <a:latin typeface="Open Sans" panose="020B0606030504020204" pitchFamily="34" charset="0"/>
              </a:rPr>
              <a:t>CEO/</a:t>
            </a:r>
            <a:r>
              <a:rPr lang="hu-HU" sz="1800" dirty="0" err="1">
                <a:latin typeface="Open Sans" panose="020B0606030504020204" pitchFamily="34" charset="0"/>
              </a:rPr>
              <a:t>Board</a:t>
            </a:r>
            <a:r>
              <a:rPr lang="hu-HU" sz="1800" dirty="0">
                <a:latin typeface="Open Sans" panose="020B0606030504020204" pitchFamily="34" charset="0"/>
              </a:rPr>
              <a:t>/management </a:t>
            </a:r>
            <a:r>
              <a:rPr lang="en-US" sz="1800" dirty="0">
                <a:latin typeface="Open Sans" panose="020B0606030504020204" pitchFamily="34" charset="0"/>
              </a:rPr>
              <a:t>determine the ranking of stakeholders </a:t>
            </a:r>
            <a:r>
              <a:rPr lang="hu-HU" sz="1800" dirty="0">
                <a:latin typeface="Open Sans" panose="020B0606030504020204" pitchFamily="34" charset="0"/>
              </a:rPr>
              <a:t>(</a:t>
            </a:r>
            <a:r>
              <a:rPr lang="hu-HU" sz="1800" dirty="0" err="1">
                <a:latin typeface="Open Sans" panose="020B0606030504020204" pitchFamily="34" charset="0"/>
              </a:rPr>
              <a:t>incl</a:t>
            </a:r>
            <a:r>
              <a:rPr lang="hu-HU" sz="1800" dirty="0">
                <a:latin typeface="Open Sans" panose="020B0606030504020204" pitchFamily="34" charset="0"/>
              </a:rPr>
              <a:t> </a:t>
            </a:r>
            <a:r>
              <a:rPr lang="en-US" sz="1800" dirty="0">
                <a:latin typeface="Open Sans" panose="020B0606030504020204" pitchFamily="34" charset="0"/>
              </a:rPr>
              <a:t>competing interests .</a:t>
            </a:r>
            <a:endParaRPr lang="hu-HU" sz="1800" dirty="0">
              <a:latin typeface="Open Sans" panose="020B0606030504020204" pitchFamily="34" charset="0"/>
            </a:endParaRPr>
          </a:p>
          <a:p>
            <a:r>
              <a:rPr lang="hu-HU" sz="1800" dirty="0" err="1">
                <a:latin typeface="Open Sans" panose="020B0606030504020204" pitchFamily="34" charset="0"/>
              </a:rPr>
              <a:t>Learning</a:t>
            </a:r>
            <a:r>
              <a:rPr lang="hu-HU" sz="1800" dirty="0">
                <a:latin typeface="Open Sans" panose="020B0606030504020204" pitchFamily="34" charset="0"/>
              </a:rPr>
              <a:t>: </a:t>
            </a:r>
            <a:r>
              <a:rPr lang="hu-HU" sz="1800" b="1" dirty="0" err="1">
                <a:latin typeface="Open Sans" panose="020B0606030504020204" pitchFamily="34" charset="0"/>
              </a:rPr>
              <a:t>manage</a:t>
            </a:r>
            <a:r>
              <a:rPr lang="hu-HU" sz="1800" b="1" dirty="0">
                <a:latin typeface="Open Sans" panose="020B0606030504020204" pitchFamily="34" charset="0"/>
              </a:rPr>
              <a:t> </a:t>
            </a:r>
            <a:r>
              <a:rPr lang="hu-HU" sz="1800" b="1" dirty="0" err="1">
                <a:latin typeface="Open Sans" panose="020B0606030504020204" pitchFamily="34" charset="0"/>
              </a:rPr>
              <a:t>stakeholder</a:t>
            </a:r>
            <a:r>
              <a:rPr lang="hu-HU" sz="1800" b="1" dirty="0">
                <a:latin typeface="Open Sans" panose="020B0606030504020204" pitchFamily="34" charset="0"/>
              </a:rPr>
              <a:t> </a:t>
            </a:r>
            <a:r>
              <a:rPr lang="hu-HU" sz="1800" b="1" dirty="0" err="1">
                <a:latin typeface="Open Sans" panose="020B0606030504020204" pitchFamily="34" charset="0"/>
              </a:rPr>
              <a:t>needs</a:t>
            </a:r>
            <a:endParaRPr lang="hu-HU" sz="1800" b="1" dirty="0">
              <a:latin typeface="Open Sans" panose="020B0606030504020204" pitchFamily="34" charset="0"/>
            </a:endParaRPr>
          </a:p>
          <a:p>
            <a:endParaRPr lang="hu-HU" sz="1800" dirty="0">
              <a:latin typeface="Open Sans" panose="020B0606030504020204" pitchFamily="34" charset="0"/>
            </a:endParaRPr>
          </a:p>
          <a:p>
            <a:endParaRPr lang="hu-HU" sz="1800" dirty="0"/>
          </a:p>
        </p:txBody>
      </p:sp>
      <p:pic>
        <p:nvPicPr>
          <p:cNvPr id="5122" name="Picture 2" descr="Shareholder primacy: Is this concept fit for purpose? | Ethical Boardroom">
            <a:extLst>
              <a:ext uri="{FF2B5EF4-FFF2-40B4-BE49-F238E27FC236}">
                <a16:creationId xmlns:a16="http://schemas.microsoft.com/office/drawing/2014/main" id="{988205BD-8B2B-4645-9790-0245E1396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r="14697" b="-1"/>
          <a:stretch/>
        </p:blipFill>
        <p:spPr bwMode="auto">
          <a:xfrm>
            <a:off x="6037821" y="25396"/>
            <a:ext cx="6100922" cy="683260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6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F83E9-BC01-4B80-9183-ACE5F795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943" y="1479056"/>
            <a:ext cx="4467792" cy="30605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discussion: </a:t>
            </a:r>
            <a:b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hu-HU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hu-HU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</a:t>
            </a:r>
            <a:r>
              <a:rPr lang="hu-HU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</a:t>
            </a:r>
            <a:r>
              <a:rPr lang="hu-HU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needs</a:t>
            </a:r>
            <a:r>
              <a:rPr lang="hu-HU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Értekezlet">
            <a:extLst>
              <a:ext uri="{FF2B5EF4-FFF2-40B4-BE49-F238E27FC236}">
                <a16:creationId xmlns:a16="http://schemas.microsoft.com/office/drawing/2014/main" id="{B5373F46-F2BF-4F01-AA24-E6A225E0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89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D9EC1-8C79-45B4-ABBF-8DBFE909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599827"/>
            <a:ext cx="10058400" cy="1371600"/>
          </a:xfrm>
        </p:spPr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</a:t>
            </a:r>
            <a:r>
              <a:rPr lang="hu-HU" dirty="0" err="1"/>
              <a:t>stakeholders</a:t>
            </a:r>
            <a:r>
              <a:rPr lang="hu-HU" dirty="0"/>
              <a:t>?</a:t>
            </a:r>
            <a:br>
              <a:rPr lang="hu-HU" dirty="0"/>
            </a:br>
            <a:r>
              <a:rPr lang="hu-HU" dirty="0"/>
              <a:t>Jack </a:t>
            </a:r>
            <a:r>
              <a:rPr lang="hu-HU" dirty="0" err="1"/>
              <a:t>Ma’s</a:t>
            </a:r>
            <a:r>
              <a:rPr lang="hu-HU" dirty="0"/>
              <a:t> recipe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61DB2-8E2A-47C1-934B-FF06D0C5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8" y="1674750"/>
            <a:ext cx="5543102" cy="3307128"/>
          </a:xfrm>
        </p:spPr>
        <p:txBody>
          <a:bodyPr>
            <a:normAutofit/>
          </a:bodyPr>
          <a:lstStyle/>
          <a:p>
            <a:endParaRPr lang="hu-HU" dirty="0">
              <a:solidFill>
                <a:srgbClr val="57595D"/>
              </a:solidFill>
              <a:latin typeface="Open Sans" panose="020B0606030504020204" pitchFamily="34" charset="0"/>
            </a:endParaRPr>
          </a:p>
          <a:p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Business life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cycle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determines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stakeholder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ranking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</a:t>
            </a:r>
          </a:p>
          <a:p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Learning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: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assess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life-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cycle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of </a:t>
            </a:r>
            <a:r>
              <a:rPr lang="hu-HU" dirty="0" err="1">
                <a:solidFill>
                  <a:srgbClr val="57595D"/>
                </a:solidFill>
                <a:latin typeface="Open Sans" panose="020B0606030504020204" pitchFamily="34" charset="0"/>
              </a:rPr>
              <a:t>the</a:t>
            </a:r>
            <a:r>
              <a:rPr lang="hu-HU" dirty="0">
                <a:solidFill>
                  <a:srgbClr val="57595D"/>
                </a:solidFill>
                <a:latin typeface="Open Sans" panose="020B0606030504020204" pitchFamily="34" charset="0"/>
              </a:rPr>
              <a:t> business</a:t>
            </a:r>
          </a:p>
          <a:p>
            <a:endParaRPr lang="hu-HU" dirty="0">
              <a:solidFill>
                <a:srgbClr val="57595D"/>
              </a:solidFill>
              <a:latin typeface="Open Sans" panose="020B0606030504020204" pitchFamily="34" charset="0"/>
            </a:endParaRPr>
          </a:p>
          <a:p>
            <a:endParaRPr lang="hu-HU" dirty="0"/>
          </a:p>
        </p:txBody>
      </p:sp>
      <p:pic>
        <p:nvPicPr>
          <p:cNvPr id="8" name="Picture 2" descr="Is Alibaba Group Founder Jack Ma missing? Speculations rife as business  tycoon not seen in public for weeks">
            <a:extLst>
              <a:ext uri="{FF2B5EF4-FFF2-40B4-BE49-F238E27FC236}">
                <a16:creationId xmlns:a16="http://schemas.microsoft.com/office/drawing/2014/main" id="{5FCB50CF-3CF5-4FB8-9844-DDFA0B0C3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1" b="22581"/>
          <a:stretch/>
        </p:blipFill>
        <p:spPr bwMode="auto">
          <a:xfrm>
            <a:off x="330740" y="3094988"/>
            <a:ext cx="11609824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0D39D97-7BD7-45FA-A67D-ED7CE99A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0" y="3391665"/>
            <a:ext cx="49149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9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66385FD-A01C-46B8-9D35-295B92D0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2" y="237744"/>
            <a:ext cx="4308195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4A8DC54-08B4-4F62-B908-DBF0749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EB994C-6E78-4D13-95D8-E4D8E610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stakeholders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1FDE4-C7CF-4288-851F-B1A5D45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hu-HU" dirty="0" err="1"/>
              <a:t>Think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dimensions</a:t>
            </a:r>
            <a:r>
              <a:rPr lang="hu-HU" dirty="0"/>
              <a:t> (</a:t>
            </a:r>
            <a:r>
              <a:rPr lang="hu-HU" dirty="0" err="1"/>
              <a:t>economic</a:t>
            </a:r>
            <a:r>
              <a:rPr lang="hu-HU" dirty="0"/>
              <a:t>, </a:t>
            </a:r>
            <a:r>
              <a:rPr lang="hu-HU" dirty="0" err="1"/>
              <a:t>academic</a:t>
            </a:r>
            <a:r>
              <a:rPr lang="hu-HU" dirty="0"/>
              <a:t>, </a:t>
            </a:r>
            <a:r>
              <a:rPr lang="hu-HU" dirty="0" err="1"/>
              <a:t>professional</a:t>
            </a:r>
            <a:r>
              <a:rPr lang="hu-HU" dirty="0"/>
              <a:t>, </a:t>
            </a:r>
            <a:r>
              <a:rPr lang="hu-HU" dirty="0" err="1"/>
              <a:t>political</a:t>
            </a:r>
            <a:r>
              <a:rPr lang="hu-HU" dirty="0"/>
              <a:t>, ……)</a:t>
            </a:r>
          </a:p>
          <a:p>
            <a:r>
              <a:rPr lang="hu-HU" dirty="0"/>
              <a:t>List </a:t>
            </a:r>
            <a:r>
              <a:rPr lang="hu-HU" dirty="0" err="1"/>
              <a:t>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394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64EDFD3-CF5C-4C58-8B52-86C2384F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2" y="237744"/>
            <a:ext cx="4308195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4A8DC54-08B4-4F62-B908-DBF0749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EB994C-6E78-4D13-95D8-E4D8E610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2638887"/>
            <a:ext cx="3144774" cy="1645920"/>
          </a:xfrm>
        </p:spPr>
        <p:txBody>
          <a:bodyPr anchor="b">
            <a:normAutofit fontScale="90000"/>
          </a:bodyPr>
          <a:lstStyle/>
          <a:p>
            <a:r>
              <a:rPr lang="hu-HU" sz="3200" dirty="0" err="1"/>
              <a:t>What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their</a:t>
            </a:r>
            <a:r>
              <a:rPr lang="hu-HU" sz="3200" dirty="0"/>
              <a:t> </a:t>
            </a:r>
            <a:r>
              <a:rPr lang="hu-HU" sz="3200" dirty="0" err="1"/>
              <a:t>estimated</a:t>
            </a:r>
            <a:r>
              <a:rPr lang="hu-HU" sz="3200" dirty="0"/>
              <a:t> </a:t>
            </a:r>
            <a:r>
              <a:rPr lang="hu-HU" sz="3200" dirty="0" err="1"/>
              <a:t>impact</a:t>
            </a:r>
            <a:r>
              <a:rPr lang="hu-HU" sz="3200" dirty="0"/>
              <a:t> </a:t>
            </a:r>
            <a:r>
              <a:rPr lang="hu-HU" sz="3200" dirty="0" err="1"/>
              <a:t>on</a:t>
            </a:r>
            <a:r>
              <a:rPr lang="hu-HU" sz="3200" dirty="0"/>
              <a:t> </a:t>
            </a:r>
            <a:r>
              <a:rPr lang="hu-HU" sz="3200" dirty="0" err="1"/>
              <a:t>you</a:t>
            </a:r>
            <a:r>
              <a:rPr lang="hu-HU" sz="3200" dirty="0"/>
              <a:t> (</a:t>
            </a:r>
            <a:r>
              <a:rPr lang="hu-HU" sz="3200" b="1" dirty="0" err="1">
                <a:highlight>
                  <a:srgbClr val="FFFF00"/>
                </a:highlight>
              </a:rPr>
              <a:t>influence</a:t>
            </a:r>
            <a:r>
              <a:rPr lang="hu-HU" sz="3200" dirty="0"/>
              <a:t>)?</a:t>
            </a:r>
            <a:br>
              <a:rPr lang="hu-HU" sz="32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1FDE4-C7CF-4288-851F-B1A5D45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5088834"/>
            <a:ext cx="3144774" cy="809045"/>
          </a:xfrm>
        </p:spPr>
        <p:txBody>
          <a:bodyPr>
            <a:normAutofit/>
          </a:bodyPr>
          <a:lstStyle/>
          <a:p>
            <a:r>
              <a:rPr lang="hu-HU" dirty="0" err="1"/>
              <a:t>Rank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axis</a:t>
            </a:r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47EB7E-CBDA-4D0E-B77A-A9AAE91C28F9}"/>
              </a:ext>
            </a:extLst>
          </p:cNvPr>
          <p:cNvCxnSpPr/>
          <p:nvPr/>
        </p:nvCxnSpPr>
        <p:spPr>
          <a:xfrm flipV="1">
            <a:off x="834501" y="470517"/>
            <a:ext cx="0" cy="556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ED40FA7-C62E-447F-8C9C-610A59B5DF69}"/>
              </a:ext>
            </a:extLst>
          </p:cNvPr>
          <p:cNvSpPr txBox="1"/>
          <p:nvPr/>
        </p:nvSpPr>
        <p:spPr>
          <a:xfrm>
            <a:off x="887767" y="763480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high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43C3AEF-0F80-44B5-89EE-9C4C58A000EF}"/>
              </a:ext>
            </a:extLst>
          </p:cNvPr>
          <p:cNvSpPr txBox="1"/>
          <p:nvPr/>
        </p:nvSpPr>
        <p:spPr>
          <a:xfrm>
            <a:off x="887767" y="5425737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low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D482F0-C060-4B0B-8B9D-3957F56E8F85}"/>
              </a:ext>
            </a:extLst>
          </p:cNvPr>
          <p:cNvSpPr txBox="1"/>
          <p:nvPr/>
        </p:nvSpPr>
        <p:spPr>
          <a:xfrm rot="16200000">
            <a:off x="-360069" y="2454221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influence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01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B994C-6E78-4D13-95D8-E4D8E610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 err="1"/>
              <a:t>What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their</a:t>
            </a:r>
            <a:r>
              <a:rPr lang="hu-HU" sz="2800" dirty="0"/>
              <a:t> </a:t>
            </a:r>
            <a:r>
              <a:rPr lang="hu-HU" sz="2800" dirty="0" err="1"/>
              <a:t>expectations</a:t>
            </a:r>
            <a:r>
              <a:rPr lang="hu-HU" sz="2800" dirty="0"/>
              <a:t>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you</a:t>
            </a:r>
            <a:r>
              <a:rPr lang="hu-HU" sz="2800" dirty="0"/>
              <a:t> (</a:t>
            </a:r>
            <a:r>
              <a:rPr lang="hu-HU" sz="2800" dirty="0">
                <a:highlight>
                  <a:srgbClr val="FFFF00"/>
                </a:highlight>
              </a:rPr>
              <a:t>i</a:t>
            </a:r>
            <a:r>
              <a:rPr lang="hu-HU" sz="2800" b="1" dirty="0">
                <a:highlight>
                  <a:srgbClr val="FFFF00"/>
                </a:highlight>
              </a:rPr>
              <a:t>nterest/</a:t>
            </a:r>
            <a:r>
              <a:rPr lang="hu-HU" sz="2800" b="1" dirty="0" err="1">
                <a:highlight>
                  <a:srgbClr val="FFFF00"/>
                </a:highlight>
              </a:rPr>
              <a:t>power</a:t>
            </a:r>
            <a:r>
              <a:rPr lang="hu-HU" sz="2800" dirty="0"/>
              <a:t>)</a:t>
            </a:r>
            <a:r>
              <a:rPr lang="hu-HU" sz="2700" dirty="0"/>
              <a:t>?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9911726-DE19-4A6C-AF3E-DD4A08F6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609600"/>
            <a:ext cx="360044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1FDE4-C7CF-4288-851F-B1A5D45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hu-HU" dirty="0" err="1"/>
              <a:t>Rate</a:t>
            </a:r>
            <a:r>
              <a:rPr lang="hu-HU" dirty="0"/>
              <a:t> </a:t>
            </a:r>
            <a:r>
              <a:rPr lang="hu-HU" dirty="0" err="1"/>
              <a:t>them</a:t>
            </a:r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234E7123-2919-4556-A6B3-DBD732AB069F}"/>
              </a:ext>
            </a:extLst>
          </p:cNvPr>
          <p:cNvCxnSpPr>
            <a:cxnSpLocks/>
          </p:cNvCxnSpPr>
          <p:nvPr/>
        </p:nvCxnSpPr>
        <p:spPr>
          <a:xfrm>
            <a:off x="1873188" y="607392"/>
            <a:ext cx="0" cy="57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C6C95E9-2E46-4A05-A091-23BF5638F1FD}"/>
              </a:ext>
            </a:extLst>
          </p:cNvPr>
          <p:cNvCxnSpPr/>
          <p:nvPr/>
        </p:nvCxnSpPr>
        <p:spPr>
          <a:xfrm>
            <a:off x="923278" y="6214369"/>
            <a:ext cx="5442011" cy="7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F12869-9674-4A96-A0F9-AC153588BB00}"/>
              </a:ext>
            </a:extLst>
          </p:cNvPr>
          <p:cNvSpPr txBox="1"/>
          <p:nvPr/>
        </p:nvSpPr>
        <p:spPr>
          <a:xfrm rot="16200000">
            <a:off x="252874" y="2724102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influence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A48E60F-55A1-4B70-92A9-1352FCF28D7E}"/>
              </a:ext>
            </a:extLst>
          </p:cNvPr>
          <p:cNvSpPr txBox="1"/>
          <p:nvPr/>
        </p:nvSpPr>
        <p:spPr>
          <a:xfrm>
            <a:off x="5141877" y="638037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Interest/</a:t>
            </a:r>
            <a:r>
              <a:rPr lang="hu-HU" dirty="0" err="1"/>
              <a:t>power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E76E6A-3703-4E88-88A6-A29BAFFC4048}"/>
              </a:ext>
            </a:extLst>
          </p:cNvPr>
          <p:cNvSpPr txBox="1"/>
          <p:nvPr/>
        </p:nvSpPr>
        <p:spPr>
          <a:xfrm>
            <a:off x="1873188" y="6281808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low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815F835-D475-4EF9-8375-D3BAA46D8373}"/>
              </a:ext>
            </a:extLst>
          </p:cNvPr>
          <p:cNvSpPr txBox="1"/>
          <p:nvPr/>
        </p:nvSpPr>
        <p:spPr>
          <a:xfrm>
            <a:off x="1227653" y="5894319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low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A44589C-A0F3-4A9A-AD83-19DF9133B235}"/>
              </a:ext>
            </a:extLst>
          </p:cNvPr>
          <p:cNvSpPr txBox="1"/>
          <p:nvPr/>
        </p:nvSpPr>
        <p:spPr>
          <a:xfrm>
            <a:off x="887767" y="763480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high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E5D3718-B564-4996-91F6-B7719DD1A9CD}"/>
              </a:ext>
            </a:extLst>
          </p:cNvPr>
          <p:cNvSpPr txBox="1"/>
          <p:nvPr/>
        </p:nvSpPr>
        <p:spPr>
          <a:xfrm>
            <a:off x="5879512" y="5869678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high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92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B994C-6E78-4D13-95D8-E4D8E610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700" dirty="0" err="1"/>
              <a:t>What</a:t>
            </a:r>
            <a:r>
              <a:rPr lang="hu-HU" sz="2700" dirty="0"/>
              <a:t> </a:t>
            </a:r>
            <a:r>
              <a:rPr lang="hu-HU" sz="2700" dirty="0" err="1"/>
              <a:t>are</a:t>
            </a:r>
            <a:r>
              <a:rPr lang="hu-HU" sz="2700" dirty="0"/>
              <a:t> </a:t>
            </a:r>
            <a:r>
              <a:rPr lang="hu-HU" sz="2700" dirty="0" err="1"/>
              <a:t>their</a:t>
            </a:r>
            <a:r>
              <a:rPr lang="hu-HU" sz="2700" dirty="0"/>
              <a:t> </a:t>
            </a:r>
            <a:r>
              <a:rPr lang="hu-HU" sz="2700" b="1" dirty="0" err="1">
                <a:highlight>
                  <a:srgbClr val="FFFF00"/>
                </a:highlight>
              </a:rPr>
              <a:t>responsibilities</a:t>
            </a:r>
            <a:r>
              <a:rPr lang="hu-HU" sz="2700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1FDE4-C7CF-4288-851F-B1A5D45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55000" lnSpcReduction="2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dirty="0" err="1"/>
              <a:t>Create</a:t>
            </a:r>
            <a:r>
              <a:rPr lang="hu-HU" dirty="0"/>
              <a:t> a RACI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2900" b="1" dirty="0" err="1">
                <a:solidFill>
                  <a:srgbClr val="000000"/>
                </a:solidFill>
                <a:latin typeface="open-sans"/>
              </a:rPr>
              <a:t>Responsible</a:t>
            </a:r>
            <a:r>
              <a:rPr lang="hu-HU" altLang="hu-HU" sz="2900" b="1" dirty="0">
                <a:solidFill>
                  <a:srgbClr val="000000"/>
                </a:solidFill>
                <a:latin typeface="open-sans"/>
              </a:rPr>
              <a:t>: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 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performs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the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work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(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e.g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. a business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analyst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prepares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a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requirement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package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2900" b="1" dirty="0" err="1">
                <a:solidFill>
                  <a:srgbClr val="000000"/>
                </a:solidFill>
                <a:latin typeface="open-sans"/>
              </a:rPr>
              <a:t>Accountable</a:t>
            </a:r>
            <a:r>
              <a:rPr lang="hu-HU" altLang="hu-HU" sz="2900" b="1" dirty="0">
                <a:solidFill>
                  <a:srgbClr val="000000"/>
                </a:solidFill>
                <a:latin typeface="open-sans"/>
              </a:rPr>
              <a:t>: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 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ultimately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accountable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for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the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correct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task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completion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/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the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one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who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delegates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the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task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to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the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responsible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. ONE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accountable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/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task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! </a:t>
            </a:r>
            <a:r>
              <a:rPr lang="hu-HU" altLang="hu-HU" sz="2900" b="1" dirty="0" err="1">
                <a:solidFill>
                  <a:srgbClr val="000000"/>
                </a:solidFill>
                <a:latin typeface="open-sans"/>
              </a:rPr>
              <a:t>Consulted</a:t>
            </a:r>
            <a:r>
              <a:rPr lang="hu-HU" altLang="hu-HU" sz="2900" b="1" dirty="0">
                <a:solidFill>
                  <a:srgbClr val="000000"/>
                </a:solidFill>
                <a:latin typeface="open-sans"/>
              </a:rPr>
              <a:t>: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 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expert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opinion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givers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;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experts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consulted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(2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way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communication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2900" b="1" dirty="0" err="1">
                <a:solidFill>
                  <a:srgbClr val="000000"/>
                </a:solidFill>
                <a:latin typeface="open-sans"/>
              </a:rPr>
              <a:t>Informed</a:t>
            </a:r>
            <a:r>
              <a:rPr lang="hu-HU" altLang="hu-HU" sz="2900" b="1" dirty="0">
                <a:solidFill>
                  <a:srgbClr val="000000"/>
                </a:solidFill>
                <a:latin typeface="open-sans"/>
              </a:rPr>
              <a:t>: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 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parties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who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are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kept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up-to-date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via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one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way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communication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(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e.g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. business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analyst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informs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external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stakeholders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about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t X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phase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hu-HU" altLang="hu-HU" sz="2900" dirty="0" err="1">
                <a:solidFill>
                  <a:srgbClr val="000000"/>
                </a:solidFill>
                <a:latin typeface="open-sans"/>
              </a:rPr>
              <a:t>completion</a:t>
            </a:r>
            <a:r>
              <a:rPr lang="hu-HU" altLang="hu-HU" sz="2900" dirty="0">
                <a:solidFill>
                  <a:srgbClr val="000000"/>
                </a:solidFill>
                <a:latin typeface="open-sans"/>
              </a:rPr>
              <a:t>).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BB3FE3-C620-47CB-9750-4440BD04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184731" cy="6821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FF65EB-DE7A-4AEB-9554-88805A76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3" y="813590"/>
            <a:ext cx="699686" cy="3112458"/>
          </a:xfrm>
          <a:prstGeom prst="rect">
            <a:avLst/>
          </a:prstGeom>
        </p:spPr>
      </p:pic>
      <p:graphicFrame>
        <p:nvGraphicFramePr>
          <p:cNvPr id="10" name="Táblázat 11">
            <a:extLst>
              <a:ext uri="{FF2B5EF4-FFF2-40B4-BE49-F238E27FC236}">
                <a16:creationId xmlns:a16="http://schemas.microsoft.com/office/drawing/2014/main" id="{1A494DCC-C356-4C6B-AADA-F7091952B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1616"/>
              </p:ext>
            </p:extLst>
          </p:nvPr>
        </p:nvGraphicFramePr>
        <p:xfrm>
          <a:off x="1029760" y="853440"/>
          <a:ext cx="64186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51">
                  <a:extLst>
                    <a:ext uri="{9D8B030D-6E8A-4147-A177-3AD203B41FA5}">
                      <a16:colId xmlns:a16="http://schemas.microsoft.com/office/drawing/2014/main" val="4241285977"/>
                    </a:ext>
                  </a:extLst>
                </a:gridCol>
                <a:gridCol w="1604651">
                  <a:extLst>
                    <a:ext uri="{9D8B030D-6E8A-4147-A177-3AD203B41FA5}">
                      <a16:colId xmlns:a16="http://schemas.microsoft.com/office/drawing/2014/main" val="2466847499"/>
                    </a:ext>
                  </a:extLst>
                </a:gridCol>
                <a:gridCol w="1604651">
                  <a:extLst>
                    <a:ext uri="{9D8B030D-6E8A-4147-A177-3AD203B41FA5}">
                      <a16:colId xmlns:a16="http://schemas.microsoft.com/office/drawing/2014/main" val="172628281"/>
                    </a:ext>
                  </a:extLst>
                </a:gridCol>
                <a:gridCol w="1604651">
                  <a:extLst>
                    <a:ext uri="{9D8B030D-6E8A-4147-A177-3AD203B41FA5}">
                      <a16:colId xmlns:a16="http://schemas.microsoft.com/office/drawing/2014/main" val="273294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err="1"/>
                        <a:t>responsible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accountable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consulted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informed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7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6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2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9344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716C3B5F-0F89-4C6A-ABE4-82ACA46C868E}"/>
              </a:ext>
            </a:extLst>
          </p:cNvPr>
          <p:cNvSpPr txBox="1"/>
          <p:nvPr/>
        </p:nvSpPr>
        <p:spPr>
          <a:xfrm>
            <a:off x="4243526" y="3338004"/>
            <a:ext cx="2395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dirty="0"/>
              <a:t>RACI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52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F3762-4250-405D-A006-E693482A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RACI </a:t>
            </a:r>
            <a:r>
              <a:rPr lang="hu-HU" dirty="0" err="1"/>
              <a:t>for</a:t>
            </a:r>
            <a:r>
              <a:rPr lang="hu-HU" dirty="0"/>
              <a:t> a design project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0B3DCB6-A986-4F8F-970C-ACDCDD20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493"/>
            <a:ext cx="8105484" cy="518613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FCA6D-A988-4E94-A9B2-DC669302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/>
              <a:t>Stakeholders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project </a:t>
            </a:r>
            <a:r>
              <a:rPr lang="hu-HU" dirty="0" err="1"/>
              <a:t>roles</a:t>
            </a:r>
            <a:r>
              <a:rPr lang="hu-HU" dirty="0"/>
              <a:t>!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77ACBD-983D-446B-BF51-BF749CF7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9AECE6D-0EB9-467A-8E09-8251677ADC72}"/>
              </a:ext>
            </a:extLst>
          </p:cNvPr>
          <p:cNvSpPr/>
          <p:nvPr/>
        </p:nvSpPr>
        <p:spPr>
          <a:xfrm>
            <a:off x="4095750" y="523875"/>
            <a:ext cx="476250" cy="158115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D6A86E3-2184-407F-8A74-F05916FAB798}"/>
              </a:ext>
            </a:extLst>
          </p:cNvPr>
          <p:cNvSpPr txBox="1"/>
          <p:nvPr/>
        </p:nvSpPr>
        <p:spPr>
          <a:xfrm>
            <a:off x="686541" y="557158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hlinkClick r:id="rId3"/>
              </a:rPr>
              <a:t>https://www.dummies.com/business/business-strategy/how-to-identify-the-stakeholders-in-your-business-analysis-project/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36964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keholder Map">
            <a:extLst>
              <a:ext uri="{FF2B5EF4-FFF2-40B4-BE49-F238E27FC236}">
                <a16:creationId xmlns:a16="http://schemas.microsoft.com/office/drawing/2014/main" id="{4E5A7B5D-2EBD-495D-8173-074AD65B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" y="184150"/>
            <a:ext cx="7981303" cy="6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C1ECF95-EEFC-4D5E-9934-F3C4E22F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stakeholder</a:t>
            </a:r>
            <a:r>
              <a:rPr lang="hu-HU" dirty="0"/>
              <a:t> map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09F5C4-5DE2-451F-A909-20399E9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change,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 change</a:t>
            </a:r>
          </a:p>
          <a:p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regular</a:t>
            </a:r>
            <a:r>
              <a:rPr lang="hu-HU" dirty="0"/>
              <a:t> update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3270E4-2991-4967-A58E-0B05D1B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E14132-89F5-4A97-9852-2BAC24AA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36" y="4825305"/>
            <a:ext cx="1119364" cy="904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E9E7DFC-CB4B-4CEA-ABA2-29594D77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884836"/>
            <a:ext cx="1128345" cy="78581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E04C03D-3DA2-4588-9D8B-F52BD127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204" y="2630133"/>
            <a:ext cx="922398" cy="6540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FF1F3A-F46F-4E4C-A83B-27DCD6912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275" y="2568362"/>
            <a:ext cx="1066800" cy="77760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E584C01-065A-4136-A180-A17CA4001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325" y="4976812"/>
            <a:ext cx="942975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9BB6B8-5275-485C-84B3-3D6B2A47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Preliminary</a:t>
            </a:r>
            <a:r>
              <a:rPr lang="hu-HU" dirty="0">
                <a:highlight>
                  <a:srgbClr val="FFFF00"/>
                </a:highlight>
              </a:rPr>
              <a:t> preparation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7D7A0F-B01F-4BB9-98B5-81E2E0C6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A1EF29-FAD4-480E-BE33-BEC14090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https://www.batimes.com/articles/20-lessons-learnt-over-20-years-of-doing-business-analysis.html</a:t>
            </a: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E857F87-FA73-4241-B2CC-03ECD171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445" y="1597748"/>
            <a:ext cx="6899448" cy="3169561"/>
          </a:xfrm>
        </p:spPr>
        <p:txBody>
          <a:bodyPr>
            <a:noAutofit/>
          </a:bodyPr>
          <a:lstStyle/>
          <a:p>
            <a:r>
              <a:rPr lang="en-US" sz="1600" dirty="0"/>
              <a:t>Stakeholder Management case study UK Passport Agency</a:t>
            </a:r>
            <a:r>
              <a:rPr lang="hu-HU" sz="1600" dirty="0"/>
              <a:t>:</a:t>
            </a:r>
          </a:p>
          <a:p>
            <a:r>
              <a:rPr lang="en-US" sz="1600" dirty="0">
                <a:hlinkClick r:id="rId3"/>
              </a:rPr>
              <a:t>https://www.independent.co.uk/travel/news-and-advice/passport-fiasco-cost-pound-13m-with-a-pound-16-000-bill-for-umbrellas-plus-500-spoilt-holidays-739213.html</a:t>
            </a:r>
            <a:endParaRPr lang="hu-HU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https://www.stakeholdermap.com/importance-stakeholder-management.html</a:t>
            </a:r>
            <a:endParaRPr lang="hu-HU" sz="1600" dirty="0"/>
          </a:p>
          <a:p>
            <a:r>
              <a:rPr lang="hu-HU" sz="1600" dirty="0" err="1"/>
              <a:t>Some</a:t>
            </a:r>
            <a:r>
              <a:rPr lang="hu-HU" sz="1600" dirty="0"/>
              <a:t> </a:t>
            </a:r>
            <a:r>
              <a:rPr lang="hu-HU" sz="1600" dirty="0" err="1"/>
              <a:t>company</a:t>
            </a:r>
            <a:r>
              <a:rPr lang="hu-HU" sz="1600" dirty="0"/>
              <a:t> </a:t>
            </a:r>
            <a:r>
              <a:rPr lang="hu-HU" sz="1600" dirty="0" err="1"/>
              <a:t>failures</a:t>
            </a:r>
            <a:r>
              <a:rPr lang="hu-HU" sz="1600" dirty="0"/>
              <a:t> in </a:t>
            </a:r>
            <a:r>
              <a:rPr lang="hu-HU" sz="1600" dirty="0" err="1"/>
              <a:t>stakeholder</a:t>
            </a:r>
            <a:r>
              <a:rPr lang="hu-HU" sz="1600" dirty="0"/>
              <a:t> and project management </a:t>
            </a:r>
          </a:p>
          <a:p>
            <a:r>
              <a:rPr lang="hu-HU" sz="1600" dirty="0">
                <a:hlinkClick r:id="rId4"/>
              </a:rPr>
              <a:t>https://www.workfront.com/blog/project-failure-10-famous-failures-and-5-ways-to-spot-them-before-they-happen</a:t>
            </a:r>
            <a:endParaRPr lang="hu-HU" sz="1600" dirty="0"/>
          </a:p>
          <a:p>
            <a:endParaRPr lang="hu-HU" sz="1600" dirty="0"/>
          </a:p>
          <a:p>
            <a:br>
              <a:rPr lang="en-US" sz="1600" dirty="0"/>
            </a:br>
            <a:endParaRPr lang="hu-HU" sz="1600" dirty="0"/>
          </a:p>
          <a:p>
            <a:endParaRPr lang="hu-HU" sz="16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76511FE-62AE-419C-9865-C9F61A9A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93" y="1597748"/>
            <a:ext cx="3143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9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keholder Map">
            <a:extLst>
              <a:ext uri="{FF2B5EF4-FFF2-40B4-BE49-F238E27FC236}">
                <a16:creationId xmlns:a16="http://schemas.microsoft.com/office/drawing/2014/main" id="{4E5A7B5D-2EBD-495D-8173-074AD65B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" y="184150"/>
            <a:ext cx="7981303" cy="6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C1ECF95-EEFC-4D5E-9934-F3C4E22F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433016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an „</a:t>
            </a:r>
            <a:r>
              <a:rPr lang="hu-HU" dirty="0" err="1"/>
              <a:t>interface</a:t>
            </a:r>
            <a:r>
              <a:rPr lang="hu-HU" dirty="0"/>
              <a:t>” (</a:t>
            </a:r>
            <a:r>
              <a:rPr lang="hu-HU" dirty="0" err="1"/>
              <a:t>coalition</a:t>
            </a:r>
            <a:r>
              <a:rPr lang="hu-HU" dirty="0"/>
              <a:t>, </a:t>
            </a:r>
            <a:r>
              <a:rPr lang="hu-HU" dirty="0" err="1"/>
              <a:t>support</a:t>
            </a:r>
            <a:r>
              <a:rPr lang="hu-HU" dirty="0"/>
              <a:t>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?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09F5C4-5DE2-451F-A909-20399E9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3516435"/>
            <a:ext cx="3161963" cy="1460377"/>
          </a:xfrm>
        </p:spPr>
        <p:txBody>
          <a:bodyPr/>
          <a:lstStyle/>
          <a:p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happy, </a:t>
            </a:r>
            <a:r>
              <a:rPr lang="hu-HU" dirty="0" err="1"/>
              <a:t>supportive</a:t>
            </a:r>
            <a:r>
              <a:rPr lang="hu-HU" dirty="0"/>
              <a:t>, </a:t>
            </a:r>
            <a:r>
              <a:rPr lang="hu-HU" dirty="0" err="1"/>
              <a:t>interested</a:t>
            </a:r>
            <a:r>
              <a:rPr lang="hu-HU" dirty="0"/>
              <a:t> in project YOU!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3270E4-2991-4967-A58E-0B05D1B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E14132-89F5-4A97-9852-2BAC24AA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36" y="4825305"/>
            <a:ext cx="1119364" cy="904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E9E7DFC-CB4B-4CEA-ABA2-29594D77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884836"/>
            <a:ext cx="1128345" cy="78581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E04C03D-3DA2-4588-9D8B-F52BD127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204" y="2630133"/>
            <a:ext cx="922398" cy="6540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FF1F3A-F46F-4E4C-A83B-27DCD6912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275" y="2568362"/>
            <a:ext cx="1066800" cy="77760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E584C01-065A-4136-A180-A17CA4001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325" y="4976812"/>
            <a:ext cx="942975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keholder Map">
            <a:extLst>
              <a:ext uri="{FF2B5EF4-FFF2-40B4-BE49-F238E27FC236}">
                <a16:creationId xmlns:a16="http://schemas.microsoft.com/office/drawing/2014/main" id="{4E5A7B5D-2EBD-495D-8173-074AD65B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" y="184150"/>
            <a:ext cx="8167919" cy="6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C1ECF95-EEFC-4D5E-9934-F3C4E22F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749405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expectations</a:t>
            </a:r>
            <a:r>
              <a:rPr lang="hu-HU" dirty="0"/>
              <a:t>/ </a:t>
            </a:r>
            <a:r>
              <a:rPr lang="hu-HU" dirty="0" err="1"/>
              <a:t>needs</a:t>
            </a:r>
            <a:r>
              <a:rPr lang="hu-HU" dirty="0"/>
              <a:t> change, </a:t>
            </a: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requirement</a:t>
            </a:r>
            <a:r>
              <a:rPr lang="hu-HU" dirty="0"/>
              <a:t> change </a:t>
            </a:r>
            <a:r>
              <a:rPr lang="hu-HU" dirty="0" err="1"/>
              <a:t>process</a:t>
            </a:r>
            <a:r>
              <a:rPr lang="hu-HU" dirty="0"/>
              <a:t>?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risks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emerge</a:t>
            </a:r>
            <a:r>
              <a:rPr lang="hu-HU" dirty="0"/>
              <a:t>?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09F5C4-5DE2-451F-A909-20399E9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4825305"/>
            <a:ext cx="3161963" cy="1460377"/>
          </a:xfrm>
        </p:spPr>
        <p:txBody>
          <a:bodyPr/>
          <a:lstStyle/>
          <a:p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trustful</a:t>
            </a:r>
            <a:r>
              <a:rPr lang="hu-HU" dirty="0"/>
              <a:t>,  happy, </a:t>
            </a:r>
            <a:r>
              <a:rPr lang="hu-HU" dirty="0" err="1"/>
              <a:t>supportive</a:t>
            </a:r>
            <a:r>
              <a:rPr lang="hu-HU" dirty="0"/>
              <a:t>, </a:t>
            </a:r>
            <a:r>
              <a:rPr lang="hu-HU" dirty="0" err="1"/>
              <a:t>interested</a:t>
            </a:r>
            <a:r>
              <a:rPr lang="hu-HU" dirty="0"/>
              <a:t> in project YOU!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3270E4-2991-4967-A58E-0B05D1B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E14132-89F5-4A97-9852-2BAC24AA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36" y="4825306"/>
            <a:ext cx="776825" cy="62797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E9E7DFC-CB4B-4CEA-ABA2-29594D77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19" y="5215129"/>
            <a:ext cx="816224" cy="56844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E04C03D-3DA2-4588-9D8B-F52BD127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00" y="2630133"/>
            <a:ext cx="885602" cy="62797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FF1F3A-F46F-4E4C-A83B-27DCD6912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275" y="2568362"/>
            <a:ext cx="1066800" cy="77760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E584C01-065A-4136-A180-A17CA4001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325" y="4976812"/>
            <a:ext cx="942975" cy="76581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2A6DC6A-09B8-4C73-B9BB-8B21F9DEC01F}"/>
              </a:ext>
            </a:extLst>
          </p:cNvPr>
          <p:cNvSpPr txBox="1"/>
          <p:nvPr/>
        </p:nvSpPr>
        <p:spPr>
          <a:xfrm>
            <a:off x="5075528" y="2568362"/>
            <a:ext cx="182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highlight>
                  <a:srgbClr val="FFFF00"/>
                </a:highlight>
              </a:rPr>
              <a:t>Involve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them</a:t>
            </a:r>
            <a:r>
              <a:rPr lang="hu-HU" sz="1200" dirty="0">
                <a:highlight>
                  <a:srgbClr val="FFFF00"/>
                </a:highlight>
              </a:rPr>
              <a:t> in </a:t>
            </a:r>
            <a:r>
              <a:rPr lang="hu-HU" sz="1200" dirty="0" err="1">
                <a:highlight>
                  <a:srgbClr val="FFFF00"/>
                </a:highlight>
              </a:rPr>
              <a:t>decisions</a:t>
            </a:r>
            <a:endParaRPr lang="hu-HU" sz="1200" dirty="0">
              <a:highlight>
                <a:srgbClr val="FFFF00"/>
              </a:highlight>
            </a:endParaRPr>
          </a:p>
          <a:p>
            <a:r>
              <a:rPr lang="hu-HU" sz="1200" dirty="0" err="1">
                <a:highlight>
                  <a:srgbClr val="FFFF00"/>
                </a:highlight>
              </a:rPr>
              <a:t>Engage</a:t>
            </a:r>
            <a:r>
              <a:rPr lang="hu-HU" sz="1200" dirty="0">
                <a:highlight>
                  <a:srgbClr val="FFFF00"/>
                </a:highlight>
              </a:rPr>
              <a:t> and </a:t>
            </a:r>
            <a:r>
              <a:rPr lang="hu-HU" sz="1200" dirty="0" err="1">
                <a:highlight>
                  <a:srgbClr val="FFFF00"/>
                </a:highlight>
              </a:rPr>
              <a:t>consult</a:t>
            </a:r>
            <a:endParaRPr lang="hu-HU" sz="1200" dirty="0">
              <a:highlight>
                <a:srgbClr val="FFFF00"/>
              </a:highlight>
            </a:endParaRPr>
          </a:p>
          <a:p>
            <a:r>
              <a:rPr lang="hu-HU" sz="1200" dirty="0" err="1">
                <a:highlight>
                  <a:srgbClr val="FFFF00"/>
                </a:highlight>
              </a:rPr>
              <a:t>them</a:t>
            </a:r>
            <a:endParaRPr lang="hu-HU" sz="1200" dirty="0">
              <a:highlight>
                <a:srgbClr val="FFFF00"/>
              </a:highlight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1942670-914D-4D0D-86C1-49D79CADE56B}"/>
              </a:ext>
            </a:extLst>
          </p:cNvPr>
          <p:cNvSpPr txBox="1"/>
          <p:nvPr/>
        </p:nvSpPr>
        <p:spPr>
          <a:xfrm>
            <a:off x="2610840" y="512409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>
                <a:highlight>
                  <a:srgbClr val="FFFF00"/>
                </a:highlight>
              </a:rPr>
              <a:t>Inform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them</a:t>
            </a:r>
            <a:endParaRPr lang="hu-HU" sz="1200" dirty="0">
              <a:highlight>
                <a:srgbClr val="FFFF00"/>
              </a:highlight>
            </a:endParaRPr>
          </a:p>
          <a:p>
            <a:r>
              <a:rPr lang="hu-HU" sz="1200" dirty="0" err="1">
                <a:highlight>
                  <a:srgbClr val="FFFF00"/>
                </a:highlight>
              </a:rPr>
              <a:t>Raise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their</a:t>
            </a:r>
            <a:r>
              <a:rPr lang="hu-HU" sz="1200" dirty="0">
                <a:highlight>
                  <a:srgbClr val="FFFF00"/>
                </a:highlight>
              </a:rPr>
              <a:t> interest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5F0DB92-44A4-40A5-BDD8-886420765B93}"/>
              </a:ext>
            </a:extLst>
          </p:cNvPr>
          <p:cNvSpPr txBox="1"/>
          <p:nvPr/>
        </p:nvSpPr>
        <p:spPr>
          <a:xfrm>
            <a:off x="2886075" y="2568362"/>
            <a:ext cx="127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highlight>
                  <a:srgbClr val="FFFF00"/>
                </a:highlight>
              </a:rPr>
              <a:t>Engage</a:t>
            </a:r>
            <a:r>
              <a:rPr lang="hu-HU" sz="1200" dirty="0">
                <a:highlight>
                  <a:srgbClr val="FFFF00"/>
                </a:highlight>
              </a:rPr>
              <a:t> and </a:t>
            </a:r>
            <a:r>
              <a:rPr lang="hu-HU" sz="1200" dirty="0" err="1">
                <a:highlight>
                  <a:srgbClr val="FFFF00"/>
                </a:highlight>
              </a:rPr>
              <a:t>consult</a:t>
            </a:r>
            <a:endParaRPr lang="hu-HU" sz="1200" dirty="0">
              <a:highlight>
                <a:srgbClr val="FFFF00"/>
              </a:highlight>
            </a:endParaRPr>
          </a:p>
          <a:p>
            <a:r>
              <a:rPr lang="hu-HU" sz="1200" dirty="0" err="1">
                <a:highlight>
                  <a:srgbClr val="FFFF00"/>
                </a:highlight>
              </a:rPr>
              <a:t>Raise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their</a:t>
            </a:r>
            <a:r>
              <a:rPr lang="hu-HU" sz="1200" dirty="0">
                <a:highlight>
                  <a:srgbClr val="FFFF00"/>
                </a:highlight>
              </a:rPr>
              <a:t> interest</a:t>
            </a:r>
          </a:p>
          <a:p>
            <a:endParaRPr lang="hu-HU" sz="1200" dirty="0">
              <a:highlight>
                <a:srgbClr val="FFFF00"/>
              </a:highlight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2506C47-7699-443D-8ACF-A4F23FF8CFCC}"/>
              </a:ext>
            </a:extLst>
          </p:cNvPr>
          <p:cNvSpPr txBox="1"/>
          <p:nvPr/>
        </p:nvSpPr>
        <p:spPr>
          <a:xfrm>
            <a:off x="5221628" y="5124090"/>
            <a:ext cx="148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highlight>
                  <a:srgbClr val="FFFF00"/>
                </a:highlight>
              </a:rPr>
              <a:t>Involve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them</a:t>
            </a:r>
            <a:r>
              <a:rPr lang="hu-HU" sz="1200" dirty="0">
                <a:highlight>
                  <a:srgbClr val="FFFF00"/>
                </a:highlight>
              </a:rPr>
              <a:t> in </a:t>
            </a:r>
            <a:r>
              <a:rPr lang="hu-HU" sz="1200" dirty="0" err="1">
                <a:highlight>
                  <a:srgbClr val="FFFF00"/>
                </a:highlight>
              </a:rPr>
              <a:t>low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risk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areas</a:t>
            </a:r>
            <a:endParaRPr lang="hu-HU" sz="1200" dirty="0">
              <a:highlight>
                <a:srgbClr val="FFFF00"/>
              </a:highlight>
            </a:endParaRPr>
          </a:p>
          <a:p>
            <a:r>
              <a:rPr lang="hu-HU" sz="1200" dirty="0" err="1">
                <a:highlight>
                  <a:srgbClr val="FFFF00"/>
                </a:highlight>
              </a:rPr>
              <a:t>Can</a:t>
            </a:r>
            <a:r>
              <a:rPr lang="hu-HU" sz="1200" dirty="0">
                <a:highlight>
                  <a:srgbClr val="FFFF00"/>
                </a:highlight>
              </a:rPr>
              <a:t> be </a:t>
            </a:r>
            <a:r>
              <a:rPr lang="hu-HU" sz="1200" dirty="0" err="1">
                <a:highlight>
                  <a:srgbClr val="FFFF00"/>
                </a:highlight>
              </a:rPr>
              <a:t>good</a:t>
            </a:r>
            <a:r>
              <a:rPr lang="hu-HU" sz="1200" dirty="0">
                <a:highlight>
                  <a:srgbClr val="FFFF00"/>
                </a:highlight>
              </a:rPr>
              <a:t> </a:t>
            </a:r>
            <a:r>
              <a:rPr lang="hu-HU" sz="1200" dirty="0" err="1">
                <a:highlight>
                  <a:srgbClr val="FFFF00"/>
                </a:highlight>
              </a:rPr>
              <a:t>promoters</a:t>
            </a:r>
            <a:r>
              <a:rPr lang="hu-HU" sz="1200" dirty="0">
                <a:highlight>
                  <a:srgbClr val="FFFF00"/>
                </a:highlight>
              </a:rPr>
              <a:t>/</a:t>
            </a:r>
            <a:r>
              <a:rPr lang="hu-HU" sz="1200" dirty="0" err="1">
                <a:highlight>
                  <a:srgbClr val="FFFF00"/>
                </a:highlight>
              </a:rPr>
              <a:t>advocates</a:t>
            </a:r>
            <a:endParaRPr lang="hu-HU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226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66385FD-A01C-46B8-9D35-295B92D0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2" y="237744"/>
            <a:ext cx="4308195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4A8DC54-08B4-4F62-B908-DBF0749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EB994C-6E78-4D13-95D8-E4D8E610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stakeholders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in a </a:t>
            </a:r>
            <a:r>
              <a:rPr lang="hu-HU" dirty="0" err="1">
                <a:solidFill>
                  <a:srgbClr val="FF0000"/>
                </a:solidFill>
              </a:rPr>
              <a:t>year’s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time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1FDE4-C7CF-4288-851F-B1A5D45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hu-HU" dirty="0" err="1"/>
              <a:t>Think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dimensions</a:t>
            </a:r>
            <a:r>
              <a:rPr lang="hu-HU" dirty="0"/>
              <a:t> (</a:t>
            </a:r>
            <a:r>
              <a:rPr lang="hu-HU" dirty="0" err="1"/>
              <a:t>economic</a:t>
            </a:r>
            <a:r>
              <a:rPr lang="hu-HU" dirty="0"/>
              <a:t>, </a:t>
            </a:r>
            <a:r>
              <a:rPr lang="hu-HU" dirty="0" err="1"/>
              <a:t>academic</a:t>
            </a:r>
            <a:r>
              <a:rPr lang="hu-HU" dirty="0"/>
              <a:t>, </a:t>
            </a:r>
            <a:r>
              <a:rPr lang="hu-HU" dirty="0" err="1"/>
              <a:t>professional</a:t>
            </a:r>
            <a:r>
              <a:rPr lang="hu-HU" dirty="0"/>
              <a:t>, </a:t>
            </a:r>
            <a:r>
              <a:rPr lang="hu-HU" dirty="0" err="1"/>
              <a:t>political</a:t>
            </a:r>
            <a:r>
              <a:rPr lang="hu-HU" dirty="0"/>
              <a:t>, ……)</a:t>
            </a:r>
          </a:p>
          <a:p>
            <a:r>
              <a:rPr lang="hu-HU" dirty="0"/>
              <a:t>List </a:t>
            </a:r>
            <a:r>
              <a:rPr lang="hu-HU" dirty="0" err="1"/>
              <a:t>them</a:t>
            </a:r>
            <a:r>
              <a:rPr lang="hu-HU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895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takeholder salience model (Mitchell et al. 1997, p. 874) | Download  Scientific Diagram">
            <a:extLst>
              <a:ext uri="{FF2B5EF4-FFF2-40B4-BE49-F238E27FC236}">
                <a16:creationId xmlns:a16="http://schemas.microsoft.com/office/drawing/2014/main" id="{F28BB348-5E97-4423-BB3C-81936F78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42"/>
            <a:ext cx="5925312" cy="575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 helye 3">
            <a:extLst>
              <a:ext uri="{FF2B5EF4-FFF2-40B4-BE49-F238E27FC236}">
                <a16:creationId xmlns:a16="http://schemas.microsoft.com/office/drawing/2014/main" id="{3994F5A5-A596-4325-BF45-78FB39EA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hu-HU" dirty="0" err="1"/>
              <a:t>Stakeholder</a:t>
            </a:r>
            <a:r>
              <a:rPr lang="hu-HU" dirty="0"/>
              <a:t> </a:t>
            </a:r>
            <a:r>
              <a:rPr lang="hu-HU" dirty="0" err="1"/>
              <a:t>salience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DBAE7C-5EDD-400C-B731-B9C4C83E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562415"/>
            <a:ext cx="4991100" cy="24098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DE08E45-4E3C-4DA2-B795-31A472606A8D}"/>
              </a:ext>
            </a:extLst>
          </p:cNvPr>
          <p:cNvSpPr txBox="1"/>
          <p:nvPr/>
        </p:nvSpPr>
        <p:spPr>
          <a:xfrm>
            <a:off x="10239022" y="5140092"/>
            <a:ext cx="1659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involvment</a:t>
            </a:r>
            <a:r>
              <a:rPr lang="hu-HU" dirty="0"/>
              <a:t> is </a:t>
            </a:r>
            <a:r>
              <a:rPr lang="hu-HU" dirty="0" err="1"/>
              <a:t>appropriate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8286F63-157D-413F-A422-7176D3C74B51}"/>
              </a:ext>
            </a:extLst>
          </p:cNvPr>
          <p:cNvSpPr txBox="1"/>
          <p:nvPr/>
        </p:nvSpPr>
        <p:spPr>
          <a:xfrm>
            <a:off x="6508045" y="5140092"/>
            <a:ext cx="1659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immediate</a:t>
            </a:r>
            <a:r>
              <a:rPr lang="hu-HU" dirty="0"/>
              <a:t> </a:t>
            </a:r>
            <a:r>
              <a:rPr lang="hu-HU" dirty="0" err="1"/>
              <a:t>reaction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9047848-D79A-4850-A682-C2C53DA26E42}"/>
              </a:ext>
            </a:extLst>
          </p:cNvPr>
          <p:cNvSpPr txBox="1"/>
          <p:nvPr/>
        </p:nvSpPr>
        <p:spPr>
          <a:xfrm>
            <a:off x="7241822" y="332913"/>
            <a:ext cx="165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impose</a:t>
            </a:r>
            <a:r>
              <a:rPr lang="hu-HU" dirty="0"/>
              <a:t> </a:t>
            </a:r>
            <a:r>
              <a:rPr lang="hu-HU" dirty="0" err="1"/>
              <a:t>will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87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1BDF2-8E8A-4E16-995B-1A0ED41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Triple</a:t>
            </a:r>
            <a:r>
              <a:rPr lang="hu-HU" dirty="0"/>
              <a:t> </a:t>
            </a:r>
            <a:r>
              <a:rPr lang="hu-HU" dirty="0" err="1"/>
              <a:t>bottom</a:t>
            </a:r>
            <a:r>
              <a:rPr lang="hu-HU" dirty="0"/>
              <a:t> line management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Elkington</a:t>
            </a:r>
            <a:r>
              <a:rPr lang="hu-HU" dirty="0"/>
              <a:t> 1997)</a:t>
            </a:r>
          </a:p>
        </p:txBody>
      </p:sp>
      <p:pic>
        <p:nvPicPr>
          <p:cNvPr id="9218" name="Picture 2" descr="A Simple Explanation of the Triple Bottom Line | University of Wisconsin">
            <a:extLst>
              <a:ext uri="{FF2B5EF4-FFF2-40B4-BE49-F238E27FC236}">
                <a16:creationId xmlns:a16="http://schemas.microsoft.com/office/drawing/2014/main" id="{7875A292-15B7-414C-AFD2-CA00BF3F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32" y="1690688"/>
            <a:ext cx="4636238" cy="43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6544434E-DDA3-4F10-BAD2-BD74706F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070" y="2658146"/>
            <a:ext cx="3380826" cy="1541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Shift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sole</a:t>
            </a:r>
            <a:r>
              <a:rPr lang="hu-HU" sz="2000" dirty="0"/>
              <a:t> </a:t>
            </a:r>
            <a:r>
              <a:rPr lang="hu-HU" sz="2000" dirty="0" err="1"/>
              <a:t>profits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triple</a:t>
            </a:r>
            <a:r>
              <a:rPr lang="hu-HU" sz="2000" dirty="0"/>
              <a:t> </a:t>
            </a:r>
            <a:r>
              <a:rPr lang="hu-HU" sz="2000" dirty="0" err="1"/>
              <a:t>bottom</a:t>
            </a:r>
            <a:r>
              <a:rPr lang="hu-HU" sz="2000" dirty="0"/>
              <a:t> line</a:t>
            </a:r>
          </a:p>
          <a:p>
            <a:pPr marL="0" indent="0">
              <a:buNone/>
            </a:pPr>
            <a:r>
              <a:rPr lang="hu-HU" sz="2000" dirty="0" err="1"/>
              <a:t>Changing</a:t>
            </a:r>
            <a:r>
              <a:rPr lang="hu-HU" sz="2000" dirty="0"/>
              <a:t> KPIS and </a:t>
            </a:r>
            <a:r>
              <a:rPr lang="hu-HU" sz="2000" dirty="0" err="1"/>
              <a:t>reporting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3409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olset for delicate work 1PK-639 | GM electronic COM">
            <a:extLst>
              <a:ext uri="{FF2B5EF4-FFF2-40B4-BE49-F238E27FC236}">
                <a16:creationId xmlns:a16="http://schemas.microsoft.com/office/drawing/2014/main" id="{F324A0EC-BBE8-4EB6-AA47-D919F888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92" y="237744"/>
            <a:ext cx="7659014" cy="6382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5932FEC4-8E04-42DF-915D-643055F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14B022-12E4-4B12-B7A8-3B3A93A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Today’s</a:t>
            </a:r>
            <a:r>
              <a:rPr lang="hu-HU" dirty="0"/>
              <a:t> agenda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6F9B57-7139-4DB7-9000-885371A06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100" dirty="0" err="1">
                <a:effectLst/>
              </a:rPr>
              <a:t>BAs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need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to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pinpoint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stakeholders</a:t>
            </a:r>
            <a:r>
              <a:rPr lang="hu-HU" sz="1100" dirty="0">
                <a:effectLst/>
              </a:rPr>
              <a:t>. </a:t>
            </a:r>
            <a:r>
              <a:rPr lang="hu-HU" sz="1100" dirty="0" err="1">
                <a:effectLst/>
              </a:rPr>
              <a:t>How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do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we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do</a:t>
            </a:r>
            <a:r>
              <a:rPr lang="hu-HU" sz="1100" dirty="0">
                <a:effectLst/>
              </a:rPr>
              <a:t> </a:t>
            </a:r>
            <a:r>
              <a:rPr lang="hu-HU" sz="1100" b="1" dirty="0" err="1">
                <a:effectLst/>
              </a:rPr>
              <a:t>stakeholder</a:t>
            </a:r>
            <a:r>
              <a:rPr lang="hu-HU" sz="1100" b="1" dirty="0">
                <a:effectLst/>
              </a:rPr>
              <a:t> </a:t>
            </a:r>
            <a:r>
              <a:rPr lang="hu-HU" sz="1100" b="1" dirty="0" err="1">
                <a:effectLst/>
              </a:rPr>
              <a:t>mapping</a:t>
            </a:r>
            <a:r>
              <a:rPr lang="hu-HU" sz="1100" b="1" dirty="0">
                <a:effectLst/>
              </a:rPr>
              <a:t> </a:t>
            </a:r>
            <a:r>
              <a:rPr lang="hu-HU" sz="1100" dirty="0">
                <a:effectLst/>
              </a:rPr>
              <a:t>and zoom </a:t>
            </a:r>
            <a:r>
              <a:rPr lang="hu-HU" sz="1100" dirty="0" err="1">
                <a:effectLst/>
              </a:rPr>
              <a:t>on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how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to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build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trust</a:t>
            </a:r>
            <a:r>
              <a:rPr lang="hu-HU" sz="1100" dirty="0">
                <a:effectLst/>
              </a:rPr>
              <a:t> and </a:t>
            </a:r>
            <a:r>
              <a:rPr lang="hu-HU" sz="1100" dirty="0" err="1">
                <a:effectLst/>
              </a:rPr>
              <a:t>relationships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with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them</a:t>
            </a:r>
            <a:r>
              <a:rPr lang="hu-HU" sz="1100" dirty="0">
                <a:effectLst/>
              </a:rPr>
              <a:t>?(</a:t>
            </a:r>
            <a:r>
              <a:rPr lang="hu-HU" sz="1100" dirty="0" err="1">
                <a:effectLst/>
              </a:rPr>
              <a:t>How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to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position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yourself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professionally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through</a:t>
            </a:r>
            <a:r>
              <a:rPr lang="hu-HU" sz="1100" dirty="0">
                <a:effectLst/>
              </a:rPr>
              <a:t> </a:t>
            </a:r>
            <a:r>
              <a:rPr lang="hu-HU" sz="1100" dirty="0" err="1">
                <a:effectLst/>
              </a:rPr>
              <a:t>relationship</a:t>
            </a:r>
            <a:r>
              <a:rPr lang="hu-HU" sz="1100" dirty="0">
                <a:effectLst/>
              </a:rPr>
              <a:t> management?)</a:t>
            </a:r>
            <a:r>
              <a:rPr lang="hu-HU" sz="1100" dirty="0"/>
              <a:t> </a:t>
            </a:r>
          </a:p>
          <a:p>
            <a:pPr>
              <a:lnSpc>
                <a:spcPct val="100000"/>
              </a:lnSpc>
            </a:pPr>
            <a:endParaRPr lang="hu-HU" sz="1100" dirty="0"/>
          </a:p>
          <a:p>
            <a:pPr>
              <a:lnSpc>
                <a:spcPct val="100000"/>
              </a:lnSpc>
            </a:pPr>
            <a:r>
              <a:rPr lang="hu-HU" sz="1100" dirty="0" err="1"/>
              <a:t>Your</a:t>
            </a:r>
            <a:r>
              <a:rPr lang="hu-HU" sz="1100" dirty="0"/>
              <a:t> </a:t>
            </a:r>
            <a:r>
              <a:rPr lang="hu-HU" sz="1100" dirty="0" err="1"/>
              <a:t>takeaways</a:t>
            </a:r>
            <a:r>
              <a:rPr lang="hu-HU" sz="1100" dirty="0"/>
              <a:t> and </a:t>
            </a:r>
            <a:r>
              <a:rPr lang="hu-HU" sz="1100" dirty="0" err="1"/>
              <a:t>toolset</a:t>
            </a:r>
            <a:r>
              <a:rPr lang="hu-HU" sz="1100" dirty="0"/>
              <a:t>:</a:t>
            </a:r>
          </a:p>
          <a:p>
            <a:pPr>
              <a:lnSpc>
                <a:spcPct val="100000"/>
              </a:lnSpc>
            </a:pPr>
            <a:r>
              <a:rPr lang="hu-HU" sz="1100" dirty="0" err="1"/>
              <a:t>Who</a:t>
            </a:r>
            <a:r>
              <a:rPr lang="hu-HU" sz="1100" dirty="0"/>
              <a:t> </a:t>
            </a:r>
            <a:r>
              <a:rPr lang="hu-HU" sz="1100" dirty="0" err="1"/>
              <a:t>are</a:t>
            </a:r>
            <a:r>
              <a:rPr lang="hu-HU" sz="1100" dirty="0"/>
              <a:t> </a:t>
            </a:r>
            <a:r>
              <a:rPr lang="hu-HU" sz="1100" dirty="0" err="1"/>
              <a:t>stakeholders</a:t>
            </a:r>
            <a:r>
              <a:rPr lang="hu-HU" sz="1100" dirty="0"/>
              <a:t>? </a:t>
            </a:r>
            <a:r>
              <a:rPr lang="hu-HU" sz="1100" dirty="0" err="1"/>
              <a:t>Why</a:t>
            </a:r>
            <a:r>
              <a:rPr lang="hu-HU" sz="1100" dirty="0"/>
              <a:t> </a:t>
            </a:r>
            <a:r>
              <a:rPr lang="hu-HU" sz="1100" dirty="0" err="1"/>
              <a:t>to</a:t>
            </a:r>
            <a:r>
              <a:rPr lang="hu-HU" sz="1100" dirty="0"/>
              <a:t> </a:t>
            </a:r>
            <a:r>
              <a:rPr lang="hu-HU" sz="1100" dirty="0" err="1"/>
              <a:t>bother</a:t>
            </a:r>
            <a:r>
              <a:rPr lang="hu-HU" sz="11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1100" dirty="0" err="1"/>
              <a:t>How</a:t>
            </a:r>
            <a:r>
              <a:rPr lang="hu-HU" sz="1100" dirty="0"/>
              <a:t> </a:t>
            </a:r>
            <a:r>
              <a:rPr lang="hu-HU" sz="1100" dirty="0" err="1"/>
              <a:t>to</a:t>
            </a:r>
            <a:r>
              <a:rPr lang="hu-HU" sz="1100" dirty="0"/>
              <a:t> </a:t>
            </a:r>
            <a:r>
              <a:rPr lang="hu-HU" sz="1100" dirty="0" err="1"/>
              <a:t>prioritize</a:t>
            </a:r>
            <a:r>
              <a:rPr lang="hu-HU" sz="1100" dirty="0"/>
              <a:t> </a:t>
            </a:r>
            <a:r>
              <a:rPr lang="hu-HU" sz="1100" dirty="0" err="1"/>
              <a:t>stakeholders</a:t>
            </a:r>
            <a:r>
              <a:rPr lang="hu-HU" sz="11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1100" dirty="0" err="1"/>
              <a:t>Power</a:t>
            </a:r>
            <a:r>
              <a:rPr lang="hu-HU" sz="1100" dirty="0"/>
              <a:t>/</a:t>
            </a:r>
            <a:r>
              <a:rPr lang="hu-HU" sz="1100" dirty="0" err="1"/>
              <a:t>influence</a:t>
            </a:r>
            <a:r>
              <a:rPr lang="hu-HU" sz="1100" dirty="0"/>
              <a:t> </a:t>
            </a:r>
            <a:r>
              <a:rPr lang="hu-HU" sz="1100" dirty="0" err="1"/>
              <a:t>matrix</a:t>
            </a:r>
            <a:endParaRPr lang="hu-HU" sz="1100" dirty="0"/>
          </a:p>
          <a:p>
            <a:pPr>
              <a:lnSpc>
                <a:spcPct val="100000"/>
              </a:lnSpc>
            </a:pPr>
            <a:r>
              <a:rPr lang="hu-HU" sz="1100" dirty="0"/>
              <a:t>Jack </a:t>
            </a:r>
            <a:r>
              <a:rPr lang="hu-HU" sz="1100" dirty="0" err="1"/>
              <a:t>Ma’s</a:t>
            </a:r>
            <a:r>
              <a:rPr lang="hu-HU" sz="1100" dirty="0"/>
              <a:t> </a:t>
            </a:r>
            <a:r>
              <a:rPr lang="hu-HU" sz="1100" dirty="0" err="1"/>
              <a:t>approach</a:t>
            </a:r>
            <a:endParaRPr lang="hu-HU" sz="1100" dirty="0"/>
          </a:p>
          <a:p>
            <a:pPr>
              <a:lnSpc>
                <a:spcPct val="100000"/>
              </a:lnSpc>
            </a:pPr>
            <a:r>
              <a:rPr lang="hu-HU" sz="1100" dirty="0" err="1"/>
              <a:t>Salience</a:t>
            </a:r>
            <a:endParaRPr lang="hu-HU" sz="1100" dirty="0"/>
          </a:p>
          <a:p>
            <a:pPr>
              <a:lnSpc>
                <a:spcPct val="100000"/>
              </a:lnSpc>
            </a:pPr>
            <a:r>
              <a:rPr lang="hu-HU" sz="1100" dirty="0"/>
              <a:t>RACI </a:t>
            </a:r>
            <a:r>
              <a:rPr lang="hu-HU" sz="1100" dirty="0" err="1"/>
              <a:t>matrix</a:t>
            </a:r>
            <a:endParaRPr lang="hu-HU" sz="1100" dirty="0"/>
          </a:p>
          <a:p>
            <a:pPr>
              <a:lnSpc>
                <a:spcPct val="100000"/>
              </a:lnSpc>
              <a:spcAft>
                <a:spcPts val="800"/>
              </a:spcAft>
              <a:tabLst>
                <a:tab pos="914400" algn="l"/>
              </a:tabLst>
            </a:pPr>
            <a:endParaRPr lang="hu-HU" sz="1100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7AB476AD-6850-4874-947E-2B3FE52264E4}"/>
              </a:ext>
            </a:extLst>
          </p:cNvPr>
          <p:cNvSpPr txBox="1">
            <a:spLocks/>
          </p:cNvSpPr>
          <p:nvPr/>
        </p:nvSpPr>
        <p:spPr>
          <a:xfrm>
            <a:off x="3609713" y="362386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09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F83E9-BC01-4B80-9183-ACE5F795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discussion: 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hu-HU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</a:t>
            </a:r>
            <a:r>
              <a:rPr lang="hu-HU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</a:t>
            </a:r>
            <a:r>
              <a:rPr lang="hu-HU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stakeholders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7" name="Graphic 6" descr="Értekezlet">
            <a:extLst>
              <a:ext uri="{FF2B5EF4-FFF2-40B4-BE49-F238E27FC236}">
                <a16:creationId xmlns:a16="http://schemas.microsoft.com/office/drawing/2014/main" id="{B5373F46-F2BF-4F01-AA24-E6A225E0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8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>
            <a:extLst>
              <a:ext uri="{FF2B5EF4-FFF2-40B4-BE49-F238E27FC236}">
                <a16:creationId xmlns:a16="http://schemas.microsoft.com/office/drawing/2014/main" id="{E80AE826-CEF7-40FF-A470-42A94EF1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77A4C8-8FD0-44EA-A473-E0338D05B7E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8A903E-91FD-4887-9D76-B9E8112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  <a:latin typeface="helvetica neue"/>
              </a:rPr>
              <a:t>Source: Stakeholder Analysis - Key Players [you can't ignore] https://www.stakeholdermap.com/stakeholder-analysis/Stakeholder-Analysis-keyplayers.html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ACD980C-12EA-4F49-AFE8-5070841711A4}"/>
              </a:ext>
            </a:extLst>
          </p:cNvPr>
          <p:cNvSpPr txBox="1"/>
          <p:nvPr/>
        </p:nvSpPr>
        <p:spPr>
          <a:xfrm>
            <a:off x="569975" y="243512"/>
            <a:ext cx="654082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helvetica neue"/>
              </a:rPr>
              <a:t>holds the budget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? Who owns the profit and loss? 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owns the relationship 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with the customer? 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signed up to the business case? Who will report on the KPIs? 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helvetica neue"/>
              </a:rPr>
              <a:t>will be providing resources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, people and equipment? Who seems to have a keen interest? </a:t>
            </a:r>
            <a:r>
              <a:rPr lang="en-US" sz="2400" b="1" i="0" dirty="0">
                <a:solidFill>
                  <a:schemeClr val="accent3"/>
                </a:solidFill>
                <a:effectLst/>
                <a:latin typeface="helvetica neue"/>
              </a:rPr>
              <a:t>Is this a pet project for someone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? 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will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helvetica neue"/>
              </a:rPr>
              <a:t>stand to lose their job 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if this project doesn't work out? Who will get promoted if this goes well? 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Who will build/is building their reputation on this?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 Who will report to the board/most senior committee on progress?</a:t>
            </a:r>
            <a:endParaRPr lang="hu-HU" sz="2400" b="0" i="0" dirty="0">
              <a:solidFill>
                <a:srgbClr val="000066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 Who will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end up in court </a:t>
            </a:r>
            <a:r>
              <a:rPr lang="en-US" sz="2400" b="0" i="0" dirty="0">
                <a:solidFill>
                  <a:srgbClr val="000066"/>
                </a:solidFill>
                <a:effectLst/>
                <a:latin typeface="helvetica neue"/>
              </a:rPr>
              <a:t>if this goes wrong?</a:t>
            </a:r>
            <a:br>
              <a:rPr lang="en-US" sz="2400" dirty="0"/>
            </a:br>
            <a:br>
              <a:rPr lang="en-US" sz="2400" dirty="0"/>
            </a:b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5786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>
            <a:extLst>
              <a:ext uri="{FF2B5EF4-FFF2-40B4-BE49-F238E27FC236}">
                <a16:creationId xmlns:a16="http://schemas.microsoft.com/office/drawing/2014/main" id="{504E1B44-E6B1-4F0E-B98C-57F69FAE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77A4C8-8FD0-44EA-A473-E0338D05B7E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A7153004-3B4B-484F-9EE6-CE6EAE32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stakeholders</a:t>
            </a:r>
            <a:r>
              <a:rPr lang="hu-HU" dirty="0"/>
              <a:t>?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9D753C1-3298-4B37-93BE-3C39ED74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Interested</a:t>
            </a:r>
            <a:r>
              <a:rPr lang="hu-HU" sz="2400" dirty="0"/>
              <a:t> &amp; </a:t>
            </a:r>
            <a:r>
              <a:rPr lang="hu-HU" sz="2400" dirty="0" err="1"/>
              <a:t>counterinterested</a:t>
            </a:r>
            <a:r>
              <a:rPr lang="hu-HU" sz="2400" dirty="0"/>
              <a:t> </a:t>
            </a:r>
            <a:r>
              <a:rPr lang="hu-HU" sz="2400" dirty="0" err="1"/>
              <a:t>parties</a:t>
            </a:r>
            <a:endParaRPr lang="hu-HU" sz="2400" dirty="0"/>
          </a:p>
          <a:p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err="1"/>
              <a:t>or</a:t>
            </a:r>
            <a:r>
              <a:rPr lang="hu-HU" sz="2400" dirty="0"/>
              <a:t> </a:t>
            </a:r>
            <a:r>
              <a:rPr lang="hu-HU" sz="2400" dirty="0" err="1"/>
              <a:t>hinder</a:t>
            </a:r>
            <a:endParaRPr lang="hu-HU" sz="2400" dirty="0"/>
          </a:p>
          <a:p>
            <a:r>
              <a:rPr lang="hu-HU" sz="2400" dirty="0" err="1"/>
              <a:t>Assess</a:t>
            </a:r>
            <a:r>
              <a:rPr lang="hu-HU" sz="2400" dirty="0"/>
              <a:t> </a:t>
            </a:r>
            <a:r>
              <a:rPr lang="hu-HU" sz="2400" dirty="0" err="1"/>
              <a:t>their</a:t>
            </a:r>
            <a:r>
              <a:rPr lang="hu-HU" sz="2400" dirty="0"/>
              <a:t> </a:t>
            </a:r>
            <a:r>
              <a:rPr lang="hu-HU" sz="2400" dirty="0" err="1"/>
              <a:t>influence</a:t>
            </a:r>
            <a:r>
              <a:rPr lang="hu-HU" sz="2400" dirty="0"/>
              <a:t>/</a:t>
            </a:r>
            <a:r>
              <a:rPr lang="hu-HU" sz="2400" dirty="0" err="1"/>
              <a:t>importance</a:t>
            </a:r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  <p:pic>
        <p:nvPicPr>
          <p:cNvPr id="8" name="Kép helye 7">
            <a:extLst>
              <a:ext uri="{FF2B5EF4-FFF2-40B4-BE49-F238E27FC236}">
                <a16:creationId xmlns:a16="http://schemas.microsoft.com/office/drawing/2014/main" id="{473B99BF-4201-4E9F-8986-B4BF9A0424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98" r="2598"/>
          <a:stretch/>
        </p:blipFill>
        <p:spPr/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5D4673F7-BA21-4BF4-906D-27F8CEF07D4E}"/>
              </a:ext>
            </a:extLst>
          </p:cNvPr>
          <p:cNvSpPr txBox="1"/>
          <p:nvPr/>
        </p:nvSpPr>
        <p:spPr>
          <a:xfrm>
            <a:off x="100613" y="600247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/>
              <a:t>https://www.interaction-design.org/literature/article/stakeholder-maps-keep-the-important-people-happy</a:t>
            </a:r>
          </a:p>
        </p:txBody>
      </p:sp>
    </p:spTree>
    <p:extLst>
      <p:ext uri="{BB962C8B-B14F-4D97-AF65-F5344CB8AC3E}">
        <p14:creationId xmlns:p14="http://schemas.microsoft.com/office/powerpoint/2010/main" val="5864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>
            <a:extLst>
              <a:ext uri="{FF2B5EF4-FFF2-40B4-BE49-F238E27FC236}">
                <a16:creationId xmlns:a16="http://schemas.microsoft.com/office/drawing/2014/main" id="{7CDB68CD-23EC-4D9D-B6BE-7A8C16C9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77A4C8-8FD0-44EA-A473-E0338D05B7E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1528EEA-BD88-433F-A15A-63AF2AA5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Stakeholders</a:t>
            </a:r>
            <a:r>
              <a:rPr lang="hu-HU" dirty="0"/>
              <a:t> in project management  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5FCBAE2-0FA4-45DD-8458-733FFC68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helye 7">
            <a:extLst>
              <a:ext uri="{FF2B5EF4-FFF2-40B4-BE49-F238E27FC236}">
                <a16:creationId xmlns:a16="http://schemas.microsoft.com/office/drawing/2014/main" id="{B67921E5-989C-4E16-B143-BE38761A8E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697" r="12697"/>
          <a:stretch/>
        </p:blipFill>
        <p:spPr bwMode="auto">
          <a:xfrm>
            <a:off x="228599" y="237744"/>
            <a:ext cx="7696201" cy="60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B6510D5-614D-480B-8ECF-CB0EAEB0D6FB}"/>
              </a:ext>
            </a:extLst>
          </p:cNvPr>
          <p:cNvSpPr txBox="1"/>
          <p:nvPr/>
        </p:nvSpPr>
        <p:spPr>
          <a:xfrm>
            <a:off x="228599" y="622640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800" dirty="0"/>
              <a:t>https://www.pmi.org/learning/library/stakeholder-management-keeping-stakeholders-happy-6697</a:t>
            </a:r>
          </a:p>
        </p:txBody>
      </p:sp>
    </p:spTree>
    <p:extLst>
      <p:ext uri="{BB962C8B-B14F-4D97-AF65-F5344CB8AC3E}">
        <p14:creationId xmlns:p14="http://schemas.microsoft.com/office/powerpoint/2010/main" val="4134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7D7D33-4F0F-4B5F-B407-3B33A4985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" r="18372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14AC6A67-DEBD-4564-BEFC-6626CBAB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551638-5796-4F45-BE6E-3CCDD13B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/>
              <a:t>„project YOU”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177D3-C098-4AD5-B889-9C67D5046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hu-HU" dirty="0" err="1"/>
              <a:t>Exercise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understandoing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stakeholers</a:t>
            </a:r>
            <a:endParaRPr lang="hu-HU" dirty="0"/>
          </a:p>
          <a:p>
            <a:r>
              <a:rPr lang="hu-HU" dirty="0"/>
              <a:t>Pick a project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now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F83E9-BC01-4B80-9183-ACE5F795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discussion: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 stakeholders rank similarly?</a:t>
            </a:r>
          </a:p>
        </p:txBody>
      </p:sp>
      <p:pic>
        <p:nvPicPr>
          <p:cNvPr id="7" name="Graphic 6" descr="Értekezlet">
            <a:extLst>
              <a:ext uri="{FF2B5EF4-FFF2-40B4-BE49-F238E27FC236}">
                <a16:creationId xmlns:a16="http://schemas.microsoft.com/office/drawing/2014/main" id="{B5373F46-F2BF-4F01-AA24-E6A225E0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1101</Words>
  <Application>Microsoft Office PowerPoint</Application>
  <PresentationFormat>Szélesvásznú</PresentationFormat>
  <Paragraphs>148</Paragraphs>
  <Slides>24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Garamond</vt:lpstr>
      <vt:lpstr>helvetica neue</vt:lpstr>
      <vt:lpstr>Open Sans</vt:lpstr>
      <vt:lpstr>open-sans</vt:lpstr>
      <vt:lpstr>SourceSansPro</vt:lpstr>
      <vt:lpstr>SavonVTI</vt:lpstr>
      <vt:lpstr>Management skills for business analysts stakeholders</vt:lpstr>
      <vt:lpstr>Preliminary preparation</vt:lpstr>
      <vt:lpstr>Today’s agenda</vt:lpstr>
      <vt:lpstr>Group discussion:  who are stakeholders?</vt:lpstr>
      <vt:lpstr>PowerPoint-bemutató</vt:lpstr>
      <vt:lpstr>Who are stakeholders?</vt:lpstr>
      <vt:lpstr>Stakeholders in project management  </vt:lpstr>
      <vt:lpstr>„project YOU”</vt:lpstr>
      <vt:lpstr>Group discussion:  do stakeholders rank similarly?</vt:lpstr>
      <vt:lpstr>What is a stakeholder conflict</vt:lpstr>
      <vt:lpstr>What is a shareholder primacy?</vt:lpstr>
      <vt:lpstr>Group discussion:  how to manage stakeholder needs?</vt:lpstr>
      <vt:lpstr>How to manage stakeholders? Jack Ma’s recipe</vt:lpstr>
      <vt:lpstr>Who are your stakeholders now?</vt:lpstr>
      <vt:lpstr>What are their estimated impact on you (influence)? </vt:lpstr>
      <vt:lpstr>What are their expectations from you (interest/power)?</vt:lpstr>
      <vt:lpstr>What are their responsibilities?</vt:lpstr>
      <vt:lpstr>RACI for a design project</vt:lpstr>
      <vt:lpstr>The stakeholder map</vt:lpstr>
      <vt:lpstr>How do you build an „interface” (coalition, support) with them ?</vt:lpstr>
      <vt:lpstr>Should their expectations/ needs change, what is your requirement change process? What risks may emerge?</vt:lpstr>
      <vt:lpstr>Who are your stakeholders in a year’s time?</vt:lpstr>
      <vt:lpstr>PowerPoint-bemutató</vt:lpstr>
      <vt:lpstr>Triple bottom line management  (Elkington 1997)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skills for business analysts</dc:title>
  <dc:creator>Katalin Julow</dc:creator>
  <cp:lastModifiedBy>Katalin Julow</cp:lastModifiedBy>
  <cp:revision>1</cp:revision>
  <dcterms:created xsi:type="dcterms:W3CDTF">2021-01-23T17:59:28Z</dcterms:created>
  <dcterms:modified xsi:type="dcterms:W3CDTF">2022-02-20T16:54:23Z</dcterms:modified>
</cp:coreProperties>
</file>