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1" r:id="rId5"/>
    <p:sldId id="260" r:id="rId6"/>
    <p:sldId id="259" r:id="rId7"/>
    <p:sldId id="258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FF00"/>
    <a:srgbClr val="0000FF"/>
    <a:srgbClr val="00FFFF"/>
    <a:srgbClr val="FF00FF"/>
    <a:srgbClr val="FF0000"/>
    <a:srgbClr val="FFFFFF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280" d="100"/>
          <a:sy n="280" d="100"/>
        </p:scale>
        <p:origin x="4086" y="40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5974-6699-4197-A580-4A1F51026AC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465-F5DC-40E7-982B-9DF7AC712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5974-6699-4197-A580-4A1F51026AC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465-F5DC-40E7-982B-9DF7AC712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5974-6699-4197-A580-4A1F51026AC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465-F5DC-40E7-982B-9DF7AC712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5974-6699-4197-A580-4A1F51026AC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465-F5DC-40E7-982B-9DF7AC712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5974-6699-4197-A580-4A1F51026AC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465-F5DC-40E7-982B-9DF7AC712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5974-6699-4197-A580-4A1F51026AC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465-F5DC-40E7-982B-9DF7AC712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5974-6699-4197-A580-4A1F51026AC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465-F5DC-40E7-982B-9DF7AC712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5974-6699-4197-A580-4A1F51026AC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465-F5DC-40E7-982B-9DF7AC712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5974-6699-4197-A580-4A1F51026AC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465-F5DC-40E7-982B-9DF7AC712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5974-6699-4197-A580-4A1F51026AC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465-F5DC-40E7-982B-9DF7AC712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5974-6699-4197-A580-4A1F51026AC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6465-F5DC-40E7-982B-9DF7AC712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C5974-6699-4197-A580-4A1F51026AC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86465-F5DC-40E7-982B-9DF7AC7127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st Pattern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050" y="2714525"/>
            <a:ext cx="2857899" cy="1428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78001" y="2497605"/>
            <a:ext cx="198120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n-US" sz="11500" b="1" dirty="0" smtClean="0">
                <a:ln w="3810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</a:rPr>
              <a:t>1</a:t>
            </a:r>
            <a:endParaRPr lang="en-US" sz="6600" b="1" cap="none" spc="0" dirty="0">
              <a:ln w="3810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FFFF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st Pattern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050" y="2714525"/>
            <a:ext cx="2857899" cy="1428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78001" y="2497605"/>
            <a:ext cx="198120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8900000"/>
              </a:camera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n-US" sz="11500" b="1" dirty="0" smtClean="0">
                <a:ln w="3810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</a:rPr>
              <a:t>2</a:t>
            </a:r>
            <a:endParaRPr lang="en-US" sz="6600" b="1" cap="none" spc="0" dirty="0">
              <a:ln w="3810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st Pattern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050" y="2714525"/>
            <a:ext cx="2857899" cy="1428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78001" y="2497605"/>
            <a:ext cx="198120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6200000"/>
              </a:camera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n-US" sz="11500" b="1" dirty="0" smtClean="0">
                <a:ln w="3810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</a:rPr>
              <a:t>3</a:t>
            </a:r>
            <a:endParaRPr lang="en-US" sz="6600" b="1" cap="none" spc="0" dirty="0">
              <a:ln w="3810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FF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st Pattern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050" y="2714525"/>
            <a:ext cx="2857899" cy="1428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78001" y="2497605"/>
            <a:ext cx="198120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3500000"/>
              </a:camera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n-US" sz="11500" b="1" dirty="0" smtClean="0">
                <a:ln w="3810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</a:rPr>
              <a:t>4</a:t>
            </a:r>
            <a:endParaRPr lang="en-US" sz="6600" b="1" cap="none" spc="0" dirty="0">
              <a:ln w="3810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FFFF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st Pattern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050" y="2714525"/>
            <a:ext cx="2857899" cy="1428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78001" y="2497605"/>
            <a:ext cx="198120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0800000"/>
              </a:camera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n-US" sz="11500" b="1" dirty="0" smtClean="0">
                <a:ln w="3810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</a:rPr>
              <a:t>5</a:t>
            </a:r>
            <a:endParaRPr lang="en-US" sz="6600" b="1" cap="none" spc="0" dirty="0">
              <a:ln w="3810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00FF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st Pattern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050" y="2714525"/>
            <a:ext cx="2857899" cy="1428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78001" y="2497605"/>
            <a:ext cx="198120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8100000"/>
              </a:camera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n-US" sz="11500" b="1" dirty="0" smtClean="0">
                <a:ln w="3810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FF0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</a:rPr>
              <a:t>6</a:t>
            </a:r>
            <a:endParaRPr lang="en-US" sz="6600" b="1" cap="none" spc="0" dirty="0">
              <a:ln w="3810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FF0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st Pattern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050" y="2714525"/>
            <a:ext cx="2857899" cy="1428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78001" y="2497605"/>
            <a:ext cx="198120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5400000"/>
              </a:camera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n-US" sz="11500" b="1" dirty="0" smtClean="0">
                <a:ln w="3810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</a:rPr>
              <a:t>7</a:t>
            </a:r>
            <a:endParaRPr lang="en-US" sz="6600" b="1" cap="none" spc="0" dirty="0">
              <a:ln w="3810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st Pattern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050" y="2714525"/>
            <a:ext cx="2857899" cy="1428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78001" y="2497605"/>
            <a:ext cx="198120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2700000"/>
              </a:camera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n-US" sz="11500" b="1" dirty="0">
                <a:ln w="3810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0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</a:rPr>
              <a:t>8</a:t>
            </a:r>
            <a:endParaRPr lang="en-US" sz="6600" b="1" cap="none" spc="0" dirty="0">
              <a:ln w="3810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000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Hart</dc:creator>
  <cp:lastModifiedBy>John Hart</cp:lastModifiedBy>
  <cp:revision>4</cp:revision>
  <dcterms:created xsi:type="dcterms:W3CDTF">2014-10-02T12:37:28Z</dcterms:created>
  <dcterms:modified xsi:type="dcterms:W3CDTF">2014-10-02T13:09:48Z</dcterms:modified>
</cp:coreProperties>
</file>