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4"/>
    <p:restoredTop sz="94694"/>
  </p:normalViewPr>
  <p:slideViewPr>
    <p:cSldViewPr snapToGrid="0" snapToObjects="1">
      <p:cViewPr>
        <p:scale>
          <a:sx n="329" d="100"/>
          <a:sy n="329" d="100"/>
        </p:scale>
        <p:origin x="-7712" y="-4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89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32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4215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1276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128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758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2297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611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816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5858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205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5CB9-1774-B346-873B-F9EE9E75A841}" type="datetimeFigureOut">
              <a:rPr lang="en-IT" smtClean="0"/>
              <a:t>27/03/2020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C877-0075-CE47-83EB-F825CB8976B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9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B47A19-4E0F-414B-AACB-3BBD1F81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089150"/>
            <a:ext cx="2857500" cy="660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6D4A1-521F-FC46-AE88-EC2770A34D0A}"/>
              </a:ext>
            </a:extLst>
          </p:cNvPr>
          <p:cNvGrpSpPr/>
          <p:nvPr/>
        </p:nvGrpSpPr>
        <p:grpSpPr>
          <a:xfrm>
            <a:off x="6425191" y="3361752"/>
            <a:ext cx="2472168" cy="758733"/>
            <a:chOff x="6425191" y="3361752"/>
            <a:chExt cx="2472168" cy="7587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1A5DAF-F020-1A40-A49B-42BC620E651C}"/>
                </a:ext>
              </a:extLst>
            </p:cNvPr>
            <p:cNvSpPr/>
            <p:nvPr/>
          </p:nvSpPr>
          <p:spPr>
            <a:xfrm>
              <a:off x="6425191" y="3361752"/>
              <a:ext cx="2472168" cy="318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T" b="1" i="1" dirty="0">
                  <a:solidFill>
                    <a:srgbClr val="0024D3"/>
                  </a:solidFill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rPr>
                <a:t>Autoscuola &amp; Agenzia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303AA5-8F08-C645-A408-2F141E27E85A}"/>
                </a:ext>
              </a:extLst>
            </p:cNvPr>
            <p:cNvSpPr/>
            <p:nvPr/>
          </p:nvSpPr>
          <p:spPr>
            <a:xfrm>
              <a:off x="6425191" y="3696366"/>
              <a:ext cx="2472168" cy="424119"/>
            </a:xfrm>
            <a:prstGeom prst="rect">
              <a:avLst/>
            </a:prstGeom>
            <a:solidFill>
              <a:srgbClr val="002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T" sz="2400" b="1" dirty="0">
                  <a:solidFill>
                    <a:schemeClr val="accent6"/>
                  </a:solidFill>
                  <a:latin typeface="Apple Color Emoji" pitchFamily="2" charset="0"/>
                  <a:ea typeface="Apple Color Emoji" pitchFamily="2" charset="0"/>
                  <a:cs typeface="Apple Chancery" panose="03020702040506060504" pitchFamily="66" charset="-79"/>
                </a:rPr>
                <a:t>ROMILDO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5FD01-F2E8-C249-9FBE-A0E970D4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050" y="2748565"/>
            <a:ext cx="1390650" cy="534865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724E531-0FDA-E045-A6FE-7B8BD13BF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l="6434" t="13495" r="13985" b="5229"/>
          <a:stretch/>
        </p:blipFill>
        <p:spPr>
          <a:xfrm>
            <a:off x="4110926" y="2654084"/>
            <a:ext cx="1910166" cy="1321231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D48664-2A4F-E643-955D-FAA7D5A1D9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51" t="13598" r="13664" b="5577"/>
          <a:stretch/>
        </p:blipFill>
        <p:spPr>
          <a:xfrm>
            <a:off x="4667250" y="3060915"/>
            <a:ext cx="2008645" cy="13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Chancery</vt:lpstr>
      <vt:lpstr>Apple Color Emoji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Mazzocchi</dc:creator>
  <cp:lastModifiedBy>Paolo Mazzocchi</cp:lastModifiedBy>
  <cp:revision>5</cp:revision>
  <dcterms:created xsi:type="dcterms:W3CDTF">2020-03-27T20:57:46Z</dcterms:created>
  <dcterms:modified xsi:type="dcterms:W3CDTF">2020-03-27T22:09:43Z</dcterms:modified>
</cp:coreProperties>
</file>