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78009"/>
    <a:srgbClr val="00CCFF"/>
    <a:srgbClr val="0066FF"/>
    <a:srgbClr val="FFFFFF"/>
    <a:srgbClr val="A50021"/>
    <a:srgbClr val="800000"/>
    <a:srgbClr val="EAA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4272-55D6-4056-8062-B2594E6A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FBE45-5D64-4161-8F24-3E307D5DB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A083-4649-47B2-BFAE-6CE4C89F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A70CA-2434-49CF-B150-4FC42B78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2A81-0AFA-48FE-82B9-5D66FC3A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9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D562-2536-417D-B988-83C70C5E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9B322-9C37-4222-B47F-E2D4AC0D2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C768-762F-422F-BEA5-8850ECA5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DBC7-1439-440D-ADB8-D7F42962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ACEF-2CA2-4ED0-91E2-86D67F49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5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244C0-4950-4647-A403-14E872438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95043-C45E-4D6C-9CFF-7E3A071FF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731C-D002-471C-B04E-704C71DF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FB8F-6819-46D3-AE92-5C61847C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10CF-EE43-4EF2-9516-239FEFB6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7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0C74-0983-42EE-8DF0-5CCB3833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37E9-366A-47F6-B652-ABBB4DF4D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275A-706C-47DB-A8AD-01245754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805C-D461-43B5-AE18-03A5B1D5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828E-9333-42FE-B38C-93ED0901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4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7A23-6864-43EF-B568-6CD8EE4E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2565B-7A51-4A61-BE8F-F2AE81E29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D1CE-EA54-43A4-B410-34C29497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7BC7-7353-48CF-AF42-593C5314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46BF-6046-41FF-9313-22172EFC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3388-B732-4287-A1C2-C00EDF26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90C3B-DFF6-4898-A30A-9A19DB713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E4DAD-9DDD-4A57-921D-D7992A18F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A8C80-CE13-456B-8262-A5EA4815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ADFC3-A8ED-448F-B106-6E9F1A9D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3245-ED35-4F52-8173-4698AAE5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B357-ECCC-4264-B6A1-CC7D07F8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BABB4-E2E4-42AD-BE97-F8E00524D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3994B-424E-4328-AFA4-2C6711EAD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97C69-5DFC-42AA-8810-18854A943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9527D-E504-43A8-B65F-522E6658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1A694-B397-41F1-AC8C-DD02E9B6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F0403-F8A1-4651-90BC-BE87862A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3F17A-5173-4DCE-B88F-BF63F3C9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AB47-E5F5-4CDB-915F-14544E51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8BEB8-E6EE-441D-BCF3-E81E786A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F313F-8B32-4B99-94A5-9397B5BE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37B5D-3C63-49EC-9C9E-BECD37C7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0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A1DF4-028B-4F55-8026-77D514BB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CD087-354C-4817-8D5B-0E59A996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67618-2795-48AB-8B6F-87637458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0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EEB5-0CF7-4E51-A7A2-2D0E60B6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DD16-CAF8-4310-B3AE-F4707941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22850-E18C-4B34-AD19-54DCFE3AE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E5077-1210-4923-95FA-47C68B11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6F88B-B8F2-403C-845B-66860D94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FD394-F4C0-48BE-B5CC-33E2DF94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5FCC-C29B-467C-AB9E-FE2BDF03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523A2-3836-4323-9EB7-16A5D9694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7B425-427B-4FFD-A781-66D22CE46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B69D9-41A6-455C-8E9B-9C76F08C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CE5F7-9EFB-4EBB-808B-3BE5186A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DF47F-AA8B-49C5-8C29-5D5AC64D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76D14-1867-4608-A78C-4FF42AA8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F88EA-4EDD-4369-A08C-81074A1C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FA74-D0D8-4CEE-A846-DC090C89D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65B2-29EA-4E60-A66D-641744856D1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E1CE-A5F0-4E88-8922-A615E6401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A1277-BAD7-43A1-BA3F-E062F43CB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jpeg"/><Relationship Id="rId7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6b2-cwz3e">
            <a:extLst>
              <a:ext uri="{FF2B5EF4-FFF2-40B4-BE49-F238E27FC236}">
                <a16:creationId xmlns:a16="http://schemas.microsoft.com/office/drawing/2014/main" id="{5F85EC63-4A33-45F6-B55D-5957C9541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7343675" y="783614"/>
            <a:ext cx="1737393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arduino uno">
            <a:extLst>
              <a:ext uri="{FF2B5EF4-FFF2-40B4-BE49-F238E27FC236}">
                <a16:creationId xmlns:a16="http://schemas.microsoft.com/office/drawing/2014/main" id="{E75C169B-FFA0-4A90-AA35-9557FB12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63" y="1657092"/>
            <a:ext cx="4044276" cy="26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0723C74-396A-4BDD-A5D8-DFB1D2477C6F}"/>
              </a:ext>
            </a:extLst>
          </p:cNvPr>
          <p:cNvCxnSpPr>
            <a:cxnSpLocks/>
          </p:cNvCxnSpPr>
          <p:nvPr/>
        </p:nvCxnSpPr>
        <p:spPr>
          <a:xfrm>
            <a:off x="6468679" y="902677"/>
            <a:ext cx="874996" cy="795337"/>
          </a:xfrm>
          <a:prstGeom prst="curved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50C8F36-03DA-41D6-AF0A-7F3281745BE8}"/>
              </a:ext>
            </a:extLst>
          </p:cNvPr>
          <p:cNvCxnSpPr>
            <a:cxnSpLocks/>
          </p:cNvCxnSpPr>
          <p:nvPr/>
        </p:nvCxnSpPr>
        <p:spPr>
          <a:xfrm>
            <a:off x="6301992" y="1007452"/>
            <a:ext cx="1041683" cy="709607"/>
          </a:xfrm>
          <a:prstGeom prst="curvedConnector3">
            <a:avLst>
              <a:gd name="adj1" fmla="val 50000"/>
            </a:avLst>
          </a:prstGeom>
          <a:ln w="19050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4E42277-F485-4CFF-8218-AAC4281D6B3C}"/>
              </a:ext>
            </a:extLst>
          </p:cNvPr>
          <p:cNvCxnSpPr>
            <a:cxnSpLocks/>
          </p:cNvCxnSpPr>
          <p:nvPr/>
        </p:nvCxnSpPr>
        <p:spPr>
          <a:xfrm flipV="1">
            <a:off x="5901942" y="1736102"/>
            <a:ext cx="1441734" cy="4000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4C2F29B-5C38-4A5F-AFD1-38B02A2F8623}"/>
              </a:ext>
            </a:extLst>
          </p:cNvPr>
          <p:cNvCxnSpPr>
            <a:cxnSpLocks/>
          </p:cNvCxnSpPr>
          <p:nvPr/>
        </p:nvCxnSpPr>
        <p:spPr>
          <a:xfrm flipV="1">
            <a:off x="6468680" y="1774190"/>
            <a:ext cx="874996" cy="795337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163BE32-39DC-4773-8406-8CA2BAD20214}"/>
              </a:ext>
            </a:extLst>
          </p:cNvPr>
          <p:cNvCxnSpPr>
            <a:cxnSpLocks/>
          </p:cNvCxnSpPr>
          <p:nvPr/>
        </p:nvCxnSpPr>
        <p:spPr>
          <a:xfrm flipV="1">
            <a:off x="6301993" y="1755145"/>
            <a:ext cx="1041683" cy="70960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04E0626-62C7-43D7-9646-520A0A45D8D6}"/>
              </a:ext>
            </a:extLst>
          </p:cNvPr>
          <p:cNvCxnSpPr>
            <a:cxnSpLocks/>
          </p:cNvCxnSpPr>
          <p:nvPr/>
        </p:nvCxnSpPr>
        <p:spPr>
          <a:xfrm flipV="1">
            <a:off x="6087679" y="1755145"/>
            <a:ext cx="1253616" cy="52865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8A560A82-FDDB-4C5E-845A-8AF692520BCE}"/>
              </a:ext>
            </a:extLst>
          </p:cNvPr>
          <p:cNvSpPr txBox="1"/>
          <p:nvPr/>
        </p:nvSpPr>
        <p:spPr>
          <a:xfrm>
            <a:off x="6326653" y="6971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FD3542-230E-43EB-8320-0C652E872D71}"/>
              </a:ext>
            </a:extLst>
          </p:cNvPr>
          <p:cNvSpPr txBox="1"/>
          <p:nvPr/>
        </p:nvSpPr>
        <p:spPr>
          <a:xfrm>
            <a:off x="6159966" y="80189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8009"/>
                </a:solidFill>
              </a:rPr>
              <a:t>x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6AB5E37D-2300-4238-A8A8-27C45FD8FEA2}"/>
              </a:ext>
            </a:extLst>
          </p:cNvPr>
          <p:cNvCxnSpPr>
            <a:cxnSpLocks/>
          </p:cNvCxnSpPr>
          <p:nvPr/>
        </p:nvCxnSpPr>
        <p:spPr>
          <a:xfrm flipH="1">
            <a:off x="5601904" y="2569527"/>
            <a:ext cx="866776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765018-91C4-4316-9F6E-3835F99285CD}"/>
              </a:ext>
            </a:extLst>
          </p:cNvPr>
          <p:cNvCxnSpPr>
            <a:cxnSpLocks/>
          </p:cNvCxnSpPr>
          <p:nvPr/>
        </p:nvCxnSpPr>
        <p:spPr>
          <a:xfrm flipH="1">
            <a:off x="5601904" y="2465546"/>
            <a:ext cx="70485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C91397-1A3C-4EA3-99A6-B17980025440}"/>
              </a:ext>
            </a:extLst>
          </p:cNvPr>
          <p:cNvCxnSpPr>
            <a:cxnSpLocks/>
          </p:cNvCxnSpPr>
          <p:nvPr/>
        </p:nvCxnSpPr>
        <p:spPr>
          <a:xfrm flipH="1">
            <a:off x="5601904" y="2283802"/>
            <a:ext cx="48577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ECD77D-07E4-4F71-A5BD-7E218D8B685D}"/>
              </a:ext>
            </a:extLst>
          </p:cNvPr>
          <p:cNvCxnSpPr>
            <a:cxnSpLocks/>
          </p:cNvCxnSpPr>
          <p:nvPr/>
        </p:nvCxnSpPr>
        <p:spPr>
          <a:xfrm flipH="1">
            <a:off x="5601904" y="2136164"/>
            <a:ext cx="3238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20F513-6FD2-4DF1-9D28-C6EA35732712}"/>
              </a:ext>
            </a:extLst>
          </p:cNvPr>
          <p:cNvCxnSpPr>
            <a:cxnSpLocks/>
          </p:cNvCxnSpPr>
          <p:nvPr/>
        </p:nvCxnSpPr>
        <p:spPr>
          <a:xfrm flipV="1">
            <a:off x="5601904" y="2745102"/>
            <a:ext cx="0" cy="164903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67EBEB7-9C03-4EDA-B333-06AC4099EEBE}"/>
              </a:ext>
            </a:extLst>
          </p:cNvPr>
          <p:cNvCxnSpPr>
            <a:cxnSpLocks/>
          </p:cNvCxnSpPr>
          <p:nvPr/>
        </p:nvCxnSpPr>
        <p:spPr>
          <a:xfrm flipV="1">
            <a:off x="5531260" y="2745103"/>
            <a:ext cx="0" cy="151037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93B456-35E8-4178-A228-98A06795A98C}"/>
              </a:ext>
            </a:extLst>
          </p:cNvPr>
          <p:cNvCxnSpPr>
            <a:cxnSpLocks/>
          </p:cNvCxnSpPr>
          <p:nvPr/>
        </p:nvCxnSpPr>
        <p:spPr>
          <a:xfrm flipV="1">
            <a:off x="5601904" y="1407502"/>
            <a:ext cx="0" cy="558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D30E3-54FB-4129-8CB9-DF4E1C96AEE4}"/>
              </a:ext>
            </a:extLst>
          </p:cNvPr>
          <p:cNvCxnSpPr>
            <a:cxnSpLocks/>
          </p:cNvCxnSpPr>
          <p:nvPr/>
        </p:nvCxnSpPr>
        <p:spPr>
          <a:xfrm flipV="1">
            <a:off x="5531260" y="1539453"/>
            <a:ext cx="0" cy="4261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B423150-AEC0-4102-B3D1-0A6810AE427F}"/>
              </a:ext>
            </a:extLst>
          </p:cNvPr>
          <p:cNvSpPr/>
          <p:nvPr/>
        </p:nvSpPr>
        <p:spPr>
          <a:xfrm>
            <a:off x="5359163" y="1936133"/>
            <a:ext cx="386108" cy="808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DD8769B-7649-4103-95B7-FBF9C9E78AF3}"/>
              </a:ext>
            </a:extLst>
          </p:cNvPr>
          <p:cNvCxnSpPr>
            <a:cxnSpLocks/>
          </p:cNvCxnSpPr>
          <p:nvPr/>
        </p:nvCxnSpPr>
        <p:spPr>
          <a:xfrm flipH="1">
            <a:off x="3134929" y="4255452"/>
            <a:ext cx="2396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BDFDE37-758E-457F-ABD8-CBEA6B0BBFE7}"/>
              </a:ext>
            </a:extLst>
          </p:cNvPr>
          <p:cNvCxnSpPr>
            <a:cxnSpLocks/>
          </p:cNvCxnSpPr>
          <p:nvPr/>
        </p:nvCxnSpPr>
        <p:spPr>
          <a:xfrm flipH="1">
            <a:off x="3044442" y="4394138"/>
            <a:ext cx="255746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4D07F95-8C06-4930-B3E5-687F4BB879E8}"/>
              </a:ext>
            </a:extLst>
          </p:cNvPr>
          <p:cNvCxnSpPr>
            <a:cxnSpLocks/>
          </p:cNvCxnSpPr>
          <p:nvPr/>
        </p:nvCxnSpPr>
        <p:spPr>
          <a:xfrm flipH="1">
            <a:off x="3849304" y="1539453"/>
            <a:ext cx="168195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A5CCA14-9001-41E0-A203-E188D4E7DBF9}"/>
              </a:ext>
            </a:extLst>
          </p:cNvPr>
          <p:cNvCxnSpPr>
            <a:cxnSpLocks/>
          </p:cNvCxnSpPr>
          <p:nvPr/>
        </p:nvCxnSpPr>
        <p:spPr>
          <a:xfrm flipH="1">
            <a:off x="3754054" y="1407502"/>
            <a:ext cx="1847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D4CF54A-A991-4B75-B5CC-A00D30935341}"/>
              </a:ext>
            </a:extLst>
          </p:cNvPr>
          <p:cNvCxnSpPr>
            <a:cxnSpLocks/>
          </p:cNvCxnSpPr>
          <p:nvPr/>
        </p:nvCxnSpPr>
        <p:spPr>
          <a:xfrm flipV="1">
            <a:off x="3754054" y="1407502"/>
            <a:ext cx="0" cy="611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D9D0943-084F-4892-8CE3-1B7DCA65158E}"/>
              </a:ext>
            </a:extLst>
          </p:cNvPr>
          <p:cNvCxnSpPr>
            <a:cxnSpLocks/>
          </p:cNvCxnSpPr>
          <p:nvPr/>
        </p:nvCxnSpPr>
        <p:spPr>
          <a:xfrm flipV="1">
            <a:off x="3849304" y="1539453"/>
            <a:ext cx="0" cy="48002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8A2FCF1-E54E-4A2C-9A7F-0BB780B2A2FA}"/>
              </a:ext>
            </a:extLst>
          </p:cNvPr>
          <p:cNvCxnSpPr>
            <a:cxnSpLocks/>
          </p:cNvCxnSpPr>
          <p:nvPr/>
        </p:nvCxnSpPr>
        <p:spPr>
          <a:xfrm flipV="1">
            <a:off x="3134929" y="3949468"/>
            <a:ext cx="0" cy="3059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BCFA61-9FCA-4168-BDD1-F536BFE20639}"/>
              </a:ext>
            </a:extLst>
          </p:cNvPr>
          <p:cNvCxnSpPr>
            <a:cxnSpLocks/>
          </p:cNvCxnSpPr>
          <p:nvPr/>
        </p:nvCxnSpPr>
        <p:spPr>
          <a:xfrm flipV="1">
            <a:off x="3044442" y="3949468"/>
            <a:ext cx="0" cy="44467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41053BD-4D79-4E41-AF6F-371068A2C446}"/>
              </a:ext>
            </a:extLst>
          </p:cNvPr>
          <p:cNvSpPr txBox="1"/>
          <p:nvPr/>
        </p:nvSpPr>
        <p:spPr>
          <a:xfrm>
            <a:off x="5901942" y="2862836"/>
            <a:ext cx="5088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Pin 3 is Phase A Pin: Interrupts on CHANGED</a:t>
            </a:r>
          </a:p>
          <a:p>
            <a:pPr marL="285750" indent="-285750">
              <a:buFontTx/>
              <a:buChar char="-"/>
            </a:pPr>
            <a:r>
              <a:rPr lang="en-US" dirty="0"/>
              <a:t>Pin 2 is Phase B Pin: Interrupts on CHANGED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Orange wire is Phase Z: Not wired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Silver wire is Shielded (alternate GND): Not wired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509B17C-122E-43F5-9F4C-AB4FD99F6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3" y="4532799"/>
            <a:ext cx="3629131" cy="2129883"/>
          </a:xfrm>
          <a:prstGeom prst="rect">
            <a:avLst/>
          </a:prstGeom>
        </p:spPr>
      </p:pic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B6AC634-52D6-492A-B81C-BBAA52269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57262"/>
              </p:ext>
            </p:extLst>
          </p:nvPr>
        </p:nvGraphicFramePr>
        <p:xfrm>
          <a:off x="4690283" y="4811985"/>
          <a:ext cx="4440456" cy="1850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114">
                  <a:extLst>
                    <a:ext uri="{9D8B030D-6E8A-4147-A177-3AD203B41FA5}">
                      <a16:colId xmlns:a16="http://schemas.microsoft.com/office/drawing/2014/main" val="384513376"/>
                    </a:ext>
                  </a:extLst>
                </a:gridCol>
                <a:gridCol w="1110114">
                  <a:extLst>
                    <a:ext uri="{9D8B030D-6E8A-4147-A177-3AD203B41FA5}">
                      <a16:colId xmlns:a16="http://schemas.microsoft.com/office/drawing/2014/main" val="1576595475"/>
                    </a:ext>
                  </a:extLst>
                </a:gridCol>
                <a:gridCol w="1110114">
                  <a:extLst>
                    <a:ext uri="{9D8B030D-6E8A-4147-A177-3AD203B41FA5}">
                      <a16:colId xmlns:a16="http://schemas.microsoft.com/office/drawing/2014/main" val="2489791619"/>
                    </a:ext>
                  </a:extLst>
                </a:gridCol>
                <a:gridCol w="1110114">
                  <a:extLst>
                    <a:ext uri="{9D8B030D-6E8A-4147-A177-3AD203B41FA5}">
                      <a16:colId xmlns:a16="http://schemas.microsoft.com/office/drawing/2014/main" val="3826297908"/>
                    </a:ext>
                  </a:extLst>
                </a:gridCol>
              </a:tblGrid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Phase Changed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Phase A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Phase B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Direction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4177945312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127180624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1130194665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735456883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581301463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2142291038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4056375168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154485069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84454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63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ltrasonic Distance Sensor Module HC-SR04 for Kingduino">
            <a:extLst>
              <a:ext uri="{FF2B5EF4-FFF2-40B4-BE49-F238E27FC236}">
                <a16:creationId xmlns:a16="http://schemas.microsoft.com/office/drawing/2014/main" id="{C10ED0FE-02B0-4B2E-94FE-DA0C81723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6849">
            <a:off x="4753578" y="-537718"/>
            <a:ext cx="3539612" cy="259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97DE9C-3010-457C-93CA-DF5597B8A5D3}"/>
              </a:ext>
            </a:extLst>
          </p:cNvPr>
          <p:cNvCxnSpPr>
            <a:cxnSpLocks/>
          </p:cNvCxnSpPr>
          <p:nvPr/>
        </p:nvCxnSpPr>
        <p:spPr>
          <a:xfrm>
            <a:off x="6347124" y="1330412"/>
            <a:ext cx="0" cy="12286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BFF3A2-413D-4BFB-8C06-C6D19CDFC1FF}"/>
              </a:ext>
            </a:extLst>
          </p:cNvPr>
          <p:cNvCxnSpPr>
            <a:cxnSpLocks/>
          </p:cNvCxnSpPr>
          <p:nvPr/>
        </p:nvCxnSpPr>
        <p:spPr>
          <a:xfrm>
            <a:off x="6470949" y="1330412"/>
            <a:ext cx="0" cy="122863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83EC1F-9D44-4B89-A73A-F98349F630CB}"/>
              </a:ext>
            </a:extLst>
          </p:cNvPr>
          <p:cNvCxnSpPr>
            <a:cxnSpLocks/>
          </p:cNvCxnSpPr>
          <p:nvPr/>
        </p:nvCxnSpPr>
        <p:spPr>
          <a:xfrm>
            <a:off x="6585249" y="1327237"/>
            <a:ext cx="0" cy="12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FF5F3C-83E2-41E6-95FD-6D16D6E684FA}"/>
              </a:ext>
            </a:extLst>
          </p:cNvPr>
          <p:cNvCxnSpPr>
            <a:cxnSpLocks/>
          </p:cNvCxnSpPr>
          <p:nvPr/>
        </p:nvCxnSpPr>
        <p:spPr>
          <a:xfrm>
            <a:off x="6709074" y="1327237"/>
            <a:ext cx="0" cy="122863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arduino uno">
            <a:extLst>
              <a:ext uri="{FF2B5EF4-FFF2-40B4-BE49-F238E27FC236}">
                <a16:creationId xmlns:a16="http://schemas.microsoft.com/office/drawing/2014/main" id="{C005FE25-A8CB-475A-8CC0-3657F5280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788" y="4155276"/>
            <a:ext cx="4112270" cy="270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76D0E9-793D-468F-9F3E-071C40B64854}"/>
              </a:ext>
            </a:extLst>
          </p:cNvPr>
          <p:cNvCxnSpPr>
            <a:cxnSpLocks/>
          </p:cNvCxnSpPr>
          <p:nvPr/>
        </p:nvCxnSpPr>
        <p:spPr>
          <a:xfrm>
            <a:off x="6347124" y="2993369"/>
            <a:ext cx="0" cy="1161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1C6832-242B-4031-AACE-4CEDD586C660}"/>
              </a:ext>
            </a:extLst>
          </p:cNvPr>
          <p:cNvCxnSpPr>
            <a:cxnSpLocks/>
          </p:cNvCxnSpPr>
          <p:nvPr/>
        </p:nvCxnSpPr>
        <p:spPr>
          <a:xfrm flipH="1">
            <a:off x="4578948" y="4138602"/>
            <a:ext cx="17843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0F4347-1E9C-4C59-B616-6A87FBDF491D}"/>
              </a:ext>
            </a:extLst>
          </p:cNvPr>
          <p:cNvCxnSpPr>
            <a:cxnSpLocks/>
          </p:cNvCxnSpPr>
          <p:nvPr/>
        </p:nvCxnSpPr>
        <p:spPr>
          <a:xfrm>
            <a:off x="4578948" y="4138602"/>
            <a:ext cx="0" cy="2624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6D6DF5-0558-4890-A0D3-81E6FA6B9EDC}"/>
              </a:ext>
            </a:extLst>
          </p:cNvPr>
          <p:cNvCxnSpPr>
            <a:cxnSpLocks/>
          </p:cNvCxnSpPr>
          <p:nvPr/>
        </p:nvCxnSpPr>
        <p:spPr>
          <a:xfrm flipH="1">
            <a:off x="4578948" y="6762750"/>
            <a:ext cx="21301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66B4BD-5116-4B86-81E2-C95AB7A5FE35}"/>
              </a:ext>
            </a:extLst>
          </p:cNvPr>
          <p:cNvCxnSpPr>
            <a:cxnSpLocks/>
          </p:cNvCxnSpPr>
          <p:nvPr/>
        </p:nvCxnSpPr>
        <p:spPr>
          <a:xfrm>
            <a:off x="6709074" y="6477000"/>
            <a:ext cx="0" cy="285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C0FEE3-0DBB-44F3-B1F2-9E32861DCB39}"/>
              </a:ext>
            </a:extLst>
          </p:cNvPr>
          <p:cNvCxnSpPr>
            <a:cxnSpLocks/>
          </p:cNvCxnSpPr>
          <p:nvPr/>
        </p:nvCxnSpPr>
        <p:spPr>
          <a:xfrm flipH="1">
            <a:off x="6918624" y="2993368"/>
            <a:ext cx="0" cy="1161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79DAC3-B9E1-4629-8649-F0FE96A16BEC}"/>
              </a:ext>
            </a:extLst>
          </p:cNvPr>
          <p:cNvCxnSpPr>
            <a:cxnSpLocks/>
          </p:cNvCxnSpPr>
          <p:nvPr/>
        </p:nvCxnSpPr>
        <p:spPr>
          <a:xfrm flipV="1">
            <a:off x="6918624" y="4138602"/>
            <a:ext cx="2012950" cy="16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F45741-3B5A-4079-875C-7061CAB494AB}"/>
              </a:ext>
            </a:extLst>
          </p:cNvPr>
          <p:cNvCxnSpPr>
            <a:cxnSpLocks/>
          </p:cNvCxnSpPr>
          <p:nvPr/>
        </p:nvCxnSpPr>
        <p:spPr>
          <a:xfrm flipH="1">
            <a:off x="8931574" y="4138602"/>
            <a:ext cx="0" cy="2624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EE555E-DE7E-4BCF-846F-563501C11942}"/>
              </a:ext>
            </a:extLst>
          </p:cNvPr>
          <p:cNvCxnSpPr>
            <a:cxnSpLocks/>
          </p:cNvCxnSpPr>
          <p:nvPr/>
        </p:nvCxnSpPr>
        <p:spPr>
          <a:xfrm>
            <a:off x="6801448" y="6762750"/>
            <a:ext cx="21301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F54987-0C61-4C41-89DA-67D650AC2518}"/>
              </a:ext>
            </a:extLst>
          </p:cNvPr>
          <p:cNvCxnSpPr>
            <a:cxnSpLocks/>
          </p:cNvCxnSpPr>
          <p:nvPr/>
        </p:nvCxnSpPr>
        <p:spPr>
          <a:xfrm flipH="1">
            <a:off x="6801448" y="6477000"/>
            <a:ext cx="0" cy="28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24EDE5-D292-49A3-9D42-1296C89AB68C}"/>
              </a:ext>
            </a:extLst>
          </p:cNvPr>
          <p:cNvCxnSpPr>
            <a:cxnSpLocks/>
          </p:cNvCxnSpPr>
          <p:nvPr/>
        </p:nvCxnSpPr>
        <p:spPr>
          <a:xfrm>
            <a:off x="6642399" y="2993368"/>
            <a:ext cx="0" cy="152148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BA2F97-23EC-4C04-AC2B-BC621F64219E}"/>
              </a:ext>
            </a:extLst>
          </p:cNvPr>
          <p:cNvCxnSpPr>
            <a:cxnSpLocks/>
          </p:cNvCxnSpPr>
          <p:nvPr/>
        </p:nvCxnSpPr>
        <p:spPr>
          <a:xfrm>
            <a:off x="6756699" y="2993368"/>
            <a:ext cx="0" cy="15214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3ABD0-6945-48B6-A2CB-C711CA97BF87}"/>
              </a:ext>
            </a:extLst>
          </p:cNvPr>
          <p:cNvSpPr/>
          <p:nvPr/>
        </p:nvSpPr>
        <p:spPr>
          <a:xfrm>
            <a:off x="5676899" y="2345669"/>
            <a:ext cx="1751359" cy="647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FD9C9D-084C-4E41-A184-9F09AF905517}"/>
              </a:ext>
            </a:extLst>
          </p:cNvPr>
          <p:cNvSpPr txBox="1"/>
          <p:nvPr/>
        </p:nvSpPr>
        <p:spPr>
          <a:xfrm>
            <a:off x="594360" y="759095"/>
            <a:ext cx="4577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Pin 10 is Trigger Pin: Transmits 40 kHz signal</a:t>
            </a:r>
          </a:p>
          <a:p>
            <a:pPr marL="285750" indent="-285750">
              <a:buFontTx/>
              <a:buChar char="-"/>
            </a:pPr>
            <a:r>
              <a:rPr lang="en-US" dirty="0"/>
              <a:t>Pin 9 is Echo Pin: Receives 40 kHz signal</a:t>
            </a:r>
          </a:p>
        </p:txBody>
      </p:sp>
    </p:spTree>
    <p:extLst>
      <p:ext uri="{BB962C8B-B14F-4D97-AF65-F5344CB8AC3E}">
        <p14:creationId xmlns:p14="http://schemas.microsoft.com/office/powerpoint/2010/main" val="17349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391ED2-2FFF-45D4-8F5A-C05736A14F35}"/>
              </a:ext>
            </a:extLst>
          </p:cNvPr>
          <p:cNvCxnSpPr>
            <a:cxnSpLocks/>
          </p:cNvCxnSpPr>
          <p:nvPr/>
        </p:nvCxnSpPr>
        <p:spPr>
          <a:xfrm flipV="1">
            <a:off x="1830955" y="1616278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A632E5-16AD-4C4E-9C4F-7C1EE07ED0AD}"/>
              </a:ext>
            </a:extLst>
          </p:cNvPr>
          <p:cNvCxnSpPr>
            <a:cxnSpLocks/>
          </p:cNvCxnSpPr>
          <p:nvPr/>
        </p:nvCxnSpPr>
        <p:spPr>
          <a:xfrm flipV="1">
            <a:off x="1830955" y="133105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A9F178-5E9F-4828-8166-61923B14EE4A}"/>
              </a:ext>
            </a:extLst>
          </p:cNvPr>
          <p:cNvCxnSpPr>
            <a:cxnSpLocks/>
          </p:cNvCxnSpPr>
          <p:nvPr/>
        </p:nvCxnSpPr>
        <p:spPr>
          <a:xfrm flipV="1">
            <a:off x="1830955" y="104582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24955F-0679-44C1-8A4B-0762BAB56F14}"/>
              </a:ext>
            </a:extLst>
          </p:cNvPr>
          <p:cNvSpPr/>
          <p:nvPr/>
        </p:nvSpPr>
        <p:spPr>
          <a:xfrm>
            <a:off x="713064" y="654341"/>
            <a:ext cx="10897299" cy="2432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25457-2733-48A6-B7E5-E42D7B108589}"/>
              </a:ext>
            </a:extLst>
          </p:cNvPr>
          <p:cNvSpPr/>
          <p:nvPr/>
        </p:nvSpPr>
        <p:spPr>
          <a:xfrm>
            <a:off x="1923234" y="897621"/>
            <a:ext cx="184558" cy="1283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50B053-992C-43EB-8E4D-4BAC0D950E2C}"/>
              </a:ext>
            </a:extLst>
          </p:cNvPr>
          <p:cNvSpPr/>
          <p:nvPr/>
        </p:nvSpPr>
        <p:spPr>
          <a:xfrm>
            <a:off x="713065" y="1704363"/>
            <a:ext cx="1210170" cy="243280"/>
          </a:xfrm>
          <a:prstGeom prst="rect">
            <a:avLst/>
          </a:prstGeom>
          <a:solidFill>
            <a:srgbClr val="EAAE3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D5BC80-B083-44F4-B088-04542E105010}"/>
              </a:ext>
            </a:extLst>
          </p:cNvPr>
          <p:cNvSpPr/>
          <p:nvPr/>
        </p:nvSpPr>
        <p:spPr>
          <a:xfrm>
            <a:off x="10400192" y="1704363"/>
            <a:ext cx="1210170" cy="243280"/>
          </a:xfrm>
          <a:prstGeom prst="rect">
            <a:avLst/>
          </a:prstGeom>
          <a:solidFill>
            <a:srgbClr val="EAAE3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FBDC97-47CF-4E9C-8C16-4AD581177C13}"/>
              </a:ext>
            </a:extLst>
          </p:cNvPr>
          <p:cNvCxnSpPr>
            <a:cxnSpLocks/>
          </p:cNvCxnSpPr>
          <p:nvPr/>
        </p:nvCxnSpPr>
        <p:spPr>
          <a:xfrm flipH="1" flipV="1">
            <a:off x="1830955" y="146807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E8E02F-4AF7-4529-AF59-64188F475C6F}"/>
              </a:ext>
            </a:extLst>
          </p:cNvPr>
          <p:cNvCxnSpPr>
            <a:cxnSpLocks/>
          </p:cNvCxnSpPr>
          <p:nvPr/>
        </p:nvCxnSpPr>
        <p:spPr>
          <a:xfrm flipH="1" flipV="1">
            <a:off x="1830955" y="118284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1CAD2A-0104-4975-A497-D097370CBDE9}"/>
              </a:ext>
            </a:extLst>
          </p:cNvPr>
          <p:cNvCxnSpPr>
            <a:cxnSpLocks/>
          </p:cNvCxnSpPr>
          <p:nvPr/>
        </p:nvCxnSpPr>
        <p:spPr>
          <a:xfrm flipH="1" flipV="1">
            <a:off x="1830955" y="897620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C99904-4D07-45D5-8551-FD19165A996A}"/>
              </a:ext>
            </a:extLst>
          </p:cNvPr>
          <p:cNvCxnSpPr>
            <a:cxnSpLocks/>
          </p:cNvCxnSpPr>
          <p:nvPr/>
        </p:nvCxnSpPr>
        <p:spPr>
          <a:xfrm flipV="1">
            <a:off x="5977153" y="1616278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51CC0F-2F15-490D-B6F8-250BE736CAF7}"/>
              </a:ext>
            </a:extLst>
          </p:cNvPr>
          <p:cNvCxnSpPr>
            <a:cxnSpLocks/>
          </p:cNvCxnSpPr>
          <p:nvPr/>
        </p:nvCxnSpPr>
        <p:spPr>
          <a:xfrm flipV="1">
            <a:off x="5977153" y="133105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D4DAD-1F95-4AB4-B1A1-752EC4AD398A}"/>
              </a:ext>
            </a:extLst>
          </p:cNvPr>
          <p:cNvCxnSpPr>
            <a:cxnSpLocks/>
          </p:cNvCxnSpPr>
          <p:nvPr/>
        </p:nvCxnSpPr>
        <p:spPr>
          <a:xfrm flipV="1">
            <a:off x="5977153" y="104582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4F2531D-8BA3-41CC-83D0-8686B06184B3}"/>
              </a:ext>
            </a:extLst>
          </p:cNvPr>
          <p:cNvSpPr/>
          <p:nvPr/>
        </p:nvSpPr>
        <p:spPr>
          <a:xfrm>
            <a:off x="6069432" y="897621"/>
            <a:ext cx="184558" cy="1283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C99125-D8C2-4902-8B41-E931A255578D}"/>
              </a:ext>
            </a:extLst>
          </p:cNvPr>
          <p:cNvCxnSpPr>
            <a:cxnSpLocks/>
          </p:cNvCxnSpPr>
          <p:nvPr/>
        </p:nvCxnSpPr>
        <p:spPr>
          <a:xfrm flipH="1" flipV="1">
            <a:off x="5977153" y="146807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71BA83-89C0-4C6C-99B8-1C452B7B4F1A}"/>
              </a:ext>
            </a:extLst>
          </p:cNvPr>
          <p:cNvCxnSpPr>
            <a:cxnSpLocks/>
          </p:cNvCxnSpPr>
          <p:nvPr/>
        </p:nvCxnSpPr>
        <p:spPr>
          <a:xfrm flipH="1" flipV="1">
            <a:off x="5977153" y="118284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34F1D9-F11F-4D0A-BD2E-BB248D50A62D}"/>
              </a:ext>
            </a:extLst>
          </p:cNvPr>
          <p:cNvCxnSpPr>
            <a:cxnSpLocks/>
          </p:cNvCxnSpPr>
          <p:nvPr/>
        </p:nvCxnSpPr>
        <p:spPr>
          <a:xfrm flipH="1" flipV="1">
            <a:off x="5977153" y="897620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ABBC4E-0A68-47D2-A1D0-CFB6BFB99A82}"/>
              </a:ext>
            </a:extLst>
          </p:cNvPr>
          <p:cNvCxnSpPr>
            <a:cxnSpLocks/>
          </p:cNvCxnSpPr>
          <p:nvPr/>
        </p:nvCxnSpPr>
        <p:spPr>
          <a:xfrm flipV="1">
            <a:off x="10123355" y="1616278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797684-75D7-406E-B918-09A8F22C1EB3}"/>
              </a:ext>
            </a:extLst>
          </p:cNvPr>
          <p:cNvCxnSpPr>
            <a:cxnSpLocks/>
          </p:cNvCxnSpPr>
          <p:nvPr/>
        </p:nvCxnSpPr>
        <p:spPr>
          <a:xfrm flipV="1">
            <a:off x="10123355" y="133105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2C2F23-9959-41F3-8220-4FDC05E161D6}"/>
              </a:ext>
            </a:extLst>
          </p:cNvPr>
          <p:cNvCxnSpPr>
            <a:cxnSpLocks/>
          </p:cNvCxnSpPr>
          <p:nvPr/>
        </p:nvCxnSpPr>
        <p:spPr>
          <a:xfrm flipV="1">
            <a:off x="10123355" y="104582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2552E9B-E8C0-44B1-AB6E-B107A84266CC}"/>
              </a:ext>
            </a:extLst>
          </p:cNvPr>
          <p:cNvSpPr/>
          <p:nvPr/>
        </p:nvSpPr>
        <p:spPr>
          <a:xfrm>
            <a:off x="10215634" y="897621"/>
            <a:ext cx="184558" cy="1283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741E43-4C69-4D1C-97A4-CAA5AA42E054}"/>
              </a:ext>
            </a:extLst>
          </p:cNvPr>
          <p:cNvCxnSpPr>
            <a:cxnSpLocks/>
          </p:cNvCxnSpPr>
          <p:nvPr/>
        </p:nvCxnSpPr>
        <p:spPr>
          <a:xfrm flipH="1" flipV="1">
            <a:off x="10123355" y="146807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978F5C-D88C-4946-BBCA-7D3CB9905074}"/>
              </a:ext>
            </a:extLst>
          </p:cNvPr>
          <p:cNvCxnSpPr>
            <a:cxnSpLocks/>
          </p:cNvCxnSpPr>
          <p:nvPr/>
        </p:nvCxnSpPr>
        <p:spPr>
          <a:xfrm flipH="1" flipV="1">
            <a:off x="10123355" y="118284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B26E75-EC38-4D87-A196-DCE1E3871535}"/>
              </a:ext>
            </a:extLst>
          </p:cNvPr>
          <p:cNvCxnSpPr>
            <a:cxnSpLocks/>
          </p:cNvCxnSpPr>
          <p:nvPr/>
        </p:nvCxnSpPr>
        <p:spPr>
          <a:xfrm flipH="1" flipV="1">
            <a:off x="10123355" y="897620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83B20AA-439A-4E73-8104-AC3CAC032F25}"/>
              </a:ext>
            </a:extLst>
          </p:cNvPr>
          <p:cNvSpPr/>
          <p:nvPr/>
        </p:nvSpPr>
        <p:spPr>
          <a:xfrm>
            <a:off x="2107792" y="1704363"/>
            <a:ext cx="3961642" cy="243280"/>
          </a:xfrm>
          <a:prstGeom prst="rect">
            <a:avLst/>
          </a:prstGeom>
          <a:solidFill>
            <a:srgbClr val="EAAE3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289661-A92D-4586-828B-56ADB9617C6C}"/>
              </a:ext>
            </a:extLst>
          </p:cNvPr>
          <p:cNvSpPr/>
          <p:nvPr/>
        </p:nvSpPr>
        <p:spPr>
          <a:xfrm>
            <a:off x="6253991" y="1704363"/>
            <a:ext cx="3961642" cy="243280"/>
          </a:xfrm>
          <a:prstGeom prst="rect">
            <a:avLst/>
          </a:prstGeom>
          <a:solidFill>
            <a:srgbClr val="EAAE3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9E0720-30DC-438B-A137-DF6F80F2303D}"/>
              </a:ext>
            </a:extLst>
          </p:cNvPr>
          <p:cNvSpPr/>
          <p:nvPr/>
        </p:nvSpPr>
        <p:spPr>
          <a:xfrm>
            <a:off x="1869784" y="2280407"/>
            <a:ext cx="308236" cy="149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rduino resistor">
            <a:extLst>
              <a:ext uri="{FF2B5EF4-FFF2-40B4-BE49-F238E27FC236}">
                <a16:creationId xmlns:a16="http://schemas.microsoft.com/office/drawing/2014/main" id="{D847F58E-7075-4999-AA57-B25250F9C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3" t="30722" r="61463" b="55712"/>
          <a:stretch/>
        </p:blipFill>
        <p:spPr bwMode="auto">
          <a:xfrm rot="5400000">
            <a:off x="1962703" y="3043663"/>
            <a:ext cx="411059" cy="1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F7E58C-2988-41DF-A143-8E4B799ECFD7}"/>
              </a:ext>
            </a:extLst>
          </p:cNvPr>
          <p:cNvCxnSpPr>
            <a:cxnSpLocks/>
          </p:cNvCxnSpPr>
          <p:nvPr/>
        </p:nvCxnSpPr>
        <p:spPr>
          <a:xfrm>
            <a:off x="1869784" y="2547341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4CEDC6-6D84-48D0-9789-D3A2772AD15C}"/>
              </a:ext>
            </a:extLst>
          </p:cNvPr>
          <p:cNvCxnSpPr>
            <a:cxnSpLocks/>
          </p:cNvCxnSpPr>
          <p:nvPr/>
        </p:nvCxnSpPr>
        <p:spPr>
          <a:xfrm>
            <a:off x="2163251" y="2547340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C36A475-756F-4FD5-8B18-5B24EB1E928F}"/>
              </a:ext>
            </a:extLst>
          </p:cNvPr>
          <p:cNvSpPr/>
          <p:nvPr/>
        </p:nvSpPr>
        <p:spPr>
          <a:xfrm>
            <a:off x="1783738" y="2400651"/>
            <a:ext cx="480328" cy="1593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C405ABA-C164-48C3-9272-321BF4853DFC}"/>
              </a:ext>
            </a:extLst>
          </p:cNvPr>
          <p:cNvSpPr/>
          <p:nvPr/>
        </p:nvSpPr>
        <p:spPr>
          <a:xfrm>
            <a:off x="6012865" y="2280407"/>
            <a:ext cx="308236" cy="149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35B5C7-350D-44BD-9919-B393CA53090F}"/>
              </a:ext>
            </a:extLst>
          </p:cNvPr>
          <p:cNvCxnSpPr>
            <a:cxnSpLocks/>
          </p:cNvCxnSpPr>
          <p:nvPr/>
        </p:nvCxnSpPr>
        <p:spPr>
          <a:xfrm>
            <a:off x="6012865" y="2547341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F6C48F-4023-484B-9F5B-24E84AB0F63B}"/>
              </a:ext>
            </a:extLst>
          </p:cNvPr>
          <p:cNvCxnSpPr>
            <a:cxnSpLocks/>
          </p:cNvCxnSpPr>
          <p:nvPr/>
        </p:nvCxnSpPr>
        <p:spPr>
          <a:xfrm>
            <a:off x="6313365" y="2558434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E873069-6090-462F-9389-1952598742C1}"/>
              </a:ext>
            </a:extLst>
          </p:cNvPr>
          <p:cNvSpPr/>
          <p:nvPr/>
        </p:nvSpPr>
        <p:spPr>
          <a:xfrm>
            <a:off x="5926819" y="2400651"/>
            <a:ext cx="480328" cy="1593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D2B7D9-9E56-4C5D-9DB7-BBC5A89B9FD3}"/>
              </a:ext>
            </a:extLst>
          </p:cNvPr>
          <p:cNvSpPr/>
          <p:nvPr/>
        </p:nvSpPr>
        <p:spPr>
          <a:xfrm>
            <a:off x="10155946" y="2280407"/>
            <a:ext cx="308236" cy="149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8DF6E3-508E-4A18-BE8B-1102198C00D2}"/>
              </a:ext>
            </a:extLst>
          </p:cNvPr>
          <p:cNvCxnSpPr>
            <a:cxnSpLocks/>
          </p:cNvCxnSpPr>
          <p:nvPr/>
        </p:nvCxnSpPr>
        <p:spPr>
          <a:xfrm>
            <a:off x="10155946" y="2547341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6D791E-5DF0-4FC9-AFBF-84B3E4AABB8C}"/>
              </a:ext>
            </a:extLst>
          </p:cNvPr>
          <p:cNvCxnSpPr>
            <a:cxnSpLocks/>
          </p:cNvCxnSpPr>
          <p:nvPr/>
        </p:nvCxnSpPr>
        <p:spPr>
          <a:xfrm>
            <a:off x="10449413" y="2547340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C19F9F3-AA13-4F08-8DCD-EE752986BA30}"/>
              </a:ext>
            </a:extLst>
          </p:cNvPr>
          <p:cNvSpPr/>
          <p:nvPr/>
        </p:nvSpPr>
        <p:spPr>
          <a:xfrm>
            <a:off x="10069900" y="2400651"/>
            <a:ext cx="480328" cy="1593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" descr="Image result for arduino uno">
            <a:extLst>
              <a:ext uri="{FF2B5EF4-FFF2-40B4-BE49-F238E27FC236}">
                <a16:creationId xmlns:a16="http://schemas.microsoft.com/office/drawing/2014/main" id="{0E0DF21D-A759-44D5-A638-3AAE8C65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730" y="3977995"/>
            <a:ext cx="4112270" cy="270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2F769B-A4B1-488C-8031-789D0B970F21}"/>
              </a:ext>
            </a:extLst>
          </p:cNvPr>
          <p:cNvCxnSpPr>
            <a:cxnSpLocks/>
          </p:cNvCxnSpPr>
          <p:nvPr/>
        </p:nvCxnSpPr>
        <p:spPr>
          <a:xfrm flipH="1">
            <a:off x="1869784" y="3380492"/>
            <a:ext cx="82861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6AD2B7-2ED3-4C91-BA0A-C6CB090363FA}"/>
              </a:ext>
            </a:extLst>
          </p:cNvPr>
          <p:cNvCxnSpPr>
            <a:cxnSpLocks/>
          </p:cNvCxnSpPr>
          <p:nvPr/>
        </p:nvCxnSpPr>
        <p:spPr>
          <a:xfrm>
            <a:off x="1869784" y="2772093"/>
            <a:ext cx="0" cy="3811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784E7C-DE21-419C-85B5-7C8C63A1D733}"/>
              </a:ext>
            </a:extLst>
          </p:cNvPr>
          <p:cNvCxnSpPr>
            <a:cxnSpLocks/>
          </p:cNvCxnSpPr>
          <p:nvPr/>
        </p:nvCxnSpPr>
        <p:spPr>
          <a:xfrm flipH="1">
            <a:off x="1869784" y="6583481"/>
            <a:ext cx="43261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F713A3-D61C-4FA5-ADB6-2960E1E7CF24}"/>
              </a:ext>
            </a:extLst>
          </p:cNvPr>
          <p:cNvCxnSpPr>
            <a:cxnSpLocks/>
          </p:cNvCxnSpPr>
          <p:nvPr/>
        </p:nvCxnSpPr>
        <p:spPr>
          <a:xfrm>
            <a:off x="6195890" y="6297731"/>
            <a:ext cx="0" cy="285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4C18A6F-4C06-4724-89C1-F044102D65D2}"/>
              </a:ext>
            </a:extLst>
          </p:cNvPr>
          <p:cNvCxnSpPr>
            <a:cxnSpLocks/>
          </p:cNvCxnSpPr>
          <p:nvPr/>
        </p:nvCxnSpPr>
        <p:spPr>
          <a:xfrm>
            <a:off x="6013302" y="2772093"/>
            <a:ext cx="0" cy="608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F74682-D2F5-4EDB-B6CA-BA13E0AB0620}"/>
              </a:ext>
            </a:extLst>
          </p:cNvPr>
          <p:cNvCxnSpPr>
            <a:cxnSpLocks/>
          </p:cNvCxnSpPr>
          <p:nvPr/>
        </p:nvCxnSpPr>
        <p:spPr>
          <a:xfrm>
            <a:off x="10156705" y="2772093"/>
            <a:ext cx="0" cy="608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EBADD64-2899-4A84-AD4F-551A4E0D4020}"/>
              </a:ext>
            </a:extLst>
          </p:cNvPr>
          <p:cNvCxnSpPr>
            <a:cxnSpLocks/>
            <a:stCxn id="1026" idx="3"/>
          </p:cNvCxnSpPr>
          <p:nvPr/>
        </p:nvCxnSpPr>
        <p:spPr>
          <a:xfrm flipH="1">
            <a:off x="2163252" y="3302478"/>
            <a:ext cx="4980" cy="467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43EC364-587F-434F-82C5-EC12D60758F0}"/>
              </a:ext>
            </a:extLst>
          </p:cNvPr>
          <p:cNvCxnSpPr>
            <a:cxnSpLocks/>
          </p:cNvCxnSpPr>
          <p:nvPr/>
        </p:nvCxnSpPr>
        <p:spPr>
          <a:xfrm>
            <a:off x="10449413" y="3769754"/>
            <a:ext cx="0" cy="2813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6208736-C160-451F-B15F-226D7A944E91}"/>
              </a:ext>
            </a:extLst>
          </p:cNvPr>
          <p:cNvCxnSpPr>
            <a:cxnSpLocks/>
          </p:cNvCxnSpPr>
          <p:nvPr/>
        </p:nvCxnSpPr>
        <p:spPr>
          <a:xfrm flipH="1">
            <a:off x="2163251" y="3769754"/>
            <a:ext cx="82861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32632E-7E2F-4590-926E-838970CE63F6}"/>
              </a:ext>
            </a:extLst>
          </p:cNvPr>
          <p:cNvCxnSpPr>
            <a:cxnSpLocks/>
          </p:cNvCxnSpPr>
          <p:nvPr/>
        </p:nvCxnSpPr>
        <p:spPr>
          <a:xfrm flipH="1">
            <a:off x="6316279" y="6583481"/>
            <a:ext cx="41331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9BD439-5A69-4858-8D19-B3DD03A31A6C}"/>
              </a:ext>
            </a:extLst>
          </p:cNvPr>
          <p:cNvCxnSpPr>
            <a:cxnSpLocks/>
          </p:cNvCxnSpPr>
          <p:nvPr/>
        </p:nvCxnSpPr>
        <p:spPr>
          <a:xfrm>
            <a:off x="6306332" y="6297731"/>
            <a:ext cx="0" cy="28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 descr="Image result for arduino resistor">
            <a:extLst>
              <a:ext uri="{FF2B5EF4-FFF2-40B4-BE49-F238E27FC236}">
                <a16:creationId xmlns:a16="http://schemas.microsoft.com/office/drawing/2014/main" id="{A74A1978-DD0C-45D6-A39E-FFD1CE3A1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3" t="30722" r="61463" b="55712"/>
          <a:stretch/>
        </p:blipFill>
        <p:spPr bwMode="auto">
          <a:xfrm rot="5400000">
            <a:off x="10253233" y="3043663"/>
            <a:ext cx="411059" cy="1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5DDAA3E-98C8-4C4D-BB36-B6660BC47A54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10453782" y="3302478"/>
            <a:ext cx="4980" cy="467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2" descr="Image result for arduino resistor">
            <a:extLst>
              <a:ext uri="{FF2B5EF4-FFF2-40B4-BE49-F238E27FC236}">
                <a16:creationId xmlns:a16="http://schemas.microsoft.com/office/drawing/2014/main" id="{EFC29A67-E843-4FBB-BD87-7380AB80F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3" t="30722" r="61463" b="55712"/>
          <a:stretch/>
        </p:blipFill>
        <p:spPr bwMode="auto">
          <a:xfrm rot="5400000">
            <a:off x="6115571" y="3043663"/>
            <a:ext cx="411059" cy="1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2B31CC-8057-40E5-8D89-7C4E93F1187E}"/>
              </a:ext>
            </a:extLst>
          </p:cNvPr>
          <p:cNvCxnSpPr>
            <a:cxnSpLocks/>
            <a:stCxn id="85" idx="3"/>
          </p:cNvCxnSpPr>
          <p:nvPr/>
        </p:nvCxnSpPr>
        <p:spPr>
          <a:xfrm flipH="1">
            <a:off x="6316120" y="3302478"/>
            <a:ext cx="4980" cy="467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FB5DFE4-90E8-4A56-88A8-992D15D31A01}"/>
              </a:ext>
            </a:extLst>
          </p:cNvPr>
          <p:cNvCxnSpPr>
            <a:cxnSpLocks/>
            <a:endCxn id="1026" idx="1"/>
          </p:cNvCxnSpPr>
          <p:nvPr/>
        </p:nvCxnSpPr>
        <p:spPr>
          <a:xfrm flipH="1">
            <a:off x="2168232" y="2783187"/>
            <a:ext cx="2490" cy="108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AF551EA-6B50-4329-BFB5-ECF4496506A5}"/>
              </a:ext>
            </a:extLst>
          </p:cNvPr>
          <p:cNvCxnSpPr>
            <a:cxnSpLocks/>
          </p:cNvCxnSpPr>
          <p:nvPr/>
        </p:nvCxnSpPr>
        <p:spPr>
          <a:xfrm flipH="1">
            <a:off x="6311255" y="2773430"/>
            <a:ext cx="2490" cy="108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7643028-C0C2-48C7-BBE6-534594830372}"/>
              </a:ext>
            </a:extLst>
          </p:cNvPr>
          <p:cNvCxnSpPr>
            <a:cxnSpLocks/>
          </p:cNvCxnSpPr>
          <p:nvPr/>
        </p:nvCxnSpPr>
        <p:spPr>
          <a:xfrm flipH="1">
            <a:off x="10455027" y="2783187"/>
            <a:ext cx="2490" cy="108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89B9A5B-E7FF-41B8-A33C-3F8CB3E814E5}"/>
              </a:ext>
            </a:extLst>
          </p:cNvPr>
          <p:cNvCxnSpPr>
            <a:cxnSpLocks/>
          </p:cNvCxnSpPr>
          <p:nvPr/>
        </p:nvCxnSpPr>
        <p:spPr>
          <a:xfrm flipH="1">
            <a:off x="2178020" y="2827546"/>
            <a:ext cx="68760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3FA3728-91A3-496E-9760-BC78996E7409}"/>
              </a:ext>
            </a:extLst>
          </p:cNvPr>
          <p:cNvCxnSpPr>
            <a:cxnSpLocks/>
          </p:cNvCxnSpPr>
          <p:nvPr/>
        </p:nvCxnSpPr>
        <p:spPr>
          <a:xfrm flipH="1">
            <a:off x="6313365" y="2841571"/>
            <a:ext cx="68760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11CD40F-2F93-4925-8D55-1D36763DF775}"/>
              </a:ext>
            </a:extLst>
          </p:cNvPr>
          <p:cNvCxnSpPr>
            <a:cxnSpLocks/>
          </p:cNvCxnSpPr>
          <p:nvPr/>
        </p:nvCxnSpPr>
        <p:spPr>
          <a:xfrm flipH="1">
            <a:off x="10449413" y="2837303"/>
            <a:ext cx="68760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314C0D0-9567-48D7-961B-9568ECB23939}"/>
              </a:ext>
            </a:extLst>
          </p:cNvPr>
          <p:cNvCxnSpPr>
            <a:cxnSpLocks/>
          </p:cNvCxnSpPr>
          <p:nvPr/>
        </p:nvCxnSpPr>
        <p:spPr>
          <a:xfrm>
            <a:off x="2865628" y="2827546"/>
            <a:ext cx="0" cy="115044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3E71DF-55C5-4D82-B6A4-02C48771B259}"/>
              </a:ext>
            </a:extLst>
          </p:cNvPr>
          <p:cNvCxnSpPr>
            <a:cxnSpLocks/>
          </p:cNvCxnSpPr>
          <p:nvPr/>
        </p:nvCxnSpPr>
        <p:spPr>
          <a:xfrm>
            <a:off x="7000973" y="2837303"/>
            <a:ext cx="0" cy="115044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79869FC-6811-49B3-95DD-25C1A051DA52}"/>
              </a:ext>
            </a:extLst>
          </p:cNvPr>
          <p:cNvCxnSpPr>
            <a:cxnSpLocks/>
          </p:cNvCxnSpPr>
          <p:nvPr/>
        </p:nvCxnSpPr>
        <p:spPr>
          <a:xfrm>
            <a:off x="11137021" y="2837303"/>
            <a:ext cx="0" cy="115044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0F38C91-D09B-4A9B-AC95-069E107A8C7A}"/>
              </a:ext>
            </a:extLst>
          </p:cNvPr>
          <p:cNvCxnSpPr>
            <a:cxnSpLocks/>
          </p:cNvCxnSpPr>
          <p:nvPr/>
        </p:nvCxnSpPr>
        <p:spPr>
          <a:xfrm flipH="1">
            <a:off x="2865628" y="3990974"/>
            <a:ext cx="827139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55B9301-8955-47C0-A53C-67F5B02588BA}"/>
              </a:ext>
            </a:extLst>
          </p:cNvPr>
          <p:cNvCxnSpPr>
            <a:cxnSpLocks/>
          </p:cNvCxnSpPr>
          <p:nvPr/>
        </p:nvCxnSpPr>
        <p:spPr>
          <a:xfrm>
            <a:off x="6337452" y="3977995"/>
            <a:ext cx="0" cy="3591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2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e6b2-cwz3e">
            <a:extLst>
              <a:ext uri="{FF2B5EF4-FFF2-40B4-BE49-F238E27FC236}">
                <a16:creationId xmlns:a16="http://schemas.microsoft.com/office/drawing/2014/main" id="{982D9CAC-C098-4E4F-8C93-BCE372A66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5048344" y="3713426"/>
            <a:ext cx="1737393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0A2A9B7-BD27-48A8-AE87-CB0C1EB4C0FF}"/>
              </a:ext>
            </a:extLst>
          </p:cNvPr>
          <p:cNvCxnSpPr>
            <a:cxnSpLocks/>
          </p:cNvCxnSpPr>
          <p:nvPr/>
        </p:nvCxnSpPr>
        <p:spPr>
          <a:xfrm>
            <a:off x="4173348" y="3832489"/>
            <a:ext cx="874996" cy="795337"/>
          </a:xfrm>
          <a:prstGeom prst="curved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15E61734-92A0-4B47-AA4E-9867965F2CC7}"/>
              </a:ext>
            </a:extLst>
          </p:cNvPr>
          <p:cNvCxnSpPr>
            <a:cxnSpLocks/>
          </p:cNvCxnSpPr>
          <p:nvPr/>
        </p:nvCxnSpPr>
        <p:spPr>
          <a:xfrm>
            <a:off x="4006661" y="3937264"/>
            <a:ext cx="1041683" cy="709607"/>
          </a:xfrm>
          <a:prstGeom prst="curvedConnector3">
            <a:avLst>
              <a:gd name="adj1" fmla="val 50000"/>
            </a:avLst>
          </a:prstGeom>
          <a:ln w="19050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4585121-85D0-4B06-BE75-001D9E3BCC0D}"/>
              </a:ext>
            </a:extLst>
          </p:cNvPr>
          <p:cNvCxnSpPr>
            <a:cxnSpLocks/>
          </p:cNvCxnSpPr>
          <p:nvPr/>
        </p:nvCxnSpPr>
        <p:spPr>
          <a:xfrm flipV="1">
            <a:off x="3606611" y="4665914"/>
            <a:ext cx="1441734" cy="4000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60AD0D2-5CEE-41A3-8BB9-1AF5DF41A479}"/>
              </a:ext>
            </a:extLst>
          </p:cNvPr>
          <p:cNvCxnSpPr>
            <a:cxnSpLocks/>
          </p:cNvCxnSpPr>
          <p:nvPr/>
        </p:nvCxnSpPr>
        <p:spPr>
          <a:xfrm flipV="1">
            <a:off x="4173349" y="4704002"/>
            <a:ext cx="874996" cy="795337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47C6CEA-DE4F-431B-A821-F9F6FFE53BCF}"/>
              </a:ext>
            </a:extLst>
          </p:cNvPr>
          <p:cNvCxnSpPr>
            <a:cxnSpLocks/>
          </p:cNvCxnSpPr>
          <p:nvPr/>
        </p:nvCxnSpPr>
        <p:spPr>
          <a:xfrm flipV="1">
            <a:off x="4006662" y="4684957"/>
            <a:ext cx="1041683" cy="70960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F2A07E5-B6F4-45CC-AB85-BCA05B08ADA6}"/>
              </a:ext>
            </a:extLst>
          </p:cNvPr>
          <p:cNvCxnSpPr>
            <a:cxnSpLocks/>
          </p:cNvCxnSpPr>
          <p:nvPr/>
        </p:nvCxnSpPr>
        <p:spPr>
          <a:xfrm flipV="1">
            <a:off x="3792348" y="4684957"/>
            <a:ext cx="1253616" cy="52865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2B46CF-0543-4C23-8900-35907D21B7AC}"/>
              </a:ext>
            </a:extLst>
          </p:cNvPr>
          <p:cNvSpPr txBox="1"/>
          <p:nvPr/>
        </p:nvSpPr>
        <p:spPr>
          <a:xfrm>
            <a:off x="4031322" y="36269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6148B-2C95-4F4B-88AD-54AB560D8D71}"/>
              </a:ext>
            </a:extLst>
          </p:cNvPr>
          <p:cNvSpPr txBox="1"/>
          <p:nvPr/>
        </p:nvSpPr>
        <p:spPr>
          <a:xfrm>
            <a:off x="3864635" y="373170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8009"/>
                </a:solidFill>
              </a:rPr>
              <a:t>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3A9A31-8A67-4F10-B5AC-068FA57A1086}"/>
              </a:ext>
            </a:extLst>
          </p:cNvPr>
          <p:cNvCxnSpPr>
            <a:cxnSpLocks/>
          </p:cNvCxnSpPr>
          <p:nvPr/>
        </p:nvCxnSpPr>
        <p:spPr>
          <a:xfrm flipH="1">
            <a:off x="3306573" y="5499339"/>
            <a:ext cx="866776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7D4861-29FA-4D8B-9AF2-456AA377C9D5}"/>
              </a:ext>
            </a:extLst>
          </p:cNvPr>
          <p:cNvCxnSpPr>
            <a:cxnSpLocks/>
          </p:cNvCxnSpPr>
          <p:nvPr/>
        </p:nvCxnSpPr>
        <p:spPr>
          <a:xfrm flipH="1">
            <a:off x="3306573" y="5395358"/>
            <a:ext cx="70485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574F9D-1644-4DF6-A703-7028695AE7FC}"/>
              </a:ext>
            </a:extLst>
          </p:cNvPr>
          <p:cNvCxnSpPr>
            <a:cxnSpLocks/>
          </p:cNvCxnSpPr>
          <p:nvPr/>
        </p:nvCxnSpPr>
        <p:spPr>
          <a:xfrm flipH="1">
            <a:off x="3306573" y="5213614"/>
            <a:ext cx="48577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F7EFDE-0EB6-44BF-A90C-0E760CE786A8}"/>
              </a:ext>
            </a:extLst>
          </p:cNvPr>
          <p:cNvCxnSpPr>
            <a:cxnSpLocks/>
          </p:cNvCxnSpPr>
          <p:nvPr/>
        </p:nvCxnSpPr>
        <p:spPr>
          <a:xfrm flipH="1">
            <a:off x="3306573" y="5065976"/>
            <a:ext cx="3238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E3B09-AD63-400E-B27A-779AECE151B9}"/>
              </a:ext>
            </a:extLst>
          </p:cNvPr>
          <p:cNvSpPr/>
          <p:nvPr/>
        </p:nvSpPr>
        <p:spPr>
          <a:xfrm>
            <a:off x="6034081" y="936625"/>
            <a:ext cx="354563" cy="2080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A9E9F-7EAE-4969-AF71-7469501E4F98}"/>
              </a:ext>
            </a:extLst>
          </p:cNvPr>
          <p:cNvSpPr/>
          <p:nvPr/>
        </p:nvSpPr>
        <p:spPr>
          <a:xfrm>
            <a:off x="6034081" y="2584743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E08A9-1B59-43BE-A163-1B6F16F68762}"/>
              </a:ext>
            </a:extLst>
          </p:cNvPr>
          <p:cNvSpPr/>
          <p:nvPr/>
        </p:nvSpPr>
        <p:spPr>
          <a:xfrm>
            <a:off x="6307123" y="2275849"/>
            <a:ext cx="81521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674566-540B-4C31-B181-E58261781589}"/>
              </a:ext>
            </a:extLst>
          </p:cNvPr>
          <p:cNvSpPr/>
          <p:nvPr/>
        </p:nvSpPr>
        <p:spPr>
          <a:xfrm>
            <a:off x="6032353" y="1966955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4567CC-6A12-4BDE-8A76-B6814FA56258}"/>
              </a:ext>
            </a:extLst>
          </p:cNvPr>
          <p:cNvSpPr/>
          <p:nvPr/>
        </p:nvSpPr>
        <p:spPr>
          <a:xfrm>
            <a:off x="6305395" y="1658061"/>
            <a:ext cx="81521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A42EAA-4F71-4BF4-848A-8F0B1AB23B47}"/>
              </a:ext>
            </a:extLst>
          </p:cNvPr>
          <p:cNvSpPr/>
          <p:nvPr/>
        </p:nvSpPr>
        <p:spPr>
          <a:xfrm>
            <a:off x="6032353" y="1349167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A6ACA-852B-4668-942B-92E5886BD12E}"/>
              </a:ext>
            </a:extLst>
          </p:cNvPr>
          <p:cNvSpPr/>
          <p:nvPr/>
        </p:nvSpPr>
        <p:spPr>
          <a:xfrm>
            <a:off x="6305676" y="1040273"/>
            <a:ext cx="81521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E6AC7C-78D1-425C-A136-4042CD269B5C}"/>
              </a:ext>
            </a:extLst>
          </p:cNvPr>
          <p:cNvSpPr/>
          <p:nvPr/>
        </p:nvSpPr>
        <p:spPr>
          <a:xfrm>
            <a:off x="5760758" y="2584743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CF2854-81B2-4B13-A56B-147403E3BE4C}"/>
              </a:ext>
            </a:extLst>
          </p:cNvPr>
          <p:cNvSpPr/>
          <p:nvPr/>
        </p:nvSpPr>
        <p:spPr>
          <a:xfrm>
            <a:off x="5759030" y="1966955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FC8543-AA48-474D-8A0D-85509D804DAB}"/>
              </a:ext>
            </a:extLst>
          </p:cNvPr>
          <p:cNvSpPr/>
          <p:nvPr/>
        </p:nvSpPr>
        <p:spPr>
          <a:xfrm>
            <a:off x="5759030" y="1349167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62D63F-CD34-48A3-9EA8-7C4A284917D4}"/>
              </a:ext>
            </a:extLst>
          </p:cNvPr>
          <p:cNvSpPr/>
          <p:nvPr/>
        </p:nvSpPr>
        <p:spPr>
          <a:xfrm>
            <a:off x="5594541" y="936624"/>
            <a:ext cx="354563" cy="20805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A0458E3B-9C43-4C62-BAB5-8EBC3E18311E}"/>
              </a:ext>
            </a:extLst>
          </p:cNvPr>
          <p:cNvSpPr/>
          <p:nvPr/>
        </p:nvSpPr>
        <p:spPr>
          <a:xfrm rot="375590">
            <a:off x="5722419" y="573190"/>
            <a:ext cx="346266" cy="3143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BFA9F2-FE77-42AA-BE89-E21B746BA3A2}"/>
              </a:ext>
            </a:extLst>
          </p:cNvPr>
          <p:cNvSpPr/>
          <p:nvPr/>
        </p:nvSpPr>
        <p:spPr>
          <a:xfrm>
            <a:off x="6152308" y="3017140"/>
            <a:ext cx="118107" cy="815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15B555-FA4A-4657-8A4B-7B6F3B3176E7}"/>
              </a:ext>
            </a:extLst>
          </p:cNvPr>
          <p:cNvSpPr/>
          <p:nvPr/>
        </p:nvSpPr>
        <p:spPr>
          <a:xfrm>
            <a:off x="6060921" y="3638230"/>
            <a:ext cx="300880" cy="285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F37845-DD31-4434-98FE-06523BCB9563}"/>
              </a:ext>
            </a:extLst>
          </p:cNvPr>
          <p:cNvSpPr/>
          <p:nvPr/>
        </p:nvSpPr>
        <p:spPr>
          <a:xfrm>
            <a:off x="5594541" y="3017140"/>
            <a:ext cx="354563" cy="10838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0A60-F09B-4334-B0D7-4460F4257734}"/>
              </a:ext>
            </a:extLst>
          </p:cNvPr>
          <p:cNvSpPr/>
          <p:nvPr/>
        </p:nvSpPr>
        <p:spPr>
          <a:xfrm>
            <a:off x="5848462" y="4090188"/>
            <a:ext cx="45719" cy="2401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0540B0-45AA-4191-B723-1F17D1229866}"/>
              </a:ext>
            </a:extLst>
          </p:cNvPr>
          <p:cNvSpPr/>
          <p:nvPr/>
        </p:nvSpPr>
        <p:spPr>
          <a:xfrm>
            <a:off x="6493781" y="4136298"/>
            <a:ext cx="45719" cy="2401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3E18DF-8809-45CF-B053-092A4C8B3820}"/>
              </a:ext>
            </a:extLst>
          </p:cNvPr>
          <p:cNvSpPr/>
          <p:nvPr/>
        </p:nvSpPr>
        <p:spPr>
          <a:xfrm>
            <a:off x="5592758" y="3990719"/>
            <a:ext cx="1247780" cy="15510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83D19-6DD9-42F1-A46B-DC006462D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6" y="-6790"/>
            <a:ext cx="1109083" cy="1157304"/>
          </a:xfrm>
          <a:prstGeom prst="rect">
            <a:avLst/>
          </a:prstGeom>
        </p:spPr>
      </p:pic>
      <p:sp>
        <p:nvSpPr>
          <p:cNvPr id="379" name="TextBox 378">
            <a:extLst>
              <a:ext uri="{FF2B5EF4-FFF2-40B4-BE49-F238E27FC236}">
                <a16:creationId xmlns:a16="http://schemas.microsoft.com/office/drawing/2014/main" id="{5F5012F7-56CE-496E-9265-CB6785FA5831}"/>
              </a:ext>
            </a:extLst>
          </p:cNvPr>
          <p:cNvSpPr txBox="1"/>
          <p:nvPr/>
        </p:nvSpPr>
        <p:spPr>
          <a:xfrm>
            <a:off x="110909" y="400532"/>
            <a:ext cx="11512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GPIO 6: Encoder 1 Phase B</a:t>
            </a:r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645F2EAE-0B95-413D-9F3B-9E6F4C463931}"/>
              </a:ext>
            </a:extLst>
          </p:cNvPr>
          <p:cNvSpPr/>
          <p:nvPr/>
        </p:nvSpPr>
        <p:spPr>
          <a:xfrm>
            <a:off x="39550" y="1365250"/>
            <a:ext cx="2431891" cy="3071117"/>
          </a:xfrm>
          <a:custGeom>
            <a:avLst/>
            <a:gdLst>
              <a:gd name="connsiteX0" fmla="*/ 455750 w 2431891"/>
              <a:gd name="connsiteY0" fmla="*/ 0 h 3071117"/>
              <a:gd name="connsiteX1" fmla="*/ 131900 w 2431891"/>
              <a:gd name="connsiteY1" fmla="*/ 596900 h 3071117"/>
              <a:gd name="connsiteX2" fmla="*/ 2373450 w 2431891"/>
              <a:gd name="connsiteY2" fmla="*/ 2127250 h 3071117"/>
              <a:gd name="connsiteX3" fmla="*/ 1757500 w 2431891"/>
              <a:gd name="connsiteY3" fmla="*/ 3041650 h 3071117"/>
              <a:gd name="connsiteX4" fmla="*/ 1560650 w 2431891"/>
              <a:gd name="connsiteY4" fmla="*/ 2724150 h 307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1891" h="3071117">
                <a:moveTo>
                  <a:pt x="455750" y="0"/>
                </a:moveTo>
                <a:cubicBezTo>
                  <a:pt x="134016" y="121179"/>
                  <a:pt x="-187717" y="242358"/>
                  <a:pt x="131900" y="596900"/>
                </a:cubicBezTo>
                <a:cubicBezTo>
                  <a:pt x="451517" y="951442"/>
                  <a:pt x="2102517" y="1719792"/>
                  <a:pt x="2373450" y="2127250"/>
                </a:cubicBezTo>
                <a:cubicBezTo>
                  <a:pt x="2644383" y="2534708"/>
                  <a:pt x="1892967" y="2942167"/>
                  <a:pt x="1757500" y="3041650"/>
                </a:cubicBezTo>
                <a:cubicBezTo>
                  <a:pt x="1622033" y="3141133"/>
                  <a:pt x="1564883" y="2977092"/>
                  <a:pt x="1560650" y="272415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0" name="Picture 10" descr="Image result for xbee">
            <a:extLst>
              <a:ext uri="{FF2B5EF4-FFF2-40B4-BE49-F238E27FC236}">
                <a16:creationId xmlns:a16="http://schemas.microsoft.com/office/drawing/2014/main" id="{662F99E0-F8E3-491A-B131-A99364E6C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37" y="114271"/>
            <a:ext cx="614030" cy="6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6" descr="Image result for 12v to 5v converter">
            <a:extLst>
              <a:ext uri="{FF2B5EF4-FFF2-40B4-BE49-F238E27FC236}">
                <a16:creationId xmlns:a16="http://schemas.microsoft.com/office/drawing/2014/main" id="{F46FBE42-2D16-42E0-8B11-C131CB4DC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10" y="3238501"/>
            <a:ext cx="857169" cy="8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8265838-8CEC-45E3-85F7-AD220AAAE801}"/>
              </a:ext>
            </a:extLst>
          </p:cNvPr>
          <p:cNvSpPr/>
          <p:nvPr/>
        </p:nvSpPr>
        <p:spPr>
          <a:xfrm>
            <a:off x="1950388" y="5624265"/>
            <a:ext cx="189715" cy="461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6205361-D609-4691-8718-53D5EFB210C8}"/>
              </a:ext>
            </a:extLst>
          </p:cNvPr>
          <p:cNvCxnSpPr>
            <a:cxnSpLocks/>
          </p:cNvCxnSpPr>
          <p:nvPr/>
        </p:nvCxnSpPr>
        <p:spPr>
          <a:xfrm flipV="1">
            <a:off x="2045246" y="5105153"/>
            <a:ext cx="0" cy="51911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raspberry pi">
            <a:extLst>
              <a:ext uri="{FF2B5EF4-FFF2-40B4-BE49-F238E27FC236}">
                <a16:creationId xmlns:a16="http://schemas.microsoft.com/office/drawing/2014/main" id="{5FCD610A-06DE-4D68-8109-8A8B65BEC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56678" y="1359411"/>
            <a:ext cx="1905000" cy="130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yRen 50A 6V-30V Regenerative Motor Driver">
            <a:extLst>
              <a:ext uri="{FF2B5EF4-FFF2-40B4-BE49-F238E27FC236}">
                <a16:creationId xmlns:a16="http://schemas.microsoft.com/office/drawing/2014/main" id="{E1088F08-D269-430B-9D92-D17BF2299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97776" y="4990853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yRen 50A 6V-30V Regenerative Motor Driver">
            <a:extLst>
              <a:ext uri="{FF2B5EF4-FFF2-40B4-BE49-F238E27FC236}">
                <a16:creationId xmlns:a16="http://schemas.microsoft.com/office/drawing/2014/main" id="{F97E7E03-B113-4B06-8083-CF90DE41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97776" y="3186107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FD7395-1167-4E77-900A-7958B59FAF66}"/>
              </a:ext>
            </a:extLst>
          </p:cNvPr>
          <p:cNvSpPr/>
          <p:nvPr/>
        </p:nvSpPr>
        <p:spPr>
          <a:xfrm rot="5400000">
            <a:off x="9495920" y="3471318"/>
            <a:ext cx="1089533" cy="519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65C70-3A1C-4AB7-B21C-206DD947F64E}"/>
              </a:ext>
            </a:extLst>
          </p:cNvPr>
          <p:cNvSpPr/>
          <p:nvPr/>
        </p:nvSpPr>
        <p:spPr>
          <a:xfrm>
            <a:off x="10300243" y="3962333"/>
            <a:ext cx="51911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28646-DEE7-415C-A192-93CC55F9EEB5}"/>
              </a:ext>
            </a:extLst>
          </p:cNvPr>
          <p:cNvSpPr/>
          <p:nvPr/>
        </p:nvSpPr>
        <p:spPr>
          <a:xfrm>
            <a:off x="8691598" y="3288437"/>
            <a:ext cx="1089533" cy="519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Image result for raspberry pi">
            <a:extLst>
              <a:ext uri="{FF2B5EF4-FFF2-40B4-BE49-F238E27FC236}">
                <a16:creationId xmlns:a16="http://schemas.microsoft.com/office/drawing/2014/main" id="{B4583286-9C03-4567-B476-E02980207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6329" r="32182" b="80912"/>
          <a:stretch/>
        </p:blipFill>
        <p:spPr bwMode="auto">
          <a:xfrm rot="5400000">
            <a:off x="3789901" y="1717921"/>
            <a:ext cx="1089534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705BC1D-64BE-4BBE-8735-E8CBE660040B}"/>
              </a:ext>
            </a:extLst>
          </p:cNvPr>
          <p:cNvSpPr/>
          <p:nvPr/>
        </p:nvSpPr>
        <p:spPr>
          <a:xfrm>
            <a:off x="2951160" y="1307807"/>
            <a:ext cx="1343025" cy="984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29EC8A-2169-4D6F-A68D-B6E3AB90ECA4}"/>
              </a:ext>
            </a:extLst>
          </p:cNvPr>
          <p:cNvSpPr/>
          <p:nvPr/>
        </p:nvSpPr>
        <p:spPr>
          <a:xfrm>
            <a:off x="2827334" y="1280819"/>
            <a:ext cx="122147" cy="1046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 descr="Image result for e6b2-cwz3e">
            <a:extLst>
              <a:ext uri="{FF2B5EF4-FFF2-40B4-BE49-F238E27FC236}">
                <a16:creationId xmlns:a16="http://schemas.microsoft.com/office/drawing/2014/main" id="{5F0CAFBE-0F03-46AB-B325-8C688841B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9237412" y="14747"/>
            <a:ext cx="1267060" cy="11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592A949-362B-473E-97DA-D0B266303791}"/>
              </a:ext>
            </a:extLst>
          </p:cNvPr>
          <p:cNvCxnSpPr>
            <a:cxnSpLocks/>
          </p:cNvCxnSpPr>
          <p:nvPr/>
        </p:nvCxnSpPr>
        <p:spPr>
          <a:xfrm flipV="1">
            <a:off x="7970352" y="678232"/>
            <a:ext cx="1267060" cy="3515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8064DB7-46C3-4569-8E23-FA548D9A0473}"/>
              </a:ext>
            </a:extLst>
          </p:cNvPr>
          <p:cNvCxnSpPr>
            <a:cxnSpLocks/>
          </p:cNvCxnSpPr>
          <p:nvPr/>
        </p:nvCxnSpPr>
        <p:spPr>
          <a:xfrm flipV="1">
            <a:off x="8468427" y="711705"/>
            <a:ext cx="768985" cy="698978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8CFB027-1892-4AA2-956A-61A39C90DBF6}"/>
              </a:ext>
            </a:extLst>
          </p:cNvPr>
          <p:cNvCxnSpPr>
            <a:cxnSpLocks/>
          </p:cNvCxnSpPr>
          <p:nvPr/>
        </p:nvCxnSpPr>
        <p:spPr>
          <a:xfrm flipV="1">
            <a:off x="8321935" y="694968"/>
            <a:ext cx="915477" cy="6236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2BE6097-66D5-4E55-9BC3-57A5AEC55FBC}"/>
              </a:ext>
            </a:extLst>
          </p:cNvPr>
          <p:cNvCxnSpPr>
            <a:cxnSpLocks/>
          </p:cNvCxnSpPr>
          <p:nvPr/>
        </p:nvCxnSpPr>
        <p:spPr>
          <a:xfrm flipV="1">
            <a:off x="8133586" y="694968"/>
            <a:ext cx="1101734" cy="46460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7B8D461-999F-496D-9C60-3B830D0B2F6D}"/>
              </a:ext>
            </a:extLst>
          </p:cNvPr>
          <p:cNvSpPr/>
          <p:nvPr/>
        </p:nvSpPr>
        <p:spPr>
          <a:xfrm>
            <a:off x="2737640" y="5653794"/>
            <a:ext cx="1441734" cy="731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B3F064-4671-4FD9-8A48-4C64E7EBC29E}"/>
              </a:ext>
            </a:extLst>
          </p:cNvPr>
          <p:cNvSpPr/>
          <p:nvPr/>
        </p:nvSpPr>
        <p:spPr>
          <a:xfrm>
            <a:off x="3931348" y="5612295"/>
            <a:ext cx="189715" cy="461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50EAC9E-4C69-4625-A5D6-E51285458134}"/>
              </a:ext>
            </a:extLst>
          </p:cNvPr>
          <p:cNvSpPr/>
          <p:nvPr/>
        </p:nvSpPr>
        <p:spPr>
          <a:xfrm>
            <a:off x="2828874" y="5612295"/>
            <a:ext cx="189715" cy="46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CEAFC2-7D2C-483E-B4EE-F0B34A074742}"/>
              </a:ext>
            </a:extLst>
          </p:cNvPr>
          <p:cNvSpPr/>
          <p:nvPr/>
        </p:nvSpPr>
        <p:spPr>
          <a:xfrm>
            <a:off x="756680" y="5653794"/>
            <a:ext cx="1441734" cy="731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FE3F59-0BEB-4DDF-957C-D37CE04849C9}"/>
              </a:ext>
            </a:extLst>
          </p:cNvPr>
          <p:cNvSpPr/>
          <p:nvPr/>
        </p:nvSpPr>
        <p:spPr>
          <a:xfrm>
            <a:off x="847914" y="5612295"/>
            <a:ext cx="189715" cy="46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 descr="Image result for e6b2-cwz3e">
            <a:extLst>
              <a:ext uri="{FF2B5EF4-FFF2-40B4-BE49-F238E27FC236}">
                <a16:creationId xmlns:a16="http://schemas.microsoft.com/office/drawing/2014/main" id="{985EEB26-1390-43F6-A65B-F26F46A55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9235320" y="1237833"/>
            <a:ext cx="1267060" cy="11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57FA49F1-2BC9-4A20-9632-8E292B078009}"/>
              </a:ext>
            </a:extLst>
          </p:cNvPr>
          <p:cNvCxnSpPr>
            <a:cxnSpLocks/>
          </p:cNvCxnSpPr>
          <p:nvPr/>
        </p:nvCxnSpPr>
        <p:spPr>
          <a:xfrm flipV="1">
            <a:off x="7968260" y="1901318"/>
            <a:ext cx="1267060" cy="3515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92E38A72-3377-4BE1-A4B4-3C91DA448D59}"/>
              </a:ext>
            </a:extLst>
          </p:cNvPr>
          <p:cNvCxnSpPr>
            <a:cxnSpLocks/>
          </p:cNvCxnSpPr>
          <p:nvPr/>
        </p:nvCxnSpPr>
        <p:spPr>
          <a:xfrm flipV="1">
            <a:off x="8466335" y="1934791"/>
            <a:ext cx="768985" cy="698978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52B9CC34-E558-4435-A911-BE5BBE725C5A}"/>
              </a:ext>
            </a:extLst>
          </p:cNvPr>
          <p:cNvCxnSpPr>
            <a:cxnSpLocks/>
          </p:cNvCxnSpPr>
          <p:nvPr/>
        </p:nvCxnSpPr>
        <p:spPr>
          <a:xfrm flipV="1">
            <a:off x="8319843" y="1918054"/>
            <a:ext cx="915477" cy="6236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BB3DA702-D4C9-4A97-B95B-8ED3D83A4F45}"/>
              </a:ext>
            </a:extLst>
          </p:cNvPr>
          <p:cNvCxnSpPr>
            <a:cxnSpLocks/>
          </p:cNvCxnSpPr>
          <p:nvPr/>
        </p:nvCxnSpPr>
        <p:spPr>
          <a:xfrm flipV="1">
            <a:off x="8131494" y="1918054"/>
            <a:ext cx="1101734" cy="46460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77B69DF-B933-4193-AEA9-C899E4A80B1A}"/>
              </a:ext>
            </a:extLst>
          </p:cNvPr>
          <p:cNvCxnSpPr>
            <a:cxnSpLocks/>
          </p:cNvCxnSpPr>
          <p:nvPr/>
        </p:nvCxnSpPr>
        <p:spPr>
          <a:xfrm flipV="1">
            <a:off x="942772" y="5093183"/>
            <a:ext cx="0" cy="5191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1FED85D-AEC8-497B-8EAD-C2CBB990230C}"/>
              </a:ext>
            </a:extLst>
          </p:cNvPr>
          <p:cNvSpPr/>
          <p:nvPr/>
        </p:nvSpPr>
        <p:spPr>
          <a:xfrm>
            <a:off x="940594" y="4027034"/>
            <a:ext cx="494283" cy="1078119"/>
          </a:xfrm>
          <a:custGeom>
            <a:avLst/>
            <a:gdLst>
              <a:gd name="connsiteX0" fmla="*/ 0 w 504825"/>
              <a:gd name="connsiteY0" fmla="*/ 1009650 h 1009650"/>
              <a:gd name="connsiteX1" fmla="*/ 390525 w 504825"/>
              <a:gd name="connsiteY1" fmla="*/ 381000 h 1009650"/>
              <a:gd name="connsiteX2" fmla="*/ 504825 w 504825"/>
              <a:gd name="connsiteY2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25" h="1009650">
                <a:moveTo>
                  <a:pt x="0" y="1009650"/>
                </a:moveTo>
                <a:cubicBezTo>
                  <a:pt x="153194" y="779462"/>
                  <a:pt x="306388" y="549275"/>
                  <a:pt x="390525" y="381000"/>
                </a:cubicBezTo>
                <a:cubicBezTo>
                  <a:pt x="474662" y="212725"/>
                  <a:pt x="483394" y="158750"/>
                  <a:pt x="50482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2D82175-FE74-4FB1-8A62-C15200F724DF}"/>
              </a:ext>
            </a:extLst>
          </p:cNvPr>
          <p:cNvSpPr/>
          <p:nvPr/>
        </p:nvSpPr>
        <p:spPr>
          <a:xfrm>
            <a:off x="1452563" y="4062414"/>
            <a:ext cx="595313" cy="1057275"/>
          </a:xfrm>
          <a:custGeom>
            <a:avLst/>
            <a:gdLst>
              <a:gd name="connsiteX0" fmla="*/ 595313 w 595313"/>
              <a:gd name="connsiteY0" fmla="*/ 1057275 h 1057275"/>
              <a:gd name="connsiteX1" fmla="*/ 66675 w 595313"/>
              <a:gd name="connsiteY1" fmla="*/ 304800 h 1057275"/>
              <a:gd name="connsiteX2" fmla="*/ 0 w 595313"/>
              <a:gd name="connsiteY2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313" h="1057275">
                <a:moveTo>
                  <a:pt x="595313" y="1057275"/>
                </a:moveTo>
                <a:cubicBezTo>
                  <a:pt x="380603" y="769143"/>
                  <a:pt x="165894" y="481012"/>
                  <a:pt x="66675" y="304800"/>
                </a:cubicBezTo>
                <a:cubicBezTo>
                  <a:pt x="-32544" y="128588"/>
                  <a:pt x="47625" y="122238"/>
                  <a:pt x="0" y="0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8" descr="Image result for microusb">
            <a:extLst>
              <a:ext uri="{FF2B5EF4-FFF2-40B4-BE49-F238E27FC236}">
                <a16:creationId xmlns:a16="http://schemas.microsoft.com/office/drawing/2014/main" id="{0510B8BB-24D3-4FEB-A413-C6C1F77406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3" t="21706" r="58896"/>
          <a:stretch/>
        </p:blipFill>
        <p:spPr bwMode="auto">
          <a:xfrm rot="5400000">
            <a:off x="1015836" y="698307"/>
            <a:ext cx="339261" cy="13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CD17111C-A75D-4B9A-82B7-B6ADCA225970}"/>
              </a:ext>
            </a:extLst>
          </p:cNvPr>
          <p:cNvCxnSpPr>
            <a:cxnSpLocks/>
          </p:cNvCxnSpPr>
          <p:nvPr/>
        </p:nvCxnSpPr>
        <p:spPr>
          <a:xfrm flipV="1">
            <a:off x="4364739" y="1307807"/>
            <a:ext cx="1038399" cy="6110"/>
          </a:xfrm>
          <a:prstGeom prst="line">
            <a:avLst/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A3B27D63-A1A3-434D-87FE-73F8F290DFA1}"/>
              </a:ext>
            </a:extLst>
          </p:cNvPr>
          <p:cNvCxnSpPr>
            <a:cxnSpLocks/>
          </p:cNvCxnSpPr>
          <p:nvPr/>
        </p:nvCxnSpPr>
        <p:spPr>
          <a:xfrm>
            <a:off x="5403138" y="1504950"/>
            <a:ext cx="3063197" cy="1128819"/>
          </a:xfrm>
          <a:prstGeom prst="curvedConnector3">
            <a:avLst/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AB22F9E5-993E-4431-9298-0265B79D9039}"/>
              </a:ext>
            </a:extLst>
          </p:cNvPr>
          <p:cNvCxnSpPr>
            <a:cxnSpLocks/>
          </p:cNvCxnSpPr>
          <p:nvPr/>
        </p:nvCxnSpPr>
        <p:spPr>
          <a:xfrm>
            <a:off x="5403138" y="1410683"/>
            <a:ext cx="3063197" cy="12700"/>
          </a:xfrm>
          <a:prstGeom prst="curvedConnector3">
            <a:avLst>
              <a:gd name="adj1" fmla="val 50000"/>
            </a:avLst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6C03C36-CA00-4A3F-93E0-EB2939FD9723}"/>
              </a:ext>
            </a:extLst>
          </p:cNvPr>
          <p:cNvCxnSpPr/>
          <p:nvPr/>
        </p:nvCxnSpPr>
        <p:spPr>
          <a:xfrm>
            <a:off x="4364739" y="1410683"/>
            <a:ext cx="98593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F7A38594-708B-44E8-AD19-1BF4B8957DAB}"/>
              </a:ext>
            </a:extLst>
          </p:cNvPr>
          <p:cNvCxnSpPr>
            <a:cxnSpLocks/>
          </p:cNvCxnSpPr>
          <p:nvPr/>
        </p:nvCxnSpPr>
        <p:spPr>
          <a:xfrm flipV="1">
            <a:off x="5350669" y="1313917"/>
            <a:ext cx="2969174" cy="145984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25E45E04-B43A-4E67-8DB1-5CAE2ED9DD6B}"/>
              </a:ext>
            </a:extLst>
          </p:cNvPr>
          <p:cNvCxnSpPr>
            <a:cxnSpLocks/>
          </p:cNvCxnSpPr>
          <p:nvPr/>
        </p:nvCxnSpPr>
        <p:spPr>
          <a:xfrm>
            <a:off x="5350669" y="1828283"/>
            <a:ext cx="2969174" cy="709177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7F130E8-7472-4952-9372-C7C6781BA9F5}"/>
              </a:ext>
            </a:extLst>
          </p:cNvPr>
          <p:cNvCxnSpPr>
            <a:cxnSpLocks/>
          </p:cNvCxnSpPr>
          <p:nvPr/>
        </p:nvCxnSpPr>
        <p:spPr>
          <a:xfrm flipH="1" flipV="1">
            <a:off x="4012527" y="2017605"/>
            <a:ext cx="294107" cy="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17694CC-EE74-405E-9299-313DA1C928AB}"/>
              </a:ext>
            </a:extLst>
          </p:cNvPr>
          <p:cNvCxnSpPr>
            <a:cxnSpLocks/>
          </p:cNvCxnSpPr>
          <p:nvPr/>
        </p:nvCxnSpPr>
        <p:spPr>
          <a:xfrm flipH="1" flipV="1">
            <a:off x="3915243" y="2068912"/>
            <a:ext cx="390770" cy="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F418213-2D8C-4842-ADE6-4A8133CC7394}"/>
              </a:ext>
            </a:extLst>
          </p:cNvPr>
          <p:cNvCxnSpPr>
            <a:cxnSpLocks/>
          </p:cNvCxnSpPr>
          <p:nvPr/>
        </p:nvCxnSpPr>
        <p:spPr>
          <a:xfrm flipH="1">
            <a:off x="4362361" y="2274699"/>
            <a:ext cx="30162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7082780-33B4-4179-88BC-2632CCE3FD54}"/>
              </a:ext>
            </a:extLst>
          </p:cNvPr>
          <p:cNvCxnSpPr>
            <a:cxnSpLocks/>
          </p:cNvCxnSpPr>
          <p:nvPr/>
        </p:nvCxnSpPr>
        <p:spPr>
          <a:xfrm flipH="1">
            <a:off x="4364100" y="2220108"/>
            <a:ext cx="385344" cy="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1B424D8-5752-4E14-AB9D-E9C9FFB5C941}"/>
              </a:ext>
            </a:extLst>
          </p:cNvPr>
          <p:cNvCxnSpPr>
            <a:cxnSpLocks/>
          </p:cNvCxnSpPr>
          <p:nvPr/>
        </p:nvCxnSpPr>
        <p:spPr>
          <a:xfrm flipV="1">
            <a:off x="4016681" y="1195647"/>
            <a:ext cx="0" cy="8170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1CA9B7C-6849-429D-9023-CCABE21E0A05}"/>
              </a:ext>
            </a:extLst>
          </p:cNvPr>
          <p:cNvCxnSpPr>
            <a:cxnSpLocks/>
          </p:cNvCxnSpPr>
          <p:nvPr/>
        </p:nvCxnSpPr>
        <p:spPr>
          <a:xfrm flipV="1">
            <a:off x="3915243" y="1060157"/>
            <a:ext cx="0" cy="1013602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AD40BE00-2E69-49BD-B4EC-43CA9DBF935F}"/>
              </a:ext>
            </a:extLst>
          </p:cNvPr>
          <p:cNvCxnSpPr/>
          <p:nvPr/>
        </p:nvCxnSpPr>
        <p:spPr>
          <a:xfrm flipV="1">
            <a:off x="3921630" y="1033138"/>
            <a:ext cx="4053017" cy="30333"/>
          </a:xfrm>
          <a:prstGeom prst="curvedConnector3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onnector: Curved 1055">
            <a:extLst>
              <a:ext uri="{FF2B5EF4-FFF2-40B4-BE49-F238E27FC236}">
                <a16:creationId xmlns:a16="http://schemas.microsoft.com/office/drawing/2014/main" id="{90A724CB-4539-4233-B4E2-A9CF9AA2216E}"/>
              </a:ext>
            </a:extLst>
          </p:cNvPr>
          <p:cNvCxnSpPr/>
          <p:nvPr/>
        </p:nvCxnSpPr>
        <p:spPr>
          <a:xfrm flipV="1">
            <a:off x="4012527" y="1159575"/>
            <a:ext cx="4118967" cy="36072"/>
          </a:xfrm>
          <a:prstGeom prst="curvedConnector3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nector: Curved 1057">
            <a:extLst>
              <a:ext uri="{FF2B5EF4-FFF2-40B4-BE49-F238E27FC236}">
                <a16:creationId xmlns:a16="http://schemas.microsoft.com/office/drawing/2014/main" id="{42CDD269-20DB-4333-A3B1-1D756FAAA4DE}"/>
              </a:ext>
            </a:extLst>
          </p:cNvPr>
          <p:cNvCxnSpPr>
            <a:cxnSpLocks/>
          </p:cNvCxnSpPr>
          <p:nvPr/>
        </p:nvCxnSpPr>
        <p:spPr>
          <a:xfrm>
            <a:off x="4676684" y="2277055"/>
            <a:ext cx="3467510" cy="105606"/>
          </a:xfrm>
          <a:prstGeom prst="curvedConnector3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Connector: Curved 1060">
            <a:extLst>
              <a:ext uri="{FF2B5EF4-FFF2-40B4-BE49-F238E27FC236}">
                <a16:creationId xmlns:a16="http://schemas.microsoft.com/office/drawing/2014/main" id="{CEA86F9B-8AC1-4C8E-B95A-04A18BADB351}"/>
              </a:ext>
            </a:extLst>
          </p:cNvPr>
          <p:cNvCxnSpPr/>
          <p:nvPr/>
        </p:nvCxnSpPr>
        <p:spPr>
          <a:xfrm>
            <a:off x="4731615" y="2220108"/>
            <a:ext cx="3249382" cy="32802"/>
          </a:xfrm>
          <a:prstGeom prst="curvedConnector3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B34A327F-322B-40D8-92D4-AE32532682CA}"/>
              </a:ext>
            </a:extLst>
          </p:cNvPr>
          <p:cNvCxnSpPr>
            <a:cxnSpLocks/>
          </p:cNvCxnSpPr>
          <p:nvPr/>
        </p:nvCxnSpPr>
        <p:spPr>
          <a:xfrm flipH="1">
            <a:off x="4119563" y="1310734"/>
            <a:ext cx="184147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0876E860-6168-4D95-9FC2-DE60AAAFC015}"/>
              </a:ext>
            </a:extLst>
          </p:cNvPr>
          <p:cNvCxnSpPr>
            <a:cxnSpLocks/>
          </p:cNvCxnSpPr>
          <p:nvPr/>
        </p:nvCxnSpPr>
        <p:spPr>
          <a:xfrm flipV="1">
            <a:off x="4119563" y="295275"/>
            <a:ext cx="0" cy="1018643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F8C1CA4C-E42B-4305-AF43-9995730AB1A9}"/>
              </a:ext>
            </a:extLst>
          </p:cNvPr>
          <p:cNvCxnSpPr>
            <a:cxnSpLocks/>
          </p:cNvCxnSpPr>
          <p:nvPr/>
        </p:nvCxnSpPr>
        <p:spPr>
          <a:xfrm>
            <a:off x="4119563" y="302418"/>
            <a:ext cx="1119187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A3F2B820-CE8A-4685-BC12-55F7F0BD6880}"/>
              </a:ext>
            </a:extLst>
          </p:cNvPr>
          <p:cNvCxnSpPr>
            <a:cxnSpLocks/>
          </p:cNvCxnSpPr>
          <p:nvPr/>
        </p:nvCxnSpPr>
        <p:spPr>
          <a:xfrm>
            <a:off x="4362361" y="1463076"/>
            <a:ext cx="250914" cy="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46EEE461-DF9B-45A5-BC59-733057DCC009}"/>
              </a:ext>
            </a:extLst>
          </p:cNvPr>
          <p:cNvCxnSpPr>
            <a:cxnSpLocks/>
          </p:cNvCxnSpPr>
          <p:nvPr/>
        </p:nvCxnSpPr>
        <p:spPr>
          <a:xfrm>
            <a:off x="4359186" y="1514475"/>
            <a:ext cx="301623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FE8B472-D9E6-45BE-8193-C7DAE6D0D6E6}"/>
              </a:ext>
            </a:extLst>
          </p:cNvPr>
          <p:cNvCxnSpPr>
            <a:cxnSpLocks/>
          </p:cNvCxnSpPr>
          <p:nvPr/>
        </p:nvCxnSpPr>
        <p:spPr>
          <a:xfrm>
            <a:off x="4610100" y="336550"/>
            <a:ext cx="628650" cy="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7AF9E8F-C5A7-4370-972F-B968DEF9F632}"/>
              </a:ext>
            </a:extLst>
          </p:cNvPr>
          <p:cNvCxnSpPr>
            <a:cxnSpLocks/>
          </p:cNvCxnSpPr>
          <p:nvPr/>
        </p:nvCxnSpPr>
        <p:spPr>
          <a:xfrm flipV="1">
            <a:off x="4657634" y="374650"/>
            <a:ext cx="0" cy="1139927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3208573D-E932-430F-A213-6C9DA12EBF37}"/>
              </a:ext>
            </a:extLst>
          </p:cNvPr>
          <p:cNvCxnSpPr>
            <a:cxnSpLocks/>
          </p:cNvCxnSpPr>
          <p:nvPr/>
        </p:nvCxnSpPr>
        <p:spPr>
          <a:xfrm>
            <a:off x="4657634" y="374650"/>
            <a:ext cx="581116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8760280-8D94-4867-8AF8-13C3F3650A49}"/>
              </a:ext>
            </a:extLst>
          </p:cNvPr>
          <p:cNvCxnSpPr>
            <a:cxnSpLocks/>
          </p:cNvCxnSpPr>
          <p:nvPr/>
        </p:nvCxnSpPr>
        <p:spPr>
          <a:xfrm>
            <a:off x="4359186" y="1613312"/>
            <a:ext cx="37242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1D5A8C0-3EC6-4EB5-8E92-B96F4084CE4A}"/>
              </a:ext>
            </a:extLst>
          </p:cNvPr>
          <p:cNvCxnSpPr>
            <a:cxnSpLocks/>
          </p:cNvCxnSpPr>
          <p:nvPr/>
        </p:nvCxnSpPr>
        <p:spPr>
          <a:xfrm flipV="1">
            <a:off x="4731615" y="650875"/>
            <a:ext cx="0" cy="96654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F1A0465-3F3C-4C20-96F3-E2DF1DDF302B}"/>
              </a:ext>
            </a:extLst>
          </p:cNvPr>
          <p:cNvCxnSpPr>
            <a:cxnSpLocks/>
          </p:cNvCxnSpPr>
          <p:nvPr/>
        </p:nvCxnSpPr>
        <p:spPr>
          <a:xfrm>
            <a:off x="4731615" y="650875"/>
            <a:ext cx="50713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AAEC65D-2F24-47A2-8C94-2C08B5F04F3D}"/>
              </a:ext>
            </a:extLst>
          </p:cNvPr>
          <p:cNvCxnSpPr>
            <a:cxnSpLocks/>
          </p:cNvCxnSpPr>
          <p:nvPr/>
        </p:nvCxnSpPr>
        <p:spPr>
          <a:xfrm>
            <a:off x="1158000" y="4717960"/>
            <a:ext cx="2003967" cy="76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8C77E8FD-355A-4946-B2F0-D0AD393117C5}"/>
              </a:ext>
            </a:extLst>
          </p:cNvPr>
          <p:cNvCxnSpPr>
            <a:cxnSpLocks/>
          </p:cNvCxnSpPr>
          <p:nvPr/>
        </p:nvCxnSpPr>
        <p:spPr>
          <a:xfrm flipH="1">
            <a:off x="2045245" y="5119689"/>
            <a:ext cx="141326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4FCA405D-FDB8-4EFC-8D80-15B1D0EF0F2E}"/>
              </a:ext>
            </a:extLst>
          </p:cNvPr>
          <p:cNvCxnSpPr>
            <a:cxnSpLocks/>
          </p:cNvCxnSpPr>
          <p:nvPr/>
        </p:nvCxnSpPr>
        <p:spPr>
          <a:xfrm flipV="1">
            <a:off x="3161967" y="2888182"/>
            <a:ext cx="0" cy="18434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651FE7D-649E-4ACF-BC86-02FCB1E2BCFF}"/>
              </a:ext>
            </a:extLst>
          </p:cNvPr>
          <p:cNvCxnSpPr>
            <a:cxnSpLocks/>
          </p:cNvCxnSpPr>
          <p:nvPr/>
        </p:nvCxnSpPr>
        <p:spPr>
          <a:xfrm flipV="1">
            <a:off x="3458507" y="3106453"/>
            <a:ext cx="0" cy="200528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B2B3BF0-8B80-479C-8CD4-31801978A63F}"/>
              </a:ext>
            </a:extLst>
          </p:cNvPr>
          <p:cNvCxnSpPr>
            <a:cxnSpLocks/>
          </p:cNvCxnSpPr>
          <p:nvPr/>
        </p:nvCxnSpPr>
        <p:spPr>
          <a:xfrm>
            <a:off x="3155928" y="2912650"/>
            <a:ext cx="4490266" cy="17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517A158-7BAC-4893-BD97-BF79AED9FDC0}"/>
              </a:ext>
            </a:extLst>
          </p:cNvPr>
          <p:cNvCxnSpPr>
            <a:cxnSpLocks/>
          </p:cNvCxnSpPr>
          <p:nvPr/>
        </p:nvCxnSpPr>
        <p:spPr>
          <a:xfrm flipH="1">
            <a:off x="3451491" y="3116935"/>
            <a:ext cx="4005521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E21884E-97C2-4601-90CD-524DCCDF3A5D}"/>
              </a:ext>
            </a:extLst>
          </p:cNvPr>
          <p:cNvCxnSpPr>
            <a:cxnSpLocks/>
          </p:cNvCxnSpPr>
          <p:nvPr/>
        </p:nvCxnSpPr>
        <p:spPr>
          <a:xfrm flipV="1">
            <a:off x="7464028" y="3099874"/>
            <a:ext cx="0" cy="72264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DBA0193-9E2E-48B6-8475-10E451EDB606}"/>
              </a:ext>
            </a:extLst>
          </p:cNvPr>
          <p:cNvCxnSpPr>
            <a:cxnSpLocks/>
          </p:cNvCxnSpPr>
          <p:nvPr/>
        </p:nvCxnSpPr>
        <p:spPr>
          <a:xfrm flipV="1">
            <a:off x="7646194" y="2921277"/>
            <a:ext cx="0" cy="800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1889DA0A-A3DA-4FAA-B788-015AC40A407D}"/>
              </a:ext>
            </a:extLst>
          </p:cNvPr>
          <p:cNvCxnSpPr>
            <a:cxnSpLocks/>
          </p:cNvCxnSpPr>
          <p:nvPr/>
        </p:nvCxnSpPr>
        <p:spPr>
          <a:xfrm>
            <a:off x="7281863" y="3711246"/>
            <a:ext cx="3643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47469DC-2121-483B-8BF8-C5D80E7A475D}"/>
              </a:ext>
            </a:extLst>
          </p:cNvPr>
          <p:cNvCxnSpPr>
            <a:cxnSpLocks/>
          </p:cNvCxnSpPr>
          <p:nvPr/>
        </p:nvCxnSpPr>
        <p:spPr>
          <a:xfrm flipH="1">
            <a:off x="7281864" y="3805261"/>
            <a:ext cx="18216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5CF48893-CA39-4409-861B-BF1D64773557}"/>
              </a:ext>
            </a:extLst>
          </p:cNvPr>
          <p:cNvCxnSpPr>
            <a:cxnSpLocks/>
          </p:cNvCxnSpPr>
          <p:nvPr/>
        </p:nvCxnSpPr>
        <p:spPr>
          <a:xfrm flipV="1">
            <a:off x="2919945" y="5352739"/>
            <a:ext cx="0" cy="259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3A83808D-AC16-4EF1-A6EC-990529038136}"/>
              </a:ext>
            </a:extLst>
          </p:cNvPr>
          <p:cNvCxnSpPr>
            <a:cxnSpLocks/>
          </p:cNvCxnSpPr>
          <p:nvPr/>
        </p:nvCxnSpPr>
        <p:spPr>
          <a:xfrm flipV="1">
            <a:off x="4026205" y="5482517"/>
            <a:ext cx="0" cy="15628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22A5E6B2-EBFC-4DB9-A4B5-95CEDDEF0CCD}"/>
              </a:ext>
            </a:extLst>
          </p:cNvPr>
          <p:cNvCxnSpPr>
            <a:cxnSpLocks/>
          </p:cNvCxnSpPr>
          <p:nvPr/>
        </p:nvCxnSpPr>
        <p:spPr>
          <a:xfrm>
            <a:off x="2919944" y="5365674"/>
            <a:ext cx="3034544" cy="115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74028146-2B51-4701-9264-284AC8665E3C}"/>
              </a:ext>
            </a:extLst>
          </p:cNvPr>
          <p:cNvCxnSpPr>
            <a:cxnSpLocks/>
          </p:cNvCxnSpPr>
          <p:nvPr/>
        </p:nvCxnSpPr>
        <p:spPr>
          <a:xfrm flipH="1">
            <a:off x="4012527" y="5482517"/>
            <a:ext cx="217854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89A50DE-AAAA-4C1B-9691-6AF3FD297837}"/>
              </a:ext>
            </a:extLst>
          </p:cNvPr>
          <p:cNvCxnSpPr>
            <a:cxnSpLocks/>
          </p:cNvCxnSpPr>
          <p:nvPr/>
        </p:nvCxnSpPr>
        <p:spPr>
          <a:xfrm flipV="1">
            <a:off x="5954488" y="4823670"/>
            <a:ext cx="0" cy="576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6A6B2629-0562-409A-AFCA-ADF7CAF977F3}"/>
              </a:ext>
            </a:extLst>
          </p:cNvPr>
          <p:cNvCxnSpPr>
            <a:cxnSpLocks/>
          </p:cNvCxnSpPr>
          <p:nvPr/>
        </p:nvCxnSpPr>
        <p:spPr>
          <a:xfrm flipV="1">
            <a:off x="6191075" y="4990853"/>
            <a:ext cx="0" cy="51121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1CB1B228-6F5C-4166-B688-7A94213AC6B4}"/>
              </a:ext>
            </a:extLst>
          </p:cNvPr>
          <p:cNvCxnSpPr>
            <a:cxnSpLocks/>
          </p:cNvCxnSpPr>
          <p:nvPr/>
        </p:nvCxnSpPr>
        <p:spPr>
          <a:xfrm>
            <a:off x="5937710" y="4835140"/>
            <a:ext cx="1708484" cy="65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3798CF2-BE46-4066-85A8-1F28272C51D6}"/>
              </a:ext>
            </a:extLst>
          </p:cNvPr>
          <p:cNvCxnSpPr>
            <a:cxnSpLocks/>
          </p:cNvCxnSpPr>
          <p:nvPr/>
        </p:nvCxnSpPr>
        <p:spPr>
          <a:xfrm flipH="1">
            <a:off x="6179651" y="4990853"/>
            <a:ext cx="128437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A9BF8E45-9601-4052-904C-9774BE26A06C}"/>
              </a:ext>
            </a:extLst>
          </p:cNvPr>
          <p:cNvCxnSpPr>
            <a:cxnSpLocks/>
          </p:cNvCxnSpPr>
          <p:nvPr/>
        </p:nvCxnSpPr>
        <p:spPr>
          <a:xfrm flipV="1">
            <a:off x="7646194" y="4826901"/>
            <a:ext cx="0" cy="708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4A19283-29A5-4B17-B40A-E5010B50F3C2}"/>
              </a:ext>
            </a:extLst>
          </p:cNvPr>
          <p:cNvCxnSpPr>
            <a:cxnSpLocks/>
          </p:cNvCxnSpPr>
          <p:nvPr/>
        </p:nvCxnSpPr>
        <p:spPr>
          <a:xfrm flipV="1">
            <a:off x="7463252" y="4976523"/>
            <a:ext cx="0" cy="65883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01FB28F-F295-479E-AB94-13B7CC04EA30}"/>
              </a:ext>
            </a:extLst>
          </p:cNvPr>
          <p:cNvCxnSpPr>
            <a:cxnSpLocks/>
          </p:cNvCxnSpPr>
          <p:nvPr/>
        </p:nvCxnSpPr>
        <p:spPr>
          <a:xfrm>
            <a:off x="7284659" y="5516351"/>
            <a:ext cx="3643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CA4F351F-550E-4A41-8827-5C924588219D}"/>
              </a:ext>
            </a:extLst>
          </p:cNvPr>
          <p:cNvCxnSpPr>
            <a:cxnSpLocks/>
          </p:cNvCxnSpPr>
          <p:nvPr/>
        </p:nvCxnSpPr>
        <p:spPr>
          <a:xfrm flipH="1">
            <a:off x="7289604" y="5617081"/>
            <a:ext cx="18216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76592AAE-B389-442C-8A20-EEF0F0C64BBF}"/>
              </a:ext>
            </a:extLst>
          </p:cNvPr>
          <p:cNvCxnSpPr>
            <a:cxnSpLocks/>
          </p:cNvCxnSpPr>
          <p:nvPr/>
        </p:nvCxnSpPr>
        <p:spPr>
          <a:xfrm>
            <a:off x="5401061" y="3684712"/>
            <a:ext cx="1209376" cy="0"/>
          </a:xfrm>
          <a:prstGeom prst="line">
            <a:avLst/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D06CA00F-7F08-4228-B141-CD075C7C3D9F}"/>
              </a:ext>
            </a:extLst>
          </p:cNvPr>
          <p:cNvCxnSpPr>
            <a:cxnSpLocks/>
          </p:cNvCxnSpPr>
          <p:nvPr/>
        </p:nvCxnSpPr>
        <p:spPr>
          <a:xfrm>
            <a:off x="5401061" y="5490579"/>
            <a:ext cx="1209376" cy="0"/>
          </a:xfrm>
          <a:prstGeom prst="line">
            <a:avLst/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176A54B1-1F2B-42E7-ACE3-6E63E578171E}"/>
              </a:ext>
            </a:extLst>
          </p:cNvPr>
          <p:cNvCxnSpPr>
            <a:cxnSpLocks/>
          </p:cNvCxnSpPr>
          <p:nvPr/>
        </p:nvCxnSpPr>
        <p:spPr>
          <a:xfrm>
            <a:off x="5403138" y="1307807"/>
            <a:ext cx="0" cy="4194258"/>
          </a:xfrm>
          <a:prstGeom prst="line">
            <a:avLst/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4F3C7FA-962F-4892-AF16-CB612E240C7E}"/>
              </a:ext>
            </a:extLst>
          </p:cNvPr>
          <p:cNvCxnSpPr>
            <a:cxnSpLocks/>
          </p:cNvCxnSpPr>
          <p:nvPr/>
        </p:nvCxnSpPr>
        <p:spPr>
          <a:xfrm>
            <a:off x="5350669" y="1410683"/>
            <a:ext cx="0" cy="4028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60613829-B6E9-462E-881D-670AFA933A5D}"/>
              </a:ext>
            </a:extLst>
          </p:cNvPr>
          <p:cNvCxnSpPr>
            <a:cxnSpLocks/>
          </p:cNvCxnSpPr>
          <p:nvPr/>
        </p:nvCxnSpPr>
        <p:spPr>
          <a:xfrm>
            <a:off x="5350669" y="3639533"/>
            <a:ext cx="12597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554C608-5D4D-4585-8D1F-86895D8DEE2B}"/>
              </a:ext>
            </a:extLst>
          </p:cNvPr>
          <p:cNvCxnSpPr>
            <a:cxnSpLocks/>
          </p:cNvCxnSpPr>
          <p:nvPr/>
        </p:nvCxnSpPr>
        <p:spPr>
          <a:xfrm>
            <a:off x="5350669" y="5438883"/>
            <a:ext cx="12597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B0DF6D33-2932-4110-A232-324054AF715C}"/>
              </a:ext>
            </a:extLst>
          </p:cNvPr>
          <p:cNvCxnSpPr>
            <a:cxnSpLocks/>
          </p:cNvCxnSpPr>
          <p:nvPr/>
        </p:nvCxnSpPr>
        <p:spPr>
          <a:xfrm>
            <a:off x="4610100" y="3744312"/>
            <a:ext cx="2000337" cy="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E68FC039-52E4-4F7E-930C-2C03FA14642E}"/>
              </a:ext>
            </a:extLst>
          </p:cNvPr>
          <p:cNvCxnSpPr>
            <a:cxnSpLocks/>
          </p:cNvCxnSpPr>
          <p:nvPr/>
        </p:nvCxnSpPr>
        <p:spPr>
          <a:xfrm>
            <a:off x="4610100" y="5551133"/>
            <a:ext cx="2000337" cy="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0991C00F-C1CA-44F1-9657-0F51CB319BBA}"/>
              </a:ext>
            </a:extLst>
          </p:cNvPr>
          <p:cNvCxnSpPr>
            <a:cxnSpLocks/>
          </p:cNvCxnSpPr>
          <p:nvPr/>
        </p:nvCxnSpPr>
        <p:spPr>
          <a:xfrm flipV="1">
            <a:off x="4610100" y="336551"/>
            <a:ext cx="0" cy="5214582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24078CF0-9A72-43FE-968A-37216992010F}"/>
              </a:ext>
            </a:extLst>
          </p:cNvPr>
          <p:cNvCxnSpPr>
            <a:cxnSpLocks/>
          </p:cNvCxnSpPr>
          <p:nvPr/>
        </p:nvCxnSpPr>
        <p:spPr>
          <a:xfrm>
            <a:off x="4359186" y="2172689"/>
            <a:ext cx="298448" cy="0"/>
          </a:xfrm>
          <a:prstGeom prst="line">
            <a:avLst/>
          </a:prstGeom>
          <a:ln w="9525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E2C09504-87C5-406F-9D17-603B9D1502C4}"/>
              </a:ext>
            </a:extLst>
          </p:cNvPr>
          <p:cNvCxnSpPr>
            <a:cxnSpLocks/>
          </p:cNvCxnSpPr>
          <p:nvPr/>
        </p:nvCxnSpPr>
        <p:spPr>
          <a:xfrm flipV="1">
            <a:off x="4663984" y="2172689"/>
            <a:ext cx="0" cy="3426906"/>
          </a:xfrm>
          <a:prstGeom prst="line">
            <a:avLst/>
          </a:prstGeom>
          <a:ln w="9525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D46D1312-6A44-4A63-BAAC-2B0401963B83}"/>
              </a:ext>
            </a:extLst>
          </p:cNvPr>
          <p:cNvCxnSpPr>
            <a:cxnSpLocks/>
          </p:cNvCxnSpPr>
          <p:nvPr/>
        </p:nvCxnSpPr>
        <p:spPr>
          <a:xfrm>
            <a:off x="4663984" y="3796723"/>
            <a:ext cx="1946453" cy="0"/>
          </a:xfrm>
          <a:prstGeom prst="line">
            <a:avLst/>
          </a:prstGeom>
          <a:ln w="9525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0B28E5A3-F3DE-4893-999F-8BE0E9F9947C}"/>
              </a:ext>
            </a:extLst>
          </p:cNvPr>
          <p:cNvCxnSpPr>
            <a:cxnSpLocks/>
          </p:cNvCxnSpPr>
          <p:nvPr/>
        </p:nvCxnSpPr>
        <p:spPr>
          <a:xfrm>
            <a:off x="4663984" y="5599595"/>
            <a:ext cx="1946453" cy="0"/>
          </a:xfrm>
          <a:prstGeom prst="line">
            <a:avLst/>
          </a:prstGeom>
          <a:ln w="9525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15DC36CA-B9F2-484F-BD98-F5FF64A395F0}"/>
              </a:ext>
            </a:extLst>
          </p:cNvPr>
          <p:cNvCxnSpPr>
            <a:cxnSpLocks/>
          </p:cNvCxnSpPr>
          <p:nvPr/>
        </p:nvCxnSpPr>
        <p:spPr>
          <a:xfrm flipH="1">
            <a:off x="8136257" y="3639533"/>
            <a:ext cx="5601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EA773BE-A877-4698-8DDF-0C090780B0BE}"/>
              </a:ext>
            </a:extLst>
          </p:cNvPr>
          <p:cNvCxnSpPr>
            <a:cxnSpLocks/>
          </p:cNvCxnSpPr>
          <p:nvPr/>
        </p:nvCxnSpPr>
        <p:spPr>
          <a:xfrm flipV="1">
            <a:off x="8151416" y="3639535"/>
            <a:ext cx="0" cy="294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25D5A9B8-5D76-4720-86EA-2EF4B7DE9B50}"/>
              </a:ext>
            </a:extLst>
          </p:cNvPr>
          <p:cNvCxnSpPr>
            <a:cxnSpLocks/>
          </p:cNvCxnSpPr>
          <p:nvPr/>
        </p:nvCxnSpPr>
        <p:spPr>
          <a:xfrm flipH="1">
            <a:off x="7287223" y="3913916"/>
            <a:ext cx="8665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600F166F-8BCC-421E-9042-F2CFD4450A26}"/>
              </a:ext>
            </a:extLst>
          </p:cNvPr>
          <p:cNvCxnSpPr>
            <a:cxnSpLocks/>
          </p:cNvCxnSpPr>
          <p:nvPr/>
        </p:nvCxnSpPr>
        <p:spPr>
          <a:xfrm flipH="1">
            <a:off x="8067675" y="3553808"/>
            <a:ext cx="64384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5EBAE1C4-EC7E-4D8F-AD92-1635A024D453}"/>
              </a:ext>
            </a:extLst>
          </p:cNvPr>
          <p:cNvCxnSpPr>
            <a:cxnSpLocks/>
          </p:cNvCxnSpPr>
          <p:nvPr/>
        </p:nvCxnSpPr>
        <p:spPr>
          <a:xfrm flipV="1">
            <a:off x="8084741" y="3561872"/>
            <a:ext cx="0" cy="776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8BC62BE7-FB07-4366-AC16-67E0EE51E1D4}"/>
              </a:ext>
            </a:extLst>
          </p:cNvPr>
          <p:cNvCxnSpPr>
            <a:cxnSpLocks/>
          </p:cNvCxnSpPr>
          <p:nvPr/>
        </p:nvCxnSpPr>
        <p:spPr>
          <a:xfrm flipH="1">
            <a:off x="7281863" y="3644296"/>
            <a:ext cx="8219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9ED91F2-607A-49F0-BFE2-D0E717625F89}"/>
              </a:ext>
            </a:extLst>
          </p:cNvPr>
          <p:cNvSpPr/>
          <p:nvPr/>
        </p:nvSpPr>
        <p:spPr>
          <a:xfrm rot="5400000">
            <a:off x="9506318" y="5261558"/>
            <a:ext cx="1089533" cy="519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B3173FC-89E9-471D-9B56-5E4DD6443BD6}"/>
              </a:ext>
            </a:extLst>
          </p:cNvPr>
          <p:cNvSpPr/>
          <p:nvPr/>
        </p:nvSpPr>
        <p:spPr>
          <a:xfrm>
            <a:off x="10310641" y="5752573"/>
            <a:ext cx="51911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497E7375-A1C7-4893-A2FC-1250D66CB483}"/>
              </a:ext>
            </a:extLst>
          </p:cNvPr>
          <p:cNvSpPr/>
          <p:nvPr/>
        </p:nvSpPr>
        <p:spPr>
          <a:xfrm>
            <a:off x="8701996" y="5078677"/>
            <a:ext cx="1089533" cy="519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BFAA38C-65A7-47AB-90AF-F46C6FF94D72}"/>
              </a:ext>
            </a:extLst>
          </p:cNvPr>
          <p:cNvCxnSpPr>
            <a:cxnSpLocks/>
          </p:cNvCxnSpPr>
          <p:nvPr/>
        </p:nvCxnSpPr>
        <p:spPr>
          <a:xfrm flipH="1">
            <a:off x="8146655" y="5429773"/>
            <a:ext cx="5601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31FB0AF9-6199-45AD-80C9-3B1AC025CCDC}"/>
              </a:ext>
            </a:extLst>
          </p:cNvPr>
          <p:cNvCxnSpPr>
            <a:cxnSpLocks/>
          </p:cNvCxnSpPr>
          <p:nvPr/>
        </p:nvCxnSpPr>
        <p:spPr>
          <a:xfrm flipV="1">
            <a:off x="8161814" y="5429775"/>
            <a:ext cx="0" cy="294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83AE499C-48F8-402D-B8C1-33BCC1DE7B32}"/>
              </a:ext>
            </a:extLst>
          </p:cNvPr>
          <p:cNvCxnSpPr>
            <a:cxnSpLocks/>
          </p:cNvCxnSpPr>
          <p:nvPr/>
        </p:nvCxnSpPr>
        <p:spPr>
          <a:xfrm flipH="1">
            <a:off x="7297621" y="5704156"/>
            <a:ext cx="8665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C6067737-61A0-42DC-93F5-9642EA152B4D}"/>
              </a:ext>
            </a:extLst>
          </p:cNvPr>
          <p:cNvCxnSpPr>
            <a:cxnSpLocks/>
          </p:cNvCxnSpPr>
          <p:nvPr/>
        </p:nvCxnSpPr>
        <p:spPr>
          <a:xfrm flipH="1">
            <a:off x="8078073" y="5344048"/>
            <a:ext cx="64384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F97FA7F6-7140-490E-8370-19A4C7800636}"/>
              </a:ext>
            </a:extLst>
          </p:cNvPr>
          <p:cNvCxnSpPr>
            <a:cxnSpLocks/>
          </p:cNvCxnSpPr>
          <p:nvPr/>
        </p:nvCxnSpPr>
        <p:spPr>
          <a:xfrm flipV="1">
            <a:off x="8095139" y="5352112"/>
            <a:ext cx="0" cy="776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0878D990-2151-4E6A-931D-0DC759B3C6F9}"/>
              </a:ext>
            </a:extLst>
          </p:cNvPr>
          <p:cNvCxnSpPr>
            <a:cxnSpLocks/>
          </p:cNvCxnSpPr>
          <p:nvPr/>
        </p:nvCxnSpPr>
        <p:spPr>
          <a:xfrm flipH="1">
            <a:off x="7292261" y="5434536"/>
            <a:ext cx="8219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9A2369B4-7FAF-4AD0-8CD9-1D7B0EBF6004}"/>
              </a:ext>
            </a:extLst>
          </p:cNvPr>
          <p:cNvSpPr txBox="1"/>
          <p:nvPr/>
        </p:nvSpPr>
        <p:spPr>
          <a:xfrm>
            <a:off x="6397360" y="4282065"/>
            <a:ext cx="15888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Controller 1:</a:t>
            </a:r>
          </a:p>
          <a:p>
            <a:r>
              <a:rPr lang="en-US" sz="900" dirty="0"/>
              <a:t>Packetized Serial, address 128</a:t>
            </a:r>
          </a:p>
          <a:p>
            <a:r>
              <a:rPr lang="en-US" sz="900" dirty="0"/>
              <a:t>Baud: 38400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DA4DABCC-AC34-4958-9688-A1893681F348}"/>
              </a:ext>
            </a:extLst>
          </p:cNvPr>
          <p:cNvSpPr txBox="1"/>
          <p:nvPr/>
        </p:nvSpPr>
        <p:spPr>
          <a:xfrm>
            <a:off x="6397360" y="6100229"/>
            <a:ext cx="15888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Controller 2:</a:t>
            </a:r>
          </a:p>
          <a:p>
            <a:r>
              <a:rPr lang="en-US" sz="900" dirty="0"/>
              <a:t>Packetized Serial, address 135</a:t>
            </a:r>
          </a:p>
          <a:p>
            <a:r>
              <a:rPr lang="en-US" sz="900" dirty="0"/>
              <a:t>Baud: 38400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F19F65C-FE8D-4175-A14C-A024CF952145}"/>
              </a:ext>
            </a:extLst>
          </p:cNvPr>
          <p:cNvSpPr txBox="1"/>
          <p:nvPr/>
        </p:nvSpPr>
        <p:spPr>
          <a:xfrm>
            <a:off x="5761693" y="10794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Xbee</a:t>
            </a:r>
            <a:r>
              <a:rPr lang="en-US" sz="900" dirty="0"/>
              <a:t> Radio:</a:t>
            </a:r>
          </a:p>
          <a:p>
            <a:r>
              <a:rPr lang="en-US" sz="900" dirty="0"/>
              <a:t>Send Address: 3333</a:t>
            </a:r>
          </a:p>
          <a:p>
            <a:r>
              <a:rPr lang="en-US" sz="900" dirty="0"/>
              <a:t>My Address: 44&lt;Platform Number&gt; (e.g. 4401, 4402)</a:t>
            </a:r>
          </a:p>
          <a:p>
            <a:r>
              <a:rPr lang="en-US" sz="900" dirty="0"/>
              <a:t>Baud: 38400</a:t>
            </a:r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55B8EF5A-59EE-44B9-BAAA-1A50CA51B420}"/>
              </a:ext>
            </a:extLst>
          </p:cNvPr>
          <p:cNvSpPr/>
          <p:nvPr/>
        </p:nvSpPr>
        <p:spPr>
          <a:xfrm>
            <a:off x="2848" y="1316298"/>
            <a:ext cx="2645762" cy="3106445"/>
          </a:xfrm>
          <a:custGeom>
            <a:avLst/>
            <a:gdLst>
              <a:gd name="connsiteX0" fmla="*/ 525960 w 2736527"/>
              <a:gd name="connsiteY0" fmla="*/ 0 h 3153605"/>
              <a:gd name="connsiteX1" fmla="*/ 144960 w 2736527"/>
              <a:gd name="connsiteY1" fmla="*/ 520700 h 3153605"/>
              <a:gd name="connsiteX2" fmla="*/ 2665910 w 2736527"/>
              <a:gd name="connsiteY2" fmla="*/ 2171700 h 3153605"/>
              <a:gd name="connsiteX3" fmla="*/ 2011860 w 2736527"/>
              <a:gd name="connsiteY3" fmla="*/ 3130550 h 3153605"/>
              <a:gd name="connsiteX4" fmla="*/ 1726110 w 2736527"/>
              <a:gd name="connsiteY4" fmla="*/ 2813050 h 315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527" h="3153605">
                <a:moveTo>
                  <a:pt x="525960" y="0"/>
                </a:moveTo>
                <a:cubicBezTo>
                  <a:pt x="157131" y="79375"/>
                  <a:pt x="-211698" y="158750"/>
                  <a:pt x="144960" y="520700"/>
                </a:cubicBezTo>
                <a:cubicBezTo>
                  <a:pt x="501618" y="882650"/>
                  <a:pt x="2354760" y="1736725"/>
                  <a:pt x="2665910" y="2171700"/>
                </a:cubicBezTo>
                <a:cubicBezTo>
                  <a:pt x="2977060" y="2606675"/>
                  <a:pt x="2168493" y="3023658"/>
                  <a:pt x="2011860" y="3130550"/>
                </a:cubicBezTo>
                <a:cubicBezTo>
                  <a:pt x="1855227" y="3237442"/>
                  <a:pt x="1758918" y="2945342"/>
                  <a:pt x="1726110" y="28130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5DE00F8B-1D4C-4A57-A0CF-17103B6EF936}"/>
              </a:ext>
            </a:extLst>
          </p:cNvPr>
          <p:cNvSpPr txBox="1"/>
          <p:nvPr/>
        </p:nvSpPr>
        <p:spPr>
          <a:xfrm>
            <a:off x="108609" y="502048"/>
            <a:ext cx="11993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</a:rPr>
              <a:t>GPIO 20: Encoder 2 Phase A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42F89A85-83EB-4D64-B494-6D480F6A3177}"/>
              </a:ext>
            </a:extLst>
          </p:cNvPr>
          <p:cNvSpPr txBox="1"/>
          <p:nvPr/>
        </p:nvSpPr>
        <p:spPr>
          <a:xfrm>
            <a:off x="109409" y="600706"/>
            <a:ext cx="1196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GPIO 21: Encoder 2 Phase B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AEB51830-73F5-48C9-9F7D-ED55DB9204C1}"/>
              </a:ext>
            </a:extLst>
          </p:cNvPr>
          <p:cNvSpPr txBox="1"/>
          <p:nvPr/>
        </p:nvSpPr>
        <p:spPr>
          <a:xfrm>
            <a:off x="113321" y="303511"/>
            <a:ext cx="11544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</a:rPr>
              <a:t>GPIO 5: Encoder 1 Phase A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FB4AA0-32C3-4E50-AE42-F14CD24EC60E}"/>
              </a:ext>
            </a:extLst>
          </p:cNvPr>
          <p:cNvSpPr txBox="1"/>
          <p:nvPr/>
        </p:nvSpPr>
        <p:spPr>
          <a:xfrm>
            <a:off x="108609" y="185628"/>
            <a:ext cx="12971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66FF"/>
                </a:solidFill>
              </a:rPr>
              <a:t>GPIO 15/TXD0: Serial Transmit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3F3DE815-D296-4C72-92D2-FE48088FB97A}"/>
              </a:ext>
            </a:extLst>
          </p:cNvPr>
          <p:cNvSpPr txBox="1"/>
          <p:nvPr/>
        </p:nvSpPr>
        <p:spPr>
          <a:xfrm>
            <a:off x="108609" y="107940"/>
            <a:ext cx="12602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3399FF"/>
                </a:solidFill>
              </a:rPr>
              <a:t>GPIO 14/RXD0: Serial Receive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F38A507-DF1D-44AE-B263-8C65861EDC9E}"/>
              </a:ext>
            </a:extLst>
          </p:cNvPr>
          <p:cNvSpPr txBox="1"/>
          <p:nvPr/>
        </p:nvSpPr>
        <p:spPr>
          <a:xfrm>
            <a:off x="105089" y="734329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78009"/>
                </a:solidFill>
              </a:rPr>
              <a:t>GPIO 16: Emergency Stop</a:t>
            </a:r>
          </a:p>
          <a:p>
            <a:r>
              <a:rPr lang="en-US" sz="700" dirty="0">
                <a:solidFill>
                  <a:srgbClr val="F78009"/>
                </a:solidFill>
              </a:rPr>
              <a:t>(LOW == Stop)</a:t>
            </a:r>
          </a:p>
        </p:txBody>
      </p:sp>
    </p:spTree>
    <p:extLst>
      <p:ext uri="{BB962C8B-B14F-4D97-AF65-F5344CB8AC3E}">
        <p14:creationId xmlns:p14="http://schemas.microsoft.com/office/powerpoint/2010/main" val="202130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234">
            <a:extLst>
              <a:ext uri="{FF2B5EF4-FFF2-40B4-BE49-F238E27FC236}">
                <a16:creationId xmlns:a16="http://schemas.microsoft.com/office/drawing/2014/main" id="{14A944CD-B27F-4184-A47F-8EA0F45A094B}"/>
              </a:ext>
            </a:extLst>
          </p:cNvPr>
          <p:cNvSpPr/>
          <p:nvPr/>
        </p:nvSpPr>
        <p:spPr>
          <a:xfrm>
            <a:off x="11387115" y="210960"/>
            <a:ext cx="652516" cy="7313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mage result for raspberry pi">
            <a:extLst>
              <a:ext uri="{FF2B5EF4-FFF2-40B4-BE49-F238E27FC236}">
                <a16:creationId xmlns:a16="http://schemas.microsoft.com/office/drawing/2014/main" id="{D091A0F7-189E-481B-9DD1-6F90A4501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88210" y="2592329"/>
            <a:ext cx="1905000" cy="130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e6b2-cwz3e">
            <a:extLst>
              <a:ext uri="{FF2B5EF4-FFF2-40B4-BE49-F238E27FC236}">
                <a16:creationId xmlns:a16="http://schemas.microsoft.com/office/drawing/2014/main" id="{AA1C81C7-AD62-4964-BE1C-478B21243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10576528" y="3429000"/>
            <a:ext cx="1267060" cy="11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518FB9A-4D70-4004-AC56-8A076697A332}"/>
              </a:ext>
            </a:extLst>
          </p:cNvPr>
          <p:cNvCxnSpPr>
            <a:cxnSpLocks/>
          </p:cNvCxnSpPr>
          <p:nvPr/>
        </p:nvCxnSpPr>
        <p:spPr>
          <a:xfrm flipV="1">
            <a:off x="9309468" y="4092485"/>
            <a:ext cx="1267060" cy="3515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B1002F1-4575-4974-A159-074E52CA044B}"/>
              </a:ext>
            </a:extLst>
          </p:cNvPr>
          <p:cNvCxnSpPr>
            <a:cxnSpLocks/>
          </p:cNvCxnSpPr>
          <p:nvPr/>
        </p:nvCxnSpPr>
        <p:spPr>
          <a:xfrm flipV="1">
            <a:off x="9807543" y="4125958"/>
            <a:ext cx="768985" cy="698978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BE9A9B8-F5D5-425A-9CAB-DF7A174A9E97}"/>
              </a:ext>
            </a:extLst>
          </p:cNvPr>
          <p:cNvCxnSpPr>
            <a:cxnSpLocks/>
          </p:cNvCxnSpPr>
          <p:nvPr/>
        </p:nvCxnSpPr>
        <p:spPr>
          <a:xfrm flipV="1">
            <a:off x="9661051" y="4109221"/>
            <a:ext cx="915477" cy="6236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0B8ECB-697E-4989-8FAA-B5FA15A4F40D}"/>
              </a:ext>
            </a:extLst>
          </p:cNvPr>
          <p:cNvCxnSpPr>
            <a:cxnSpLocks/>
          </p:cNvCxnSpPr>
          <p:nvPr/>
        </p:nvCxnSpPr>
        <p:spPr>
          <a:xfrm flipV="1">
            <a:off x="9472702" y="4109221"/>
            <a:ext cx="1101734" cy="46460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e6b2-cwz3e">
            <a:extLst>
              <a:ext uri="{FF2B5EF4-FFF2-40B4-BE49-F238E27FC236}">
                <a16:creationId xmlns:a16="http://schemas.microsoft.com/office/drawing/2014/main" id="{0ACCAE92-515B-45EC-873D-A6397583F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10574436" y="4652086"/>
            <a:ext cx="1267060" cy="11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2883480-0E11-4159-BCD0-C0603DD84890}"/>
              </a:ext>
            </a:extLst>
          </p:cNvPr>
          <p:cNvCxnSpPr>
            <a:cxnSpLocks/>
          </p:cNvCxnSpPr>
          <p:nvPr/>
        </p:nvCxnSpPr>
        <p:spPr>
          <a:xfrm flipV="1">
            <a:off x="9307376" y="5315571"/>
            <a:ext cx="1267060" cy="3515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B1C5289-EC3E-43C1-BFB5-8087751B68A5}"/>
              </a:ext>
            </a:extLst>
          </p:cNvPr>
          <p:cNvCxnSpPr>
            <a:cxnSpLocks/>
          </p:cNvCxnSpPr>
          <p:nvPr/>
        </p:nvCxnSpPr>
        <p:spPr>
          <a:xfrm flipV="1">
            <a:off x="9805451" y="5349044"/>
            <a:ext cx="768985" cy="698978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2C03AAD-2BCE-47AC-85E3-AE13E80FD08D}"/>
              </a:ext>
            </a:extLst>
          </p:cNvPr>
          <p:cNvCxnSpPr>
            <a:cxnSpLocks/>
          </p:cNvCxnSpPr>
          <p:nvPr/>
        </p:nvCxnSpPr>
        <p:spPr>
          <a:xfrm flipV="1">
            <a:off x="9658959" y="5332307"/>
            <a:ext cx="915477" cy="6236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4F16BBD-FD46-4892-BCAF-046618C645F2}"/>
              </a:ext>
            </a:extLst>
          </p:cNvPr>
          <p:cNvCxnSpPr>
            <a:cxnSpLocks/>
          </p:cNvCxnSpPr>
          <p:nvPr/>
        </p:nvCxnSpPr>
        <p:spPr>
          <a:xfrm flipV="1">
            <a:off x="9470610" y="5332307"/>
            <a:ext cx="1101734" cy="46460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4556AA-332D-4E5F-A323-4B11F45A5964}"/>
              </a:ext>
            </a:extLst>
          </p:cNvPr>
          <p:cNvSpPr/>
          <p:nvPr/>
        </p:nvSpPr>
        <p:spPr>
          <a:xfrm rot="5400000">
            <a:off x="5374435" y="4565380"/>
            <a:ext cx="1089533" cy="519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94ACDB-9639-4C6D-8A03-9959607FD588}"/>
              </a:ext>
            </a:extLst>
          </p:cNvPr>
          <p:cNvSpPr/>
          <p:nvPr/>
        </p:nvSpPr>
        <p:spPr>
          <a:xfrm>
            <a:off x="6178758" y="5056395"/>
            <a:ext cx="51911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A9908F-2D24-485B-A705-B25D7C36FDE3}"/>
              </a:ext>
            </a:extLst>
          </p:cNvPr>
          <p:cNvSpPr/>
          <p:nvPr/>
        </p:nvSpPr>
        <p:spPr>
          <a:xfrm rot="5400000">
            <a:off x="5374436" y="5908654"/>
            <a:ext cx="1089533" cy="519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16989F-5847-41F1-BDBD-8C96777A6781}"/>
              </a:ext>
            </a:extLst>
          </p:cNvPr>
          <p:cNvSpPr/>
          <p:nvPr/>
        </p:nvSpPr>
        <p:spPr>
          <a:xfrm>
            <a:off x="6178759" y="6399669"/>
            <a:ext cx="51911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89CAC3-05BA-4A16-A00E-7B391AEC7C86}"/>
              </a:ext>
            </a:extLst>
          </p:cNvPr>
          <p:cNvSpPr/>
          <p:nvPr/>
        </p:nvSpPr>
        <p:spPr>
          <a:xfrm>
            <a:off x="6162587" y="1122751"/>
            <a:ext cx="1441734" cy="731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86E630-FDE6-412B-937E-763C1AF89BD0}"/>
              </a:ext>
            </a:extLst>
          </p:cNvPr>
          <p:cNvSpPr/>
          <p:nvPr/>
        </p:nvSpPr>
        <p:spPr>
          <a:xfrm>
            <a:off x="6477809" y="1081252"/>
            <a:ext cx="189715" cy="461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FF3C26-59C4-4701-A7F8-15EFBEBC48BA}"/>
              </a:ext>
            </a:extLst>
          </p:cNvPr>
          <p:cNvSpPr/>
          <p:nvPr/>
        </p:nvSpPr>
        <p:spPr>
          <a:xfrm>
            <a:off x="6253821" y="1081252"/>
            <a:ext cx="189715" cy="46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" descr="Image result for raspberry pi">
            <a:extLst>
              <a:ext uri="{FF2B5EF4-FFF2-40B4-BE49-F238E27FC236}">
                <a16:creationId xmlns:a16="http://schemas.microsoft.com/office/drawing/2014/main" id="{8DC57DFB-396D-46BA-9989-C144FCBF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66246" y="2592329"/>
            <a:ext cx="1905000" cy="130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Image result for xbee">
            <a:extLst>
              <a:ext uri="{FF2B5EF4-FFF2-40B4-BE49-F238E27FC236}">
                <a16:creationId xmlns:a16="http://schemas.microsoft.com/office/drawing/2014/main" id="{D4B3DF39-BD48-4F71-8C49-3FB2A6DC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22" y="2500701"/>
            <a:ext cx="614030" cy="6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SyRen 50A 6V-30V Regenerative Motor Driver">
            <a:extLst>
              <a:ext uri="{FF2B5EF4-FFF2-40B4-BE49-F238E27FC236}">
                <a16:creationId xmlns:a16="http://schemas.microsoft.com/office/drawing/2014/main" id="{A935DDB9-F83F-49B7-BF77-43C9AAC27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82331" y="5294633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Image result for SyRen 50A 6V-30V Regenerative Motor Driver">
            <a:extLst>
              <a:ext uri="{FF2B5EF4-FFF2-40B4-BE49-F238E27FC236}">
                <a16:creationId xmlns:a16="http://schemas.microsoft.com/office/drawing/2014/main" id="{DC2909B9-A2B8-4A2E-9DCD-2D2849CD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94198" y="4155561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12v to 5v converter">
            <a:extLst>
              <a:ext uri="{FF2B5EF4-FFF2-40B4-BE49-F238E27FC236}">
                <a16:creationId xmlns:a16="http://schemas.microsoft.com/office/drawing/2014/main" id="{0D4EF8A8-3997-489F-88A8-62DB603B5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712" y="1327274"/>
            <a:ext cx="857169" cy="8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microusb">
            <a:extLst>
              <a:ext uri="{FF2B5EF4-FFF2-40B4-BE49-F238E27FC236}">
                <a16:creationId xmlns:a16="http://schemas.microsoft.com/office/drawing/2014/main" id="{127A0E16-A7E1-4DB5-9599-AD642BD7E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1707" r="58543" b="36926"/>
          <a:stretch/>
        </p:blipFill>
        <p:spPr bwMode="auto">
          <a:xfrm rot="10800000">
            <a:off x="8458287" y="2258007"/>
            <a:ext cx="190411" cy="4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3BE1E87-20F1-488E-9F43-15FC26802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481" y="4420030"/>
            <a:ext cx="1344537" cy="6693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B5EE4D9-79B4-4A5B-87D6-A6DB7F1E77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514" y="5563238"/>
            <a:ext cx="1344537" cy="66930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23B0A6D-8BBB-42B6-AF16-665E91EFD643}"/>
              </a:ext>
            </a:extLst>
          </p:cNvPr>
          <p:cNvCxnSpPr>
            <a:cxnSpLocks/>
          </p:cNvCxnSpPr>
          <p:nvPr/>
        </p:nvCxnSpPr>
        <p:spPr>
          <a:xfrm flipH="1">
            <a:off x="8582456" y="2184443"/>
            <a:ext cx="33099" cy="69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266580-4693-42D2-BEB8-192B084FCDF5}"/>
              </a:ext>
            </a:extLst>
          </p:cNvPr>
          <p:cNvCxnSpPr>
            <a:cxnSpLocks/>
          </p:cNvCxnSpPr>
          <p:nvPr/>
        </p:nvCxnSpPr>
        <p:spPr>
          <a:xfrm>
            <a:off x="8532979" y="2183904"/>
            <a:ext cx="21669" cy="7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 descr="Image result for 12v to 5v converter">
            <a:extLst>
              <a:ext uri="{FF2B5EF4-FFF2-40B4-BE49-F238E27FC236}">
                <a16:creationId xmlns:a16="http://schemas.microsoft.com/office/drawing/2014/main" id="{B9C9729C-542F-4FE0-86CB-1AE01DA65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066" y="1327274"/>
            <a:ext cx="857169" cy="8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Image result for microusb">
            <a:extLst>
              <a:ext uri="{FF2B5EF4-FFF2-40B4-BE49-F238E27FC236}">
                <a16:creationId xmlns:a16="http://schemas.microsoft.com/office/drawing/2014/main" id="{CAE446ED-3F1D-4BDE-BA64-9F8F078E7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1707" r="58543" b="36926"/>
          <a:stretch/>
        </p:blipFill>
        <p:spPr bwMode="auto">
          <a:xfrm rot="10800000">
            <a:off x="2467641" y="2258007"/>
            <a:ext cx="190411" cy="4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130544-86B4-4395-B7DE-C129224D43AF}"/>
              </a:ext>
            </a:extLst>
          </p:cNvPr>
          <p:cNvCxnSpPr>
            <a:cxnSpLocks/>
          </p:cNvCxnSpPr>
          <p:nvPr/>
        </p:nvCxnSpPr>
        <p:spPr>
          <a:xfrm flipH="1">
            <a:off x="2591810" y="2184443"/>
            <a:ext cx="33099" cy="69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09B4E0-150C-4A37-8909-B05B76451A71}"/>
              </a:ext>
            </a:extLst>
          </p:cNvPr>
          <p:cNvCxnSpPr>
            <a:cxnSpLocks/>
          </p:cNvCxnSpPr>
          <p:nvPr/>
        </p:nvCxnSpPr>
        <p:spPr>
          <a:xfrm>
            <a:off x="2542333" y="2183904"/>
            <a:ext cx="21669" cy="7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8" descr="Image result for microusb">
            <a:extLst>
              <a:ext uri="{FF2B5EF4-FFF2-40B4-BE49-F238E27FC236}">
                <a16:creationId xmlns:a16="http://schemas.microsoft.com/office/drawing/2014/main" id="{3145F914-ED9F-46A8-BCC7-F0F375E3F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4" t="18140" r="16071" b="27338"/>
          <a:stretch/>
        </p:blipFill>
        <p:spPr bwMode="auto">
          <a:xfrm rot="5595613">
            <a:off x="6645240" y="3357591"/>
            <a:ext cx="263360" cy="5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Image result for microusb">
            <a:extLst>
              <a:ext uri="{FF2B5EF4-FFF2-40B4-BE49-F238E27FC236}">
                <a16:creationId xmlns:a16="http://schemas.microsoft.com/office/drawing/2014/main" id="{994E4E32-C4F3-499E-8590-4DC34D203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4" t="18140" r="16071" b="27338"/>
          <a:stretch/>
        </p:blipFill>
        <p:spPr bwMode="auto">
          <a:xfrm rot="5595613">
            <a:off x="663105" y="3361092"/>
            <a:ext cx="263360" cy="5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Image result for microusb">
            <a:extLst>
              <a:ext uri="{FF2B5EF4-FFF2-40B4-BE49-F238E27FC236}">
                <a16:creationId xmlns:a16="http://schemas.microsoft.com/office/drawing/2014/main" id="{DE26C416-B0E2-4EFA-86A3-99388E023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1707" r="58543" b="36926"/>
          <a:stretch/>
        </p:blipFill>
        <p:spPr bwMode="auto">
          <a:xfrm>
            <a:off x="6296137" y="3098509"/>
            <a:ext cx="190411" cy="4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0" descr="Image result for xbee">
            <a:extLst>
              <a:ext uri="{FF2B5EF4-FFF2-40B4-BE49-F238E27FC236}">
                <a16:creationId xmlns:a16="http://schemas.microsoft.com/office/drawing/2014/main" id="{4B0287C3-A275-4965-9C7F-0AF93EA98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9" y="2500701"/>
            <a:ext cx="614030" cy="6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 descr="Image result for microusb">
            <a:extLst>
              <a:ext uri="{FF2B5EF4-FFF2-40B4-BE49-F238E27FC236}">
                <a16:creationId xmlns:a16="http://schemas.microsoft.com/office/drawing/2014/main" id="{17C44CC0-0B18-4752-ADC7-6DA06D4C8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1707" r="58543" b="36926"/>
          <a:stretch/>
        </p:blipFill>
        <p:spPr bwMode="auto">
          <a:xfrm>
            <a:off x="294705" y="3098509"/>
            <a:ext cx="190411" cy="4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Arc 80">
            <a:extLst>
              <a:ext uri="{FF2B5EF4-FFF2-40B4-BE49-F238E27FC236}">
                <a16:creationId xmlns:a16="http://schemas.microsoft.com/office/drawing/2014/main" id="{A3F8A940-5C5A-41EC-A26F-DC6AE2F45143}"/>
              </a:ext>
            </a:extLst>
          </p:cNvPr>
          <p:cNvSpPr/>
          <p:nvPr/>
        </p:nvSpPr>
        <p:spPr>
          <a:xfrm rot="10800000">
            <a:off x="6375632" y="3354906"/>
            <a:ext cx="388437" cy="262601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49B240B9-AFB1-4E5B-97F3-4288704AE3B1}"/>
              </a:ext>
            </a:extLst>
          </p:cNvPr>
          <p:cNvSpPr/>
          <p:nvPr/>
        </p:nvSpPr>
        <p:spPr>
          <a:xfrm rot="10800000">
            <a:off x="359924" y="3345130"/>
            <a:ext cx="388437" cy="262601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AE440C4-0A4A-4083-AD6C-E1763A067626}"/>
              </a:ext>
            </a:extLst>
          </p:cNvPr>
          <p:cNvCxnSpPr>
            <a:cxnSpLocks/>
          </p:cNvCxnSpPr>
          <p:nvPr/>
        </p:nvCxnSpPr>
        <p:spPr>
          <a:xfrm>
            <a:off x="8553145" y="6048022"/>
            <a:ext cx="1262266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F372D77-558A-431A-BF03-F55CFE0A9A12}"/>
              </a:ext>
            </a:extLst>
          </p:cNvPr>
          <p:cNvCxnSpPr>
            <a:cxnSpLocks/>
          </p:cNvCxnSpPr>
          <p:nvPr/>
        </p:nvCxnSpPr>
        <p:spPr>
          <a:xfrm>
            <a:off x="8565738" y="3762344"/>
            <a:ext cx="0" cy="22856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D4B80A6-7B02-4D1F-9BD5-D3E932EB8189}"/>
              </a:ext>
            </a:extLst>
          </p:cNvPr>
          <p:cNvCxnSpPr>
            <a:cxnSpLocks/>
          </p:cNvCxnSpPr>
          <p:nvPr/>
        </p:nvCxnSpPr>
        <p:spPr>
          <a:xfrm>
            <a:off x="8560591" y="4824936"/>
            <a:ext cx="1262266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2B09D8E-C92A-47D0-82BC-03A698EFFF52}"/>
              </a:ext>
            </a:extLst>
          </p:cNvPr>
          <p:cNvCxnSpPr>
            <a:cxnSpLocks/>
          </p:cNvCxnSpPr>
          <p:nvPr/>
        </p:nvCxnSpPr>
        <p:spPr>
          <a:xfrm>
            <a:off x="8508621" y="3759673"/>
            <a:ext cx="0" cy="21962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59F78FD-40D6-4F68-AE59-5E0742DF0F0D}"/>
              </a:ext>
            </a:extLst>
          </p:cNvPr>
          <p:cNvCxnSpPr>
            <a:cxnSpLocks/>
          </p:cNvCxnSpPr>
          <p:nvPr/>
        </p:nvCxnSpPr>
        <p:spPr>
          <a:xfrm>
            <a:off x="8500232" y="5956899"/>
            <a:ext cx="11587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4CE341D-3D24-489B-967C-9DC247BB6222}"/>
              </a:ext>
            </a:extLst>
          </p:cNvPr>
          <p:cNvCxnSpPr>
            <a:cxnSpLocks/>
          </p:cNvCxnSpPr>
          <p:nvPr/>
        </p:nvCxnSpPr>
        <p:spPr>
          <a:xfrm>
            <a:off x="8508621" y="4732855"/>
            <a:ext cx="11587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781E3D9-AAE9-4BAA-BF26-8E2BECFC8EFC}"/>
              </a:ext>
            </a:extLst>
          </p:cNvPr>
          <p:cNvCxnSpPr>
            <a:cxnSpLocks/>
          </p:cNvCxnSpPr>
          <p:nvPr/>
        </p:nvCxnSpPr>
        <p:spPr>
          <a:xfrm>
            <a:off x="2591061" y="3762344"/>
            <a:ext cx="0" cy="3979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71295C-BAFB-41E3-B24C-C9EA61C7B3B6}"/>
              </a:ext>
            </a:extLst>
          </p:cNvPr>
          <p:cNvCxnSpPr>
            <a:cxnSpLocks/>
          </p:cNvCxnSpPr>
          <p:nvPr/>
        </p:nvCxnSpPr>
        <p:spPr>
          <a:xfrm>
            <a:off x="2533944" y="3759673"/>
            <a:ext cx="0" cy="332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D1E6433-8EC4-46B0-B132-414E272A8CC5}"/>
              </a:ext>
            </a:extLst>
          </p:cNvPr>
          <p:cNvCxnSpPr>
            <a:cxnSpLocks/>
          </p:cNvCxnSpPr>
          <p:nvPr/>
        </p:nvCxnSpPr>
        <p:spPr>
          <a:xfrm>
            <a:off x="994731" y="4160324"/>
            <a:ext cx="159633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60F927D-777E-4F6C-9BDD-42EE06CC2206}"/>
              </a:ext>
            </a:extLst>
          </p:cNvPr>
          <p:cNvCxnSpPr>
            <a:cxnSpLocks/>
          </p:cNvCxnSpPr>
          <p:nvPr/>
        </p:nvCxnSpPr>
        <p:spPr>
          <a:xfrm>
            <a:off x="897622" y="4085021"/>
            <a:ext cx="16363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C50B155-6999-4862-B0F8-5460F59F555C}"/>
              </a:ext>
            </a:extLst>
          </p:cNvPr>
          <p:cNvCxnSpPr>
            <a:cxnSpLocks/>
          </p:cNvCxnSpPr>
          <p:nvPr/>
        </p:nvCxnSpPr>
        <p:spPr>
          <a:xfrm>
            <a:off x="999902" y="4151935"/>
            <a:ext cx="0" cy="19668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D67EE4E-9D7A-4362-A1C2-3D807BD93DE5}"/>
              </a:ext>
            </a:extLst>
          </p:cNvPr>
          <p:cNvCxnSpPr>
            <a:cxnSpLocks/>
          </p:cNvCxnSpPr>
          <p:nvPr/>
        </p:nvCxnSpPr>
        <p:spPr>
          <a:xfrm>
            <a:off x="909229" y="4090541"/>
            <a:ext cx="0" cy="1894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5E7B29D-04C9-411E-BDF5-B5D988CC58CC}"/>
              </a:ext>
            </a:extLst>
          </p:cNvPr>
          <p:cNvCxnSpPr>
            <a:cxnSpLocks/>
          </p:cNvCxnSpPr>
          <p:nvPr/>
        </p:nvCxnSpPr>
        <p:spPr>
          <a:xfrm>
            <a:off x="999902" y="4960334"/>
            <a:ext cx="9266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B6307FB-CC4B-4101-8E6C-0F49965AD2C5}"/>
              </a:ext>
            </a:extLst>
          </p:cNvPr>
          <p:cNvCxnSpPr>
            <a:cxnSpLocks/>
          </p:cNvCxnSpPr>
          <p:nvPr/>
        </p:nvCxnSpPr>
        <p:spPr>
          <a:xfrm>
            <a:off x="909229" y="4826889"/>
            <a:ext cx="1833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F4F6A8B-1237-40BB-9D8F-6BD7C2DDDE6E}"/>
              </a:ext>
            </a:extLst>
          </p:cNvPr>
          <p:cNvCxnSpPr>
            <a:cxnSpLocks/>
          </p:cNvCxnSpPr>
          <p:nvPr/>
        </p:nvCxnSpPr>
        <p:spPr>
          <a:xfrm>
            <a:off x="994731" y="6118774"/>
            <a:ext cx="9266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FEF9766-9510-406C-B6B4-7AD3019149E4}"/>
              </a:ext>
            </a:extLst>
          </p:cNvPr>
          <p:cNvCxnSpPr>
            <a:cxnSpLocks/>
          </p:cNvCxnSpPr>
          <p:nvPr/>
        </p:nvCxnSpPr>
        <p:spPr>
          <a:xfrm>
            <a:off x="900840" y="5985329"/>
            <a:ext cx="1949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0AF74CC-79C6-472F-975F-C49684137320}"/>
              </a:ext>
            </a:extLst>
          </p:cNvPr>
          <p:cNvCxnSpPr>
            <a:cxnSpLocks/>
          </p:cNvCxnSpPr>
          <p:nvPr/>
        </p:nvCxnSpPr>
        <p:spPr>
          <a:xfrm>
            <a:off x="2384876" y="3763016"/>
            <a:ext cx="0" cy="23986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C4BED-D8ED-4B2D-9F84-361A8BA56D2D}"/>
              </a:ext>
            </a:extLst>
          </p:cNvPr>
          <p:cNvCxnSpPr>
            <a:cxnSpLocks/>
          </p:cNvCxnSpPr>
          <p:nvPr/>
        </p:nvCxnSpPr>
        <p:spPr>
          <a:xfrm>
            <a:off x="748554" y="4004917"/>
            <a:ext cx="1636322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04FED12-F8A5-4280-A930-7ADDF2E96A58}"/>
              </a:ext>
            </a:extLst>
          </p:cNvPr>
          <p:cNvCxnSpPr>
            <a:cxnSpLocks/>
          </p:cNvCxnSpPr>
          <p:nvPr/>
        </p:nvCxnSpPr>
        <p:spPr>
          <a:xfrm>
            <a:off x="753903" y="4002878"/>
            <a:ext cx="0" cy="51039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6A3CA45-5D07-4FDC-B275-52993C6A381F}"/>
              </a:ext>
            </a:extLst>
          </p:cNvPr>
          <p:cNvCxnSpPr>
            <a:cxnSpLocks/>
          </p:cNvCxnSpPr>
          <p:nvPr/>
        </p:nvCxnSpPr>
        <p:spPr>
          <a:xfrm>
            <a:off x="748361" y="4513277"/>
            <a:ext cx="339039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EE57885-0F4E-485D-8FC2-56ABCCDAF6A4}"/>
              </a:ext>
            </a:extLst>
          </p:cNvPr>
          <p:cNvCxnSpPr>
            <a:cxnSpLocks/>
          </p:cNvCxnSpPr>
          <p:nvPr/>
        </p:nvCxnSpPr>
        <p:spPr>
          <a:xfrm>
            <a:off x="1876876" y="3759673"/>
            <a:ext cx="0" cy="19637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F021112-2E0D-4BD3-913D-154F5E57BC2A}"/>
              </a:ext>
            </a:extLst>
          </p:cNvPr>
          <p:cNvCxnSpPr>
            <a:cxnSpLocks/>
          </p:cNvCxnSpPr>
          <p:nvPr/>
        </p:nvCxnSpPr>
        <p:spPr>
          <a:xfrm>
            <a:off x="615950" y="3949700"/>
            <a:ext cx="1269135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3945A9C-99FD-4BA1-A27C-F9D9645F5999}"/>
              </a:ext>
            </a:extLst>
          </p:cNvPr>
          <p:cNvCxnSpPr>
            <a:cxnSpLocks/>
          </p:cNvCxnSpPr>
          <p:nvPr/>
        </p:nvCxnSpPr>
        <p:spPr>
          <a:xfrm>
            <a:off x="635000" y="3949700"/>
            <a:ext cx="0" cy="167374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05C4861-2C96-4324-849D-0BB7B89C1578}"/>
              </a:ext>
            </a:extLst>
          </p:cNvPr>
          <p:cNvCxnSpPr>
            <a:cxnSpLocks/>
          </p:cNvCxnSpPr>
          <p:nvPr/>
        </p:nvCxnSpPr>
        <p:spPr>
          <a:xfrm>
            <a:off x="635000" y="5618815"/>
            <a:ext cx="460789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49506D1-4B95-4CC6-9F0B-B1D174E094D9}"/>
              </a:ext>
            </a:extLst>
          </p:cNvPr>
          <p:cNvCxnSpPr>
            <a:cxnSpLocks/>
          </p:cNvCxnSpPr>
          <p:nvPr/>
        </p:nvCxnSpPr>
        <p:spPr>
          <a:xfrm>
            <a:off x="2349860" y="4960334"/>
            <a:ext cx="36794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5294984-0E6E-4AD7-BED5-E4646B8AE16F}"/>
              </a:ext>
            </a:extLst>
          </p:cNvPr>
          <p:cNvCxnSpPr>
            <a:cxnSpLocks/>
          </p:cNvCxnSpPr>
          <p:nvPr/>
        </p:nvCxnSpPr>
        <p:spPr>
          <a:xfrm>
            <a:off x="2713038" y="4657585"/>
            <a:ext cx="0" cy="3027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205B80A-7514-43F3-BB98-8D2D92728A83}"/>
              </a:ext>
            </a:extLst>
          </p:cNvPr>
          <p:cNvCxnSpPr>
            <a:cxnSpLocks/>
          </p:cNvCxnSpPr>
          <p:nvPr/>
        </p:nvCxnSpPr>
        <p:spPr>
          <a:xfrm>
            <a:off x="2706859" y="4657585"/>
            <a:ext cx="386385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2881A23-4181-47E5-BB3A-C87B4A14D6CF}"/>
              </a:ext>
            </a:extLst>
          </p:cNvPr>
          <p:cNvCxnSpPr>
            <a:cxnSpLocks/>
          </p:cNvCxnSpPr>
          <p:nvPr/>
        </p:nvCxnSpPr>
        <p:spPr>
          <a:xfrm>
            <a:off x="2337331" y="6099663"/>
            <a:ext cx="36794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4FBD74-B202-4A24-808C-7AB159524C01}"/>
              </a:ext>
            </a:extLst>
          </p:cNvPr>
          <p:cNvCxnSpPr>
            <a:cxnSpLocks/>
          </p:cNvCxnSpPr>
          <p:nvPr/>
        </p:nvCxnSpPr>
        <p:spPr>
          <a:xfrm>
            <a:off x="2700509" y="5796914"/>
            <a:ext cx="0" cy="3027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BCB69AD-C648-475D-B708-9279C2BDFF46}"/>
              </a:ext>
            </a:extLst>
          </p:cNvPr>
          <p:cNvCxnSpPr>
            <a:cxnSpLocks/>
          </p:cNvCxnSpPr>
          <p:nvPr/>
        </p:nvCxnSpPr>
        <p:spPr>
          <a:xfrm>
            <a:off x="2694330" y="5796914"/>
            <a:ext cx="386385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08E8008-B417-4BEE-B8EC-C2967CB847C2}"/>
              </a:ext>
            </a:extLst>
          </p:cNvPr>
          <p:cNvCxnSpPr>
            <a:cxnSpLocks/>
          </p:cNvCxnSpPr>
          <p:nvPr/>
        </p:nvCxnSpPr>
        <p:spPr>
          <a:xfrm>
            <a:off x="2337331" y="5955941"/>
            <a:ext cx="2875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85AE8B-643C-4C64-AA6E-938619020C04}"/>
              </a:ext>
            </a:extLst>
          </p:cNvPr>
          <p:cNvCxnSpPr>
            <a:cxnSpLocks/>
          </p:cNvCxnSpPr>
          <p:nvPr/>
        </p:nvCxnSpPr>
        <p:spPr>
          <a:xfrm>
            <a:off x="2620146" y="5749588"/>
            <a:ext cx="0" cy="211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4B84083-FB6E-4B24-93F3-2E484EE13801}"/>
              </a:ext>
            </a:extLst>
          </p:cNvPr>
          <p:cNvCxnSpPr>
            <a:cxnSpLocks/>
          </p:cNvCxnSpPr>
          <p:nvPr/>
        </p:nvCxnSpPr>
        <p:spPr>
          <a:xfrm>
            <a:off x="2620146" y="5754351"/>
            <a:ext cx="4605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1B9CA6F-731E-4D72-BE92-1CAB6A49C2E4}"/>
              </a:ext>
            </a:extLst>
          </p:cNvPr>
          <p:cNvCxnSpPr>
            <a:cxnSpLocks/>
          </p:cNvCxnSpPr>
          <p:nvPr/>
        </p:nvCxnSpPr>
        <p:spPr>
          <a:xfrm>
            <a:off x="2349860" y="4821083"/>
            <a:ext cx="2875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9A6CE4D-9084-4992-B943-B2D0ADFBD8DD}"/>
              </a:ext>
            </a:extLst>
          </p:cNvPr>
          <p:cNvCxnSpPr>
            <a:cxnSpLocks/>
          </p:cNvCxnSpPr>
          <p:nvPr/>
        </p:nvCxnSpPr>
        <p:spPr>
          <a:xfrm>
            <a:off x="2632675" y="4614730"/>
            <a:ext cx="0" cy="211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E1FDA1B-A7AF-4542-A541-AA34DFDA2592}"/>
              </a:ext>
            </a:extLst>
          </p:cNvPr>
          <p:cNvCxnSpPr>
            <a:cxnSpLocks/>
          </p:cNvCxnSpPr>
          <p:nvPr/>
        </p:nvCxnSpPr>
        <p:spPr>
          <a:xfrm>
            <a:off x="2632675" y="4619493"/>
            <a:ext cx="4605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781C5E1-4AD6-4D5A-8622-5400A856E90D}"/>
              </a:ext>
            </a:extLst>
          </p:cNvPr>
          <p:cNvSpPr txBox="1"/>
          <p:nvPr/>
        </p:nvSpPr>
        <p:spPr>
          <a:xfrm>
            <a:off x="11586575" y="185766"/>
            <a:ext cx="2535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5V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8AD88B-ECAE-4382-BA83-39F78BE78595}"/>
              </a:ext>
            </a:extLst>
          </p:cNvPr>
          <p:cNvCxnSpPr>
            <a:cxnSpLocks/>
          </p:cNvCxnSpPr>
          <p:nvPr/>
        </p:nvCxnSpPr>
        <p:spPr>
          <a:xfrm>
            <a:off x="2342130" y="4497417"/>
            <a:ext cx="50830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0DC18B4-9502-4642-A90D-AAE4B2A5FB9B}"/>
              </a:ext>
            </a:extLst>
          </p:cNvPr>
          <p:cNvCxnSpPr>
            <a:cxnSpLocks/>
          </p:cNvCxnSpPr>
          <p:nvPr/>
        </p:nvCxnSpPr>
        <p:spPr>
          <a:xfrm>
            <a:off x="2850430" y="4707617"/>
            <a:ext cx="24281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71C444C-F927-4430-875B-50C99A77125A}"/>
              </a:ext>
            </a:extLst>
          </p:cNvPr>
          <p:cNvCxnSpPr>
            <a:cxnSpLocks/>
          </p:cNvCxnSpPr>
          <p:nvPr/>
        </p:nvCxnSpPr>
        <p:spPr>
          <a:xfrm>
            <a:off x="2845667" y="4490511"/>
            <a:ext cx="0" cy="21972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B95C3DE-39CF-4104-886F-AD1589C42E69}"/>
              </a:ext>
            </a:extLst>
          </p:cNvPr>
          <p:cNvCxnSpPr>
            <a:cxnSpLocks/>
          </p:cNvCxnSpPr>
          <p:nvPr/>
        </p:nvCxnSpPr>
        <p:spPr>
          <a:xfrm>
            <a:off x="2330296" y="5637563"/>
            <a:ext cx="50830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2EBB7C7-9A26-49A8-9975-C900A8C6D714}"/>
              </a:ext>
            </a:extLst>
          </p:cNvPr>
          <p:cNvCxnSpPr>
            <a:cxnSpLocks/>
          </p:cNvCxnSpPr>
          <p:nvPr/>
        </p:nvCxnSpPr>
        <p:spPr>
          <a:xfrm>
            <a:off x="2838596" y="5847763"/>
            <a:ext cx="24281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5811DAC-AD84-42F4-88DC-DCD4A0C4A3A9}"/>
              </a:ext>
            </a:extLst>
          </p:cNvPr>
          <p:cNvCxnSpPr>
            <a:cxnSpLocks/>
          </p:cNvCxnSpPr>
          <p:nvPr/>
        </p:nvCxnSpPr>
        <p:spPr>
          <a:xfrm>
            <a:off x="2833833" y="5630657"/>
            <a:ext cx="0" cy="21972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D40173C-21A9-492D-9E73-4D5D830A9317}"/>
              </a:ext>
            </a:extLst>
          </p:cNvPr>
          <p:cNvSpPr/>
          <p:nvPr/>
        </p:nvSpPr>
        <p:spPr>
          <a:xfrm>
            <a:off x="6166136" y="150788"/>
            <a:ext cx="1441734" cy="731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1E96C4F-B4F8-4B07-8DF7-6BC6C6B1BEA9}"/>
              </a:ext>
            </a:extLst>
          </p:cNvPr>
          <p:cNvSpPr/>
          <p:nvPr/>
        </p:nvSpPr>
        <p:spPr>
          <a:xfrm>
            <a:off x="6481358" y="109289"/>
            <a:ext cx="189715" cy="461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775E2AA-09CC-412A-B689-5D759C9A47A4}"/>
              </a:ext>
            </a:extLst>
          </p:cNvPr>
          <p:cNvSpPr/>
          <p:nvPr/>
        </p:nvSpPr>
        <p:spPr>
          <a:xfrm>
            <a:off x="6257370" y="109289"/>
            <a:ext cx="189715" cy="46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4C13B92-DA21-4E27-BAE9-C1AC4CA74CB4}"/>
              </a:ext>
            </a:extLst>
          </p:cNvPr>
          <p:cNvCxnSpPr>
            <a:cxnSpLocks/>
          </p:cNvCxnSpPr>
          <p:nvPr/>
        </p:nvCxnSpPr>
        <p:spPr>
          <a:xfrm>
            <a:off x="2384876" y="3571875"/>
            <a:ext cx="0" cy="14772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A504233-A5A2-485C-B5C4-990EBAB3BC31}"/>
              </a:ext>
            </a:extLst>
          </p:cNvPr>
          <p:cNvCxnSpPr>
            <a:cxnSpLocks/>
          </p:cNvCxnSpPr>
          <p:nvPr/>
        </p:nvCxnSpPr>
        <p:spPr>
          <a:xfrm>
            <a:off x="2333922" y="3501727"/>
            <a:ext cx="0" cy="21886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1CA04A7-6DBC-4236-905B-533B40158B69}"/>
              </a:ext>
            </a:extLst>
          </p:cNvPr>
          <p:cNvCxnSpPr>
            <a:cxnSpLocks/>
          </p:cNvCxnSpPr>
          <p:nvPr/>
        </p:nvCxnSpPr>
        <p:spPr>
          <a:xfrm>
            <a:off x="2333471" y="3511506"/>
            <a:ext cx="65737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E3798E7-7352-4214-A991-8E4C1AC3DCA8}"/>
              </a:ext>
            </a:extLst>
          </p:cNvPr>
          <p:cNvCxnSpPr>
            <a:cxnSpLocks/>
          </p:cNvCxnSpPr>
          <p:nvPr/>
        </p:nvCxnSpPr>
        <p:spPr>
          <a:xfrm>
            <a:off x="2378526" y="3571875"/>
            <a:ext cx="56170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3D82219-3E7C-4C6D-BFFD-A0A8A2C4C217}"/>
              </a:ext>
            </a:extLst>
          </p:cNvPr>
          <p:cNvCxnSpPr>
            <a:cxnSpLocks/>
          </p:cNvCxnSpPr>
          <p:nvPr/>
        </p:nvCxnSpPr>
        <p:spPr>
          <a:xfrm>
            <a:off x="2933885" y="3571875"/>
            <a:ext cx="0" cy="233362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DCEF6F4-F2B2-4022-B3D6-700558A97D54}"/>
              </a:ext>
            </a:extLst>
          </p:cNvPr>
          <p:cNvCxnSpPr>
            <a:cxnSpLocks/>
          </p:cNvCxnSpPr>
          <p:nvPr/>
        </p:nvCxnSpPr>
        <p:spPr>
          <a:xfrm>
            <a:off x="2984500" y="3511506"/>
            <a:ext cx="0" cy="12509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1B7445D-DCF5-45B2-B56A-54A17D6348E4}"/>
              </a:ext>
            </a:extLst>
          </p:cNvPr>
          <p:cNvCxnSpPr>
            <a:cxnSpLocks/>
          </p:cNvCxnSpPr>
          <p:nvPr/>
        </p:nvCxnSpPr>
        <p:spPr>
          <a:xfrm>
            <a:off x="2978150" y="4755242"/>
            <a:ext cx="115094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F94D4E8-EB74-45FD-B75A-C7B0D34A314B}"/>
              </a:ext>
            </a:extLst>
          </p:cNvPr>
          <p:cNvCxnSpPr>
            <a:cxnSpLocks/>
          </p:cNvCxnSpPr>
          <p:nvPr/>
        </p:nvCxnSpPr>
        <p:spPr>
          <a:xfrm>
            <a:off x="2930861" y="5898242"/>
            <a:ext cx="15920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EEE006D-34FF-4113-AAEC-96FF9B95E58C}"/>
              </a:ext>
            </a:extLst>
          </p:cNvPr>
          <p:cNvCxnSpPr>
            <a:cxnSpLocks/>
          </p:cNvCxnSpPr>
          <p:nvPr/>
        </p:nvCxnSpPr>
        <p:spPr>
          <a:xfrm>
            <a:off x="11444470" y="268929"/>
            <a:ext cx="168255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74D2E17-0591-47D7-95C1-B3FF49657820}"/>
              </a:ext>
            </a:extLst>
          </p:cNvPr>
          <p:cNvCxnSpPr>
            <a:cxnSpLocks/>
          </p:cNvCxnSpPr>
          <p:nvPr/>
        </p:nvCxnSpPr>
        <p:spPr>
          <a:xfrm>
            <a:off x="11444470" y="373704"/>
            <a:ext cx="168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F758749-033B-49F6-82B3-19F5BF37994D}"/>
              </a:ext>
            </a:extLst>
          </p:cNvPr>
          <p:cNvCxnSpPr>
            <a:cxnSpLocks/>
          </p:cNvCxnSpPr>
          <p:nvPr/>
        </p:nvCxnSpPr>
        <p:spPr>
          <a:xfrm>
            <a:off x="11445932" y="476098"/>
            <a:ext cx="168255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3BD3202-3F40-4274-AAE5-1731F6CD072B}"/>
              </a:ext>
            </a:extLst>
          </p:cNvPr>
          <p:cNvCxnSpPr>
            <a:cxnSpLocks/>
          </p:cNvCxnSpPr>
          <p:nvPr/>
        </p:nvCxnSpPr>
        <p:spPr>
          <a:xfrm>
            <a:off x="11445932" y="571348"/>
            <a:ext cx="168255" cy="0"/>
          </a:xfrm>
          <a:prstGeom prst="line">
            <a:avLst/>
          </a:prstGeom>
          <a:ln w="127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30CC5C22-1E89-456A-B5B8-C9E90B80CCFF}"/>
              </a:ext>
            </a:extLst>
          </p:cNvPr>
          <p:cNvCxnSpPr>
            <a:cxnSpLocks/>
          </p:cNvCxnSpPr>
          <p:nvPr/>
        </p:nvCxnSpPr>
        <p:spPr>
          <a:xfrm>
            <a:off x="11445932" y="659454"/>
            <a:ext cx="168255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AE8B6A5-E7EA-4C15-AD28-26806E5749A3}"/>
              </a:ext>
            </a:extLst>
          </p:cNvPr>
          <p:cNvCxnSpPr>
            <a:cxnSpLocks/>
          </p:cNvCxnSpPr>
          <p:nvPr/>
        </p:nvCxnSpPr>
        <p:spPr>
          <a:xfrm>
            <a:off x="11445932" y="742798"/>
            <a:ext cx="168255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56E2F142-C0B6-4990-9BE5-E54810221C9F}"/>
              </a:ext>
            </a:extLst>
          </p:cNvPr>
          <p:cNvSpPr txBox="1"/>
          <p:nvPr/>
        </p:nvSpPr>
        <p:spPr>
          <a:xfrm>
            <a:off x="11586575" y="282974"/>
            <a:ext cx="39946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0V/GND</a:t>
            </a:r>
            <a:endParaRPr lang="en-US" sz="7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6D91642-5BF9-43D2-86DA-2819D4915209}"/>
              </a:ext>
            </a:extLst>
          </p:cNvPr>
          <p:cNvSpPr txBox="1"/>
          <p:nvPr/>
        </p:nvSpPr>
        <p:spPr>
          <a:xfrm>
            <a:off x="11586575" y="387748"/>
            <a:ext cx="3305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PWM</a:t>
            </a:r>
            <a:endParaRPr lang="en-US" sz="700" dirty="0">
              <a:solidFill>
                <a:srgbClr val="FFC000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56E2690-8A71-44FF-8A3E-1DEEAD9BB43C}"/>
              </a:ext>
            </a:extLst>
          </p:cNvPr>
          <p:cNvSpPr txBox="1"/>
          <p:nvPr/>
        </p:nvSpPr>
        <p:spPr>
          <a:xfrm>
            <a:off x="11586575" y="484717"/>
            <a:ext cx="3385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3399FF"/>
                </a:solidFill>
              </a:rPr>
              <a:t>DOUT</a:t>
            </a:r>
            <a:endParaRPr lang="en-US" sz="700" dirty="0">
              <a:solidFill>
                <a:srgbClr val="3399FF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04E8E07-F548-4631-8661-A5C9027EAD26}"/>
              </a:ext>
            </a:extLst>
          </p:cNvPr>
          <p:cNvSpPr txBox="1"/>
          <p:nvPr/>
        </p:nvSpPr>
        <p:spPr>
          <a:xfrm>
            <a:off x="11586575" y="576637"/>
            <a:ext cx="54694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accent2">
                    <a:lumMod val="50000"/>
                  </a:schemeClr>
                </a:solidFill>
              </a:rPr>
              <a:t>INTERRUPT A</a:t>
            </a:r>
            <a:endParaRPr lang="en-US" sz="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7845DAB-4E3D-4857-B7DA-D0A6AD4171D2}"/>
              </a:ext>
            </a:extLst>
          </p:cNvPr>
          <p:cNvSpPr txBox="1"/>
          <p:nvPr/>
        </p:nvSpPr>
        <p:spPr>
          <a:xfrm>
            <a:off x="11585750" y="665302"/>
            <a:ext cx="5309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INTERRUPT B</a:t>
            </a:r>
            <a:endParaRPr lang="en-US" sz="7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CC4D8A0F-6973-43CA-9791-20DCE8FD0F56}"/>
              </a:ext>
            </a:extLst>
          </p:cNvPr>
          <p:cNvCxnSpPr>
            <a:cxnSpLocks/>
          </p:cNvCxnSpPr>
          <p:nvPr/>
        </p:nvCxnSpPr>
        <p:spPr>
          <a:xfrm flipH="1">
            <a:off x="3787645" y="4864621"/>
            <a:ext cx="283406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FAB75E-CBF9-43A4-BF3F-9A38E9CA2510}"/>
              </a:ext>
            </a:extLst>
          </p:cNvPr>
          <p:cNvCxnSpPr>
            <a:cxnSpLocks/>
          </p:cNvCxnSpPr>
          <p:nvPr/>
        </p:nvCxnSpPr>
        <p:spPr>
          <a:xfrm flipH="1">
            <a:off x="4036207" y="4732855"/>
            <a:ext cx="55383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0DA42B-5A3D-4E81-B5E3-B0D46897D8C2}"/>
              </a:ext>
            </a:extLst>
          </p:cNvPr>
          <p:cNvCxnSpPr>
            <a:cxnSpLocks/>
          </p:cNvCxnSpPr>
          <p:nvPr/>
        </p:nvCxnSpPr>
        <p:spPr>
          <a:xfrm flipH="1">
            <a:off x="4036207" y="4648581"/>
            <a:ext cx="558559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200F249-D427-4510-95A1-78A0FB6FACB9}"/>
              </a:ext>
            </a:extLst>
          </p:cNvPr>
          <p:cNvCxnSpPr>
            <a:cxnSpLocks/>
          </p:cNvCxnSpPr>
          <p:nvPr/>
        </p:nvCxnSpPr>
        <p:spPr>
          <a:xfrm>
            <a:off x="4053551" y="4715686"/>
            <a:ext cx="0" cy="14893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02ED9899-7F87-4EBD-85FB-C1DD36D32D3A}"/>
              </a:ext>
            </a:extLst>
          </p:cNvPr>
          <p:cNvCxnSpPr>
            <a:cxnSpLocks/>
          </p:cNvCxnSpPr>
          <p:nvPr/>
        </p:nvCxnSpPr>
        <p:spPr>
          <a:xfrm>
            <a:off x="4051170" y="4600044"/>
            <a:ext cx="0" cy="6527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753A677-5DF7-4EA1-8197-2C6126213C01}"/>
              </a:ext>
            </a:extLst>
          </p:cNvPr>
          <p:cNvCxnSpPr>
            <a:cxnSpLocks/>
          </p:cNvCxnSpPr>
          <p:nvPr/>
        </p:nvCxnSpPr>
        <p:spPr>
          <a:xfrm flipH="1">
            <a:off x="3791772" y="4600044"/>
            <a:ext cx="279279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B1E81F7-65DB-43E0-B00A-0CFB75A47128}"/>
              </a:ext>
            </a:extLst>
          </p:cNvPr>
          <p:cNvSpPr/>
          <p:nvPr/>
        </p:nvSpPr>
        <p:spPr>
          <a:xfrm>
            <a:off x="4570113" y="4382499"/>
            <a:ext cx="1089533" cy="519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395A79E9-6152-469D-BFCC-1846DFA31A8D}"/>
              </a:ext>
            </a:extLst>
          </p:cNvPr>
          <p:cNvCxnSpPr>
            <a:cxnSpLocks/>
          </p:cNvCxnSpPr>
          <p:nvPr/>
        </p:nvCxnSpPr>
        <p:spPr>
          <a:xfrm flipH="1">
            <a:off x="4021949" y="5881899"/>
            <a:ext cx="55383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6425FB4B-7BBE-4C26-B1B5-A10B7E175F7C}"/>
              </a:ext>
            </a:extLst>
          </p:cNvPr>
          <p:cNvCxnSpPr>
            <a:cxnSpLocks/>
          </p:cNvCxnSpPr>
          <p:nvPr/>
        </p:nvCxnSpPr>
        <p:spPr>
          <a:xfrm flipH="1">
            <a:off x="4127477" y="5788778"/>
            <a:ext cx="44944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FD12549F-9E4D-44EA-8619-4A795B9B0561}"/>
              </a:ext>
            </a:extLst>
          </p:cNvPr>
          <p:cNvCxnSpPr>
            <a:cxnSpLocks/>
          </p:cNvCxnSpPr>
          <p:nvPr/>
        </p:nvCxnSpPr>
        <p:spPr>
          <a:xfrm>
            <a:off x="4146299" y="5794533"/>
            <a:ext cx="0" cy="24059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85F0D45-FCAA-4E85-AE1F-B9CA967DE93A}"/>
              </a:ext>
            </a:extLst>
          </p:cNvPr>
          <p:cNvCxnSpPr>
            <a:cxnSpLocks/>
          </p:cNvCxnSpPr>
          <p:nvPr/>
        </p:nvCxnSpPr>
        <p:spPr>
          <a:xfrm flipH="1">
            <a:off x="3777794" y="6014796"/>
            <a:ext cx="368505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91E3106-93D1-4C53-9A23-6D40F7A481D0}"/>
              </a:ext>
            </a:extLst>
          </p:cNvPr>
          <p:cNvSpPr/>
          <p:nvPr/>
        </p:nvSpPr>
        <p:spPr>
          <a:xfrm>
            <a:off x="4570114" y="5725773"/>
            <a:ext cx="1089533" cy="519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9950B1C-3E08-496E-B451-18FD73647F8B}"/>
              </a:ext>
            </a:extLst>
          </p:cNvPr>
          <p:cNvCxnSpPr>
            <a:cxnSpLocks/>
          </p:cNvCxnSpPr>
          <p:nvPr/>
        </p:nvCxnSpPr>
        <p:spPr>
          <a:xfrm>
            <a:off x="4041541" y="5740520"/>
            <a:ext cx="0" cy="15737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74D408AB-12CC-4938-B390-B5FB7FCEA621}"/>
              </a:ext>
            </a:extLst>
          </p:cNvPr>
          <p:cNvCxnSpPr>
            <a:cxnSpLocks/>
          </p:cNvCxnSpPr>
          <p:nvPr/>
        </p:nvCxnSpPr>
        <p:spPr>
          <a:xfrm flipH="1">
            <a:off x="3777794" y="5734463"/>
            <a:ext cx="2829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371ECCBB-BEBC-4838-9DF0-4BA1177C1054}"/>
              </a:ext>
            </a:extLst>
          </p:cNvPr>
          <p:cNvCxnSpPr>
            <a:cxnSpLocks/>
          </p:cNvCxnSpPr>
          <p:nvPr/>
        </p:nvCxnSpPr>
        <p:spPr>
          <a:xfrm flipV="1">
            <a:off x="8358360" y="3759674"/>
            <a:ext cx="0" cy="203724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2E78DD6F-D156-4918-8FAF-65176A1B3494}"/>
              </a:ext>
            </a:extLst>
          </p:cNvPr>
          <p:cNvCxnSpPr>
            <a:cxnSpLocks/>
          </p:cNvCxnSpPr>
          <p:nvPr/>
        </p:nvCxnSpPr>
        <p:spPr>
          <a:xfrm flipV="1">
            <a:off x="8358360" y="3607731"/>
            <a:ext cx="0" cy="93903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E444D356-9FEE-4A03-A245-75E5A233F628}"/>
              </a:ext>
            </a:extLst>
          </p:cNvPr>
          <p:cNvCxnSpPr>
            <a:cxnSpLocks/>
          </p:cNvCxnSpPr>
          <p:nvPr/>
        </p:nvCxnSpPr>
        <p:spPr>
          <a:xfrm>
            <a:off x="8307559" y="3701634"/>
            <a:ext cx="0" cy="196552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0C1832E-1B94-46F9-9D66-F40F0A226000}"/>
              </a:ext>
            </a:extLst>
          </p:cNvPr>
          <p:cNvCxnSpPr>
            <a:cxnSpLocks/>
          </p:cNvCxnSpPr>
          <p:nvPr/>
        </p:nvCxnSpPr>
        <p:spPr>
          <a:xfrm rot="16200000">
            <a:off x="8175806" y="3617506"/>
            <a:ext cx="168255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D00759CB-A856-4F57-8884-54B69955108F}"/>
              </a:ext>
            </a:extLst>
          </p:cNvPr>
          <p:cNvCxnSpPr>
            <a:cxnSpLocks/>
          </p:cNvCxnSpPr>
          <p:nvPr/>
        </p:nvCxnSpPr>
        <p:spPr>
          <a:xfrm flipH="1">
            <a:off x="8307559" y="5667164"/>
            <a:ext cx="999817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6F45E5BA-5A59-462D-BE30-9A9F7983568E}"/>
              </a:ext>
            </a:extLst>
          </p:cNvPr>
          <p:cNvCxnSpPr>
            <a:cxnSpLocks/>
          </p:cNvCxnSpPr>
          <p:nvPr/>
        </p:nvCxnSpPr>
        <p:spPr>
          <a:xfrm flipH="1">
            <a:off x="8358360" y="5804534"/>
            <a:ext cx="1126450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4CB9BF75-9F9A-494D-AF77-71C92CB17D01}"/>
              </a:ext>
            </a:extLst>
          </p:cNvPr>
          <p:cNvCxnSpPr>
            <a:cxnSpLocks/>
          </p:cNvCxnSpPr>
          <p:nvPr/>
        </p:nvCxnSpPr>
        <p:spPr>
          <a:xfrm flipH="1">
            <a:off x="8985250" y="4444077"/>
            <a:ext cx="322126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5FE5ED8E-0614-4A03-8C0C-DCCB28B707DC}"/>
              </a:ext>
            </a:extLst>
          </p:cNvPr>
          <p:cNvCxnSpPr>
            <a:cxnSpLocks/>
          </p:cNvCxnSpPr>
          <p:nvPr/>
        </p:nvCxnSpPr>
        <p:spPr>
          <a:xfrm flipH="1">
            <a:off x="9032081" y="4573828"/>
            <a:ext cx="438530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A2B5F47-A8F7-462A-98E2-C99B26394EC6}"/>
              </a:ext>
            </a:extLst>
          </p:cNvPr>
          <p:cNvCxnSpPr>
            <a:cxnSpLocks/>
          </p:cNvCxnSpPr>
          <p:nvPr/>
        </p:nvCxnSpPr>
        <p:spPr>
          <a:xfrm flipH="1">
            <a:off x="8358360" y="3613133"/>
            <a:ext cx="62689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AA114649-BF96-4123-AFEF-00B0E1CF4693}"/>
              </a:ext>
            </a:extLst>
          </p:cNvPr>
          <p:cNvCxnSpPr>
            <a:cxnSpLocks/>
          </p:cNvCxnSpPr>
          <p:nvPr/>
        </p:nvCxnSpPr>
        <p:spPr>
          <a:xfrm flipV="1">
            <a:off x="8985250" y="3607732"/>
            <a:ext cx="0" cy="83634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0F09208D-9801-4093-8E01-DAFB7A59C708}"/>
              </a:ext>
            </a:extLst>
          </p:cNvPr>
          <p:cNvCxnSpPr>
            <a:cxnSpLocks/>
          </p:cNvCxnSpPr>
          <p:nvPr/>
        </p:nvCxnSpPr>
        <p:spPr>
          <a:xfrm flipH="1">
            <a:off x="8259934" y="3538140"/>
            <a:ext cx="772147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0242A42C-CBF5-4276-AD86-3F49291681C7}"/>
              </a:ext>
            </a:extLst>
          </p:cNvPr>
          <p:cNvCxnSpPr>
            <a:cxnSpLocks/>
          </p:cNvCxnSpPr>
          <p:nvPr/>
        </p:nvCxnSpPr>
        <p:spPr>
          <a:xfrm flipV="1">
            <a:off x="9032082" y="3533379"/>
            <a:ext cx="0" cy="1040449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A5AB670E-8FD9-43F9-9947-E3252F33ABFB}"/>
              </a:ext>
            </a:extLst>
          </p:cNvPr>
          <p:cNvSpPr/>
          <p:nvPr/>
        </p:nvSpPr>
        <p:spPr>
          <a:xfrm>
            <a:off x="6042043" y="106680"/>
            <a:ext cx="285235" cy="981511"/>
          </a:xfrm>
          <a:custGeom>
            <a:avLst/>
            <a:gdLst>
              <a:gd name="connsiteX0" fmla="*/ 276846 w 285235"/>
              <a:gd name="connsiteY0" fmla="*/ 0 h 981511"/>
              <a:gd name="connsiteX1" fmla="*/ 10 w 285235"/>
              <a:gd name="connsiteY1" fmla="*/ 645952 h 981511"/>
              <a:gd name="connsiteX2" fmla="*/ 285235 w 285235"/>
              <a:gd name="connsiteY2" fmla="*/ 981511 h 98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35" h="981511">
                <a:moveTo>
                  <a:pt x="276846" y="0"/>
                </a:moveTo>
                <a:cubicBezTo>
                  <a:pt x="137729" y="241183"/>
                  <a:pt x="-1388" y="482367"/>
                  <a:pt x="10" y="645952"/>
                </a:cubicBezTo>
                <a:cubicBezTo>
                  <a:pt x="1408" y="809537"/>
                  <a:pt x="155206" y="939566"/>
                  <a:pt x="285235" y="98151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31823E9B-C5B4-42D3-ADAA-38C4C028AD5C}"/>
              </a:ext>
            </a:extLst>
          </p:cNvPr>
          <p:cNvSpPr/>
          <p:nvPr/>
        </p:nvSpPr>
        <p:spPr>
          <a:xfrm>
            <a:off x="6254168" y="132851"/>
            <a:ext cx="285235" cy="981511"/>
          </a:xfrm>
          <a:custGeom>
            <a:avLst/>
            <a:gdLst>
              <a:gd name="connsiteX0" fmla="*/ 276846 w 285235"/>
              <a:gd name="connsiteY0" fmla="*/ 0 h 981511"/>
              <a:gd name="connsiteX1" fmla="*/ 10 w 285235"/>
              <a:gd name="connsiteY1" fmla="*/ 645952 h 981511"/>
              <a:gd name="connsiteX2" fmla="*/ 285235 w 285235"/>
              <a:gd name="connsiteY2" fmla="*/ 981511 h 98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35" h="981511">
                <a:moveTo>
                  <a:pt x="276846" y="0"/>
                </a:moveTo>
                <a:cubicBezTo>
                  <a:pt x="137729" y="241183"/>
                  <a:pt x="-1388" y="482367"/>
                  <a:pt x="10" y="645952"/>
                </a:cubicBezTo>
                <a:cubicBezTo>
                  <a:pt x="1408" y="809537"/>
                  <a:pt x="155206" y="939566"/>
                  <a:pt x="285235" y="981511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9BF47A-EB03-4891-AFB5-83CF5F9E6D47}"/>
              </a:ext>
            </a:extLst>
          </p:cNvPr>
          <p:cNvSpPr/>
          <p:nvPr/>
        </p:nvSpPr>
        <p:spPr>
          <a:xfrm>
            <a:off x="2978150" y="2085975"/>
            <a:ext cx="5095560" cy="257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65F20B-CFEC-4ECE-9620-A88DFDA4E5C3}"/>
              </a:ext>
            </a:extLst>
          </p:cNvPr>
          <p:cNvSpPr/>
          <p:nvPr/>
        </p:nvSpPr>
        <p:spPr>
          <a:xfrm>
            <a:off x="2999794" y="2145509"/>
            <a:ext cx="505982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04EAE76-E979-4DAD-B724-F6F832E8BFAC}"/>
              </a:ext>
            </a:extLst>
          </p:cNvPr>
          <p:cNvSpPr/>
          <p:nvPr/>
        </p:nvSpPr>
        <p:spPr>
          <a:xfrm>
            <a:off x="2999794" y="2249695"/>
            <a:ext cx="505982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886323DD-8346-4E60-B8AB-16FB2FFBD5EA}"/>
              </a:ext>
            </a:extLst>
          </p:cNvPr>
          <p:cNvCxnSpPr>
            <a:cxnSpLocks/>
          </p:cNvCxnSpPr>
          <p:nvPr/>
        </p:nvCxnSpPr>
        <p:spPr>
          <a:xfrm flipV="1">
            <a:off x="6570000" y="1122754"/>
            <a:ext cx="2667" cy="115367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D32D1B4A-94BC-426A-B05D-35923A153E58}"/>
              </a:ext>
            </a:extLst>
          </p:cNvPr>
          <p:cNvCxnSpPr>
            <a:cxnSpLocks/>
          </p:cNvCxnSpPr>
          <p:nvPr/>
        </p:nvCxnSpPr>
        <p:spPr>
          <a:xfrm flipV="1">
            <a:off x="6327278" y="1113958"/>
            <a:ext cx="0" cy="1044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AFDB69C-2949-4688-BA5C-F896592EA0F4}"/>
              </a:ext>
            </a:extLst>
          </p:cNvPr>
          <p:cNvCxnSpPr>
            <a:cxnSpLocks/>
          </p:cNvCxnSpPr>
          <p:nvPr/>
        </p:nvCxnSpPr>
        <p:spPr>
          <a:xfrm flipV="1">
            <a:off x="3787645" y="4681917"/>
            <a:ext cx="7752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931E59C-E0C8-4B08-9769-FDC37340D062}"/>
              </a:ext>
            </a:extLst>
          </p:cNvPr>
          <p:cNvCxnSpPr>
            <a:cxnSpLocks/>
          </p:cNvCxnSpPr>
          <p:nvPr/>
        </p:nvCxnSpPr>
        <p:spPr>
          <a:xfrm flipV="1">
            <a:off x="3770572" y="5819205"/>
            <a:ext cx="7752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65B438B-929B-49AF-B99B-C51F3893A3F3}"/>
              </a:ext>
            </a:extLst>
          </p:cNvPr>
          <p:cNvCxnSpPr>
            <a:cxnSpLocks/>
          </p:cNvCxnSpPr>
          <p:nvPr/>
        </p:nvCxnSpPr>
        <p:spPr>
          <a:xfrm flipV="1">
            <a:off x="3846672" y="2180773"/>
            <a:ext cx="0" cy="36743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F5F4023-CED5-47FE-BB6D-0F2983B0C04F}"/>
              </a:ext>
            </a:extLst>
          </p:cNvPr>
          <p:cNvCxnSpPr>
            <a:cxnSpLocks/>
          </p:cNvCxnSpPr>
          <p:nvPr/>
        </p:nvCxnSpPr>
        <p:spPr>
          <a:xfrm flipV="1">
            <a:off x="3783434" y="4785865"/>
            <a:ext cx="145144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0C5DD07-9350-4E26-BDC4-B8CE4191812F}"/>
              </a:ext>
            </a:extLst>
          </p:cNvPr>
          <p:cNvCxnSpPr>
            <a:cxnSpLocks/>
          </p:cNvCxnSpPr>
          <p:nvPr/>
        </p:nvCxnSpPr>
        <p:spPr>
          <a:xfrm flipV="1">
            <a:off x="3774100" y="5923890"/>
            <a:ext cx="145144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65A2A0C-AFD7-4717-8FA4-7BCF5A109B90}"/>
              </a:ext>
            </a:extLst>
          </p:cNvPr>
          <p:cNvCxnSpPr>
            <a:cxnSpLocks/>
          </p:cNvCxnSpPr>
          <p:nvPr/>
        </p:nvCxnSpPr>
        <p:spPr>
          <a:xfrm flipV="1">
            <a:off x="3925691" y="2272388"/>
            <a:ext cx="0" cy="367330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30C5A61-F419-404F-97C8-4B3768805380}"/>
              </a:ext>
            </a:extLst>
          </p:cNvPr>
          <p:cNvCxnSpPr>
            <a:cxnSpLocks/>
          </p:cNvCxnSpPr>
          <p:nvPr/>
        </p:nvCxnSpPr>
        <p:spPr>
          <a:xfrm>
            <a:off x="2376018" y="2166695"/>
            <a:ext cx="6906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71EF2F9-53DD-4CEF-911A-3505EE08629F}"/>
              </a:ext>
            </a:extLst>
          </p:cNvPr>
          <p:cNvCxnSpPr>
            <a:cxnSpLocks/>
          </p:cNvCxnSpPr>
          <p:nvPr/>
        </p:nvCxnSpPr>
        <p:spPr>
          <a:xfrm flipV="1">
            <a:off x="2391845" y="2283484"/>
            <a:ext cx="687018" cy="690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AA90050-A25D-4602-AEF8-06E81B03F368}"/>
              </a:ext>
            </a:extLst>
          </p:cNvPr>
          <p:cNvCxnSpPr>
            <a:cxnSpLocks/>
          </p:cNvCxnSpPr>
          <p:nvPr/>
        </p:nvCxnSpPr>
        <p:spPr>
          <a:xfrm flipV="1">
            <a:off x="2408790" y="2144327"/>
            <a:ext cx="0" cy="1654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E90DAC6-DABC-4ACF-9545-B3105989E926}"/>
              </a:ext>
            </a:extLst>
          </p:cNvPr>
          <p:cNvCxnSpPr>
            <a:cxnSpLocks/>
          </p:cNvCxnSpPr>
          <p:nvPr/>
        </p:nvCxnSpPr>
        <p:spPr>
          <a:xfrm>
            <a:off x="8048467" y="2174005"/>
            <a:ext cx="3453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37A820F-F5A4-4D53-8086-5E563BC02133}"/>
              </a:ext>
            </a:extLst>
          </p:cNvPr>
          <p:cNvCxnSpPr>
            <a:cxnSpLocks/>
          </p:cNvCxnSpPr>
          <p:nvPr/>
        </p:nvCxnSpPr>
        <p:spPr>
          <a:xfrm>
            <a:off x="8048467" y="2272034"/>
            <a:ext cx="37848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A078E9A-6E39-46E0-B2F6-A8844234D5E1}"/>
              </a:ext>
            </a:extLst>
          </p:cNvPr>
          <p:cNvCxnSpPr>
            <a:cxnSpLocks/>
          </p:cNvCxnSpPr>
          <p:nvPr/>
        </p:nvCxnSpPr>
        <p:spPr>
          <a:xfrm flipV="1">
            <a:off x="8404766" y="2151664"/>
            <a:ext cx="0" cy="1203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4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212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matthewhollenbeck0@gmail.com</dc:creator>
  <cp:lastModifiedBy>Matt Hollenbeck</cp:lastModifiedBy>
  <cp:revision>186</cp:revision>
  <cp:lastPrinted>2017-11-12T00:09:28Z</cp:lastPrinted>
  <dcterms:created xsi:type="dcterms:W3CDTF">2017-08-31T00:02:13Z</dcterms:created>
  <dcterms:modified xsi:type="dcterms:W3CDTF">2018-02-01T23:52:07Z</dcterms:modified>
</cp:coreProperties>
</file>