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A3D2-5F08-4C89-9878-16521D7FDA11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77D6-76B1-4CC1-956D-C98333A6C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8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A3D2-5F08-4C89-9878-16521D7FDA11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77D6-76B1-4CC1-956D-C98333A6C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6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A3D2-5F08-4C89-9878-16521D7FDA11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77D6-76B1-4CC1-956D-C98333A6C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8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A3D2-5F08-4C89-9878-16521D7FDA11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77D6-76B1-4CC1-956D-C98333A6C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1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A3D2-5F08-4C89-9878-16521D7FDA11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77D6-76B1-4CC1-956D-C98333A6C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65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A3D2-5F08-4C89-9878-16521D7FDA11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77D6-76B1-4CC1-956D-C98333A6C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04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A3D2-5F08-4C89-9878-16521D7FDA11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77D6-76B1-4CC1-956D-C98333A6C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9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A3D2-5F08-4C89-9878-16521D7FDA11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77D6-76B1-4CC1-956D-C98333A6C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A3D2-5F08-4C89-9878-16521D7FDA11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77D6-76B1-4CC1-956D-C98333A6C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84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A3D2-5F08-4C89-9878-16521D7FDA11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77D6-76B1-4CC1-956D-C98333A6C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9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A3D2-5F08-4C89-9878-16521D7FDA11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77D6-76B1-4CC1-956D-C98333A6C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47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A3D2-5F08-4C89-9878-16521D7FDA11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D77D6-76B1-4CC1-956D-C98333A6C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24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USST’s System for </a:t>
            </a:r>
            <a:r>
              <a:rPr lang="en-US" altLang="zh-CN" dirty="0" err="1" smtClean="0"/>
              <a:t>AutoSimTrans</a:t>
            </a:r>
            <a:r>
              <a:rPr lang="en-US" altLang="zh-CN" dirty="0" smtClean="0"/>
              <a:t> 2022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1704" y="4672584"/>
            <a:ext cx="9144000" cy="109728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err="1" smtClean="0"/>
              <a:t>Jiahui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Zhu 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Jun </a:t>
            </a:r>
            <a:r>
              <a:rPr lang="en-US" altLang="zh-CN" b="1" dirty="0" smtClean="0"/>
              <a:t>Yu </a:t>
            </a:r>
            <a:r>
              <a:rPr lang="en-US" altLang="zh-CN" baseline="30000" dirty="0" smtClean="0"/>
              <a:t>2</a:t>
            </a:r>
            <a:endParaRPr lang="en-US" altLang="zh-CN" baseline="30000" dirty="0" smtClean="0"/>
          </a:p>
          <a:p>
            <a:r>
              <a:rPr lang="en-US" altLang="zh-CN" baseline="30000" dirty="0" smtClean="0"/>
              <a:t>1 </a:t>
            </a:r>
            <a:r>
              <a:rPr lang="en-US" altLang="zh-CN" dirty="0" smtClean="0"/>
              <a:t>University </a:t>
            </a:r>
            <a:r>
              <a:rPr lang="en-US" altLang="zh-CN" dirty="0"/>
              <a:t>of Shanghai for science </a:t>
            </a:r>
            <a:r>
              <a:rPr lang="en-US" altLang="zh-CN" dirty="0" smtClean="0"/>
              <a:t>and </a:t>
            </a:r>
            <a:r>
              <a:rPr lang="en-US" altLang="zh-CN" dirty="0"/>
              <a:t>technology</a:t>
            </a:r>
            <a:endParaRPr lang="en-US" altLang="zh-CN" dirty="0" smtClean="0"/>
          </a:p>
          <a:p>
            <a:r>
              <a:rPr lang="en-US" altLang="zh-CN" baseline="30000" dirty="0" smtClean="0"/>
              <a:t>2 </a:t>
            </a:r>
            <a:r>
              <a:rPr lang="en-US" altLang="zh-CN" dirty="0" smtClean="0"/>
              <a:t>East </a:t>
            </a:r>
            <a:r>
              <a:rPr lang="en-US" altLang="zh-CN" dirty="0"/>
              <a:t>China University of Science and Technology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65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Tracks</a:t>
            </a:r>
          </a:p>
          <a:p>
            <a:r>
              <a:rPr lang="en-US" altLang="zh-CN" dirty="0" smtClean="0"/>
              <a:t>Data and preprocessing</a:t>
            </a:r>
          </a:p>
          <a:p>
            <a:r>
              <a:rPr lang="en-US" altLang="zh-CN" dirty="0" smtClean="0"/>
              <a:t>Text-to-text system</a:t>
            </a:r>
          </a:p>
          <a:p>
            <a:r>
              <a:rPr lang="en-US" altLang="zh-CN" dirty="0" smtClean="0"/>
              <a:t>Conclusion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80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participated in two streaming transcription track:</a:t>
            </a:r>
          </a:p>
          <a:p>
            <a:pPr lvl="1"/>
            <a:r>
              <a:rPr lang="en-US" altLang="zh-CN" dirty="0" err="1" smtClean="0"/>
              <a:t>Zh</a:t>
            </a:r>
            <a:r>
              <a:rPr lang="zh-CN" altLang="en-US" dirty="0" smtClean="0"/>
              <a:t>→</a:t>
            </a:r>
            <a:r>
              <a:rPr lang="en-US" altLang="zh-CN" dirty="0" err="1" smtClean="0"/>
              <a:t>En</a:t>
            </a:r>
            <a:r>
              <a:rPr lang="en-US" altLang="zh-CN" dirty="0" smtClean="0"/>
              <a:t> Translation. (text-to-text)</a:t>
            </a:r>
          </a:p>
          <a:p>
            <a:pPr lvl="1"/>
            <a:r>
              <a:rPr lang="en-US" altLang="zh-CN" dirty="0" err="1" smtClean="0"/>
              <a:t>En</a:t>
            </a:r>
            <a:r>
              <a:rPr lang="zh-CN" altLang="en-US" dirty="0" smtClean="0"/>
              <a:t>→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 Translation. (text-to-text)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837" y="2444827"/>
            <a:ext cx="4351397" cy="33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4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and preprocessing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Datasets</a:t>
            </a:r>
          </a:p>
          <a:p>
            <a:pPr lvl="1"/>
            <a:r>
              <a:rPr lang="en-US" altLang="zh-CN" dirty="0" err="1" smtClean="0"/>
              <a:t>Zh</a:t>
            </a:r>
            <a:r>
              <a:rPr lang="zh-CN" altLang="en-US" dirty="0" smtClean="0"/>
              <a:t>→</a:t>
            </a:r>
            <a:r>
              <a:rPr lang="en-US" altLang="zh-CN" dirty="0" err="1" smtClean="0"/>
              <a:t>En</a:t>
            </a:r>
            <a:r>
              <a:rPr lang="en-US" altLang="zh-CN" dirty="0" smtClean="0"/>
              <a:t>:  We </a:t>
            </a:r>
            <a:r>
              <a:rPr lang="en-US" altLang="zh-CN" dirty="0" err="1" smtClean="0"/>
              <a:t>pretrained</a:t>
            </a:r>
            <a:r>
              <a:rPr lang="en-US" altLang="zh-CN" dirty="0" smtClean="0"/>
              <a:t> our MT model on CWMT21 (9.1M) and fine-tined on Baidu Speech Translation Corpus (39K).</a:t>
            </a:r>
          </a:p>
          <a:p>
            <a:pPr lvl="1"/>
            <a:r>
              <a:rPr lang="en-US" altLang="zh-CN" dirty="0" err="1" smtClean="0"/>
              <a:t>En</a:t>
            </a:r>
            <a:r>
              <a:rPr lang="zh-CN" altLang="en-US" dirty="0" smtClean="0"/>
              <a:t>→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: We trained our MT model on UN Parallel </a:t>
            </a:r>
            <a:r>
              <a:rPr lang="en-US" altLang="zh-CN" dirty="0" err="1" smtClean="0"/>
              <a:t>Coupus</a:t>
            </a:r>
            <a:r>
              <a:rPr lang="en-US" altLang="zh-CN" dirty="0" smtClean="0"/>
              <a:t> (21M).</a:t>
            </a:r>
          </a:p>
          <a:p>
            <a:r>
              <a:rPr lang="en-US" altLang="zh-CN" dirty="0" smtClean="0"/>
              <a:t>Preprocessing</a:t>
            </a:r>
          </a:p>
          <a:p>
            <a:pPr lvl="1"/>
            <a:r>
              <a:rPr lang="en-US" altLang="zh-CN" dirty="0" smtClean="0"/>
              <a:t>Word Segmentation.</a:t>
            </a:r>
          </a:p>
          <a:p>
            <a:pPr lvl="1"/>
            <a:r>
              <a:rPr lang="en-US" altLang="zh-CN" dirty="0" smtClean="0"/>
              <a:t>Length filter.</a:t>
            </a:r>
          </a:p>
          <a:p>
            <a:pPr lvl="1"/>
            <a:r>
              <a:rPr lang="en-US" altLang="zh-CN" dirty="0" err="1" smtClean="0"/>
              <a:t>Langage</a:t>
            </a:r>
            <a:r>
              <a:rPr lang="en-US" altLang="zh-CN" dirty="0" smtClean="0"/>
              <a:t> identification.</a:t>
            </a:r>
          </a:p>
          <a:p>
            <a:pPr lvl="1"/>
            <a:r>
              <a:rPr lang="en-US" altLang="zh-CN" dirty="0" smtClean="0"/>
              <a:t>Deduplication.</a:t>
            </a:r>
          </a:p>
          <a:p>
            <a:pPr lvl="1"/>
            <a:r>
              <a:rPr lang="en-US" altLang="zh-CN" dirty="0" smtClean="0"/>
              <a:t>Byte-pair-encoding.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423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Text-to-text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09104" cy="4351338"/>
          </a:xfrm>
        </p:spPr>
        <p:txBody>
          <a:bodyPr/>
          <a:lstStyle/>
          <a:p>
            <a:r>
              <a:rPr lang="en-US" altLang="zh-CN" dirty="0" smtClean="0"/>
              <a:t>1. For </a:t>
            </a:r>
            <a:r>
              <a:rPr lang="en-US" altLang="zh-CN" dirty="0" err="1" smtClean="0"/>
              <a:t>abtaining</a:t>
            </a:r>
            <a:r>
              <a:rPr lang="en-US" altLang="zh-CN" dirty="0" smtClean="0"/>
              <a:t> rich source representations, we train a Transformer base with 12 layer encoder.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 For stabilize training , </a:t>
            </a:r>
            <a:r>
              <a:rPr lang="en-US" altLang="zh-CN" dirty="0"/>
              <a:t>w</a:t>
            </a:r>
            <a:r>
              <a:rPr lang="en-US" altLang="zh-CN" dirty="0" smtClean="0"/>
              <a:t>e initialize the model with the method mentioned in </a:t>
            </a:r>
            <a:r>
              <a:rPr lang="en-US" altLang="zh-CN" dirty="0" err="1" smtClean="0"/>
              <a:t>DeepNet</a:t>
            </a:r>
            <a:r>
              <a:rPr lang="en-US" altLang="zh-CN" dirty="0" smtClean="0"/>
              <a:t>.	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38" name="图片 1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432" y="465709"/>
            <a:ext cx="4065043" cy="3449692"/>
          </a:xfrm>
          <a:prstGeom prst="rect">
            <a:avLst/>
          </a:prstGeom>
        </p:spPr>
      </p:pic>
      <p:pic>
        <p:nvPicPr>
          <p:cNvPr id="140" name="图片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62" y="4480492"/>
            <a:ext cx="5524979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0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Text-to-text system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3.For domain adaption, we use in-domain data filtering to mine data from CWMT that is most similar to BSTC,  and then mix it with BSTC for fine-tuning.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en-US" altLang="zh-CN" dirty="0"/>
              <a:t> </a:t>
            </a:r>
            <a:r>
              <a:rPr lang="en-US" altLang="zh-CN" dirty="0" smtClean="0"/>
              <a:t>To </a:t>
            </a:r>
            <a:r>
              <a:rPr lang="en-US" altLang="zh-CN" dirty="0"/>
              <a:t>reduce the </a:t>
            </a:r>
            <a:r>
              <a:rPr lang="en-US" altLang="zh-CN" dirty="0" smtClean="0"/>
              <a:t>latency, we adopt fixed read/write policy wait-k.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304" y="4683314"/>
            <a:ext cx="4496190" cy="14936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756" y="2752221"/>
            <a:ext cx="4557155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2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This paper describes our text-to-text  simultaneous translation system, which uses a deep Transformer to improve translation quality and adopt wait-k policy to reduce latency.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3. We plan to research on some dynamic read-write policies in order to better balance quality and latency.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75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69080" y="2624328"/>
            <a:ext cx="38130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！</a:t>
            </a:r>
            <a:endParaRPr lang="en-US" altLang="zh-CN" sz="5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500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254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USST’s System for AutoSimTrans 2022</vt:lpstr>
      <vt:lpstr>Outline</vt:lpstr>
      <vt:lpstr>Tracks</vt:lpstr>
      <vt:lpstr>Data and preprocessing </vt:lpstr>
      <vt:lpstr>Text-to-text system</vt:lpstr>
      <vt:lpstr>Text-to-text system</vt:lpstr>
      <vt:lpstr>Conclusion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USST’s System for AutoSimTrans 2022</dc:title>
  <dc:creator>角灰大帝</dc:creator>
  <cp:lastModifiedBy>角灰大帝</cp:lastModifiedBy>
  <cp:revision>67</cp:revision>
  <dcterms:created xsi:type="dcterms:W3CDTF">2022-07-04T14:57:06Z</dcterms:created>
  <dcterms:modified xsi:type="dcterms:W3CDTF">2022-07-05T09:19:43Z</dcterms:modified>
</cp:coreProperties>
</file>