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123259524" r:id="rId5"/>
    <p:sldId id="2123259525" r:id="rId6"/>
    <p:sldId id="2123259526" r:id="rId7"/>
    <p:sldId id="2123259563" r:id="rId8"/>
    <p:sldId id="2123259564" r:id="rId9"/>
    <p:sldId id="2123259527" r:id="rId10"/>
    <p:sldId id="2123259528" r:id="rId11"/>
    <p:sldId id="2123259529" r:id="rId12"/>
    <p:sldId id="2123259530" r:id="rId13"/>
    <p:sldId id="2123259531" r:id="rId14"/>
    <p:sldId id="2123259532" r:id="rId15"/>
    <p:sldId id="288" r:id="rId16"/>
    <p:sldId id="289" r:id="rId17"/>
    <p:sldId id="2123259533" r:id="rId18"/>
    <p:sldId id="2123259534" r:id="rId19"/>
    <p:sldId id="2123259535" r:id="rId20"/>
    <p:sldId id="2123259536" r:id="rId21"/>
    <p:sldId id="2123259537" r:id="rId22"/>
    <p:sldId id="2123259538" r:id="rId23"/>
    <p:sldId id="2123259539" r:id="rId24"/>
    <p:sldId id="280" r:id="rId25"/>
    <p:sldId id="292" r:id="rId26"/>
    <p:sldId id="293" r:id="rId27"/>
    <p:sldId id="294" r:id="rId28"/>
    <p:sldId id="2123259540" r:id="rId29"/>
    <p:sldId id="2123259541" r:id="rId30"/>
    <p:sldId id="302" r:id="rId31"/>
    <p:sldId id="301" r:id="rId32"/>
    <p:sldId id="2123259542" r:id="rId33"/>
    <p:sldId id="2123259562" r:id="rId34"/>
  </p:sldIdLst>
  <p:sldSz cx="12192000" cy="6858000"/>
  <p:notesSz cx="6858000" cy="9144000"/>
  <p:defaultTextStyle>
    <a:defPPr>
      <a:defRPr lang="en-US"/>
    </a:defPPr>
    <a:lvl1pPr marL="0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241905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360C77-66EE-4061-9ACF-091D8BC8612D}">
          <p14:sldIdLst>
            <p14:sldId id="2123259524"/>
            <p14:sldId id="2123259525"/>
            <p14:sldId id="2123259526"/>
          </p14:sldIdLst>
        </p14:section>
        <p14:section name="Infrastructure as Code" id="{761DBC67-5498-42C7-B129-570372DEA330}">
          <p14:sldIdLst>
            <p14:sldId id="2123259563"/>
            <p14:sldId id="2123259564"/>
          </p14:sldIdLst>
        </p14:section>
        <p14:section name="What are deployment scripts" id="{065F1A53-8E86-4E30-AD9F-EEFBC2552A59}">
          <p14:sldIdLst>
            <p14:sldId id="2123259527"/>
            <p14:sldId id="2123259528"/>
            <p14:sldId id="2123259529"/>
            <p14:sldId id="2123259530"/>
            <p14:sldId id="2123259531"/>
            <p14:sldId id="2123259532"/>
            <p14:sldId id="288"/>
            <p14:sldId id="289"/>
          </p14:sldIdLst>
        </p14:section>
        <p14:section name="When to use deployment scripts" id="{B4D6E5F2-C8D1-4D8B-9209-50ACDB120471}">
          <p14:sldIdLst>
            <p14:sldId id="2123259533"/>
            <p14:sldId id="2123259534"/>
            <p14:sldId id="2123259535"/>
          </p14:sldIdLst>
        </p14:section>
        <p14:section name="Authentication" id="{5E22889B-354E-4017-9AA4-4C990FFB8E04}">
          <p14:sldIdLst>
            <p14:sldId id="2123259536"/>
            <p14:sldId id="2123259537"/>
          </p14:sldIdLst>
        </p14:section>
        <p14:section name="Input and Output" id="{D65DBF27-32C0-42F2-AE2F-384E04E9F528}">
          <p14:sldIdLst>
            <p14:sldId id="2123259538"/>
            <p14:sldId id="2123259539"/>
            <p14:sldId id="280"/>
            <p14:sldId id="292"/>
            <p14:sldId id="293"/>
            <p14:sldId id="294"/>
          </p14:sldIdLst>
        </p14:section>
        <p14:section name="Troubleshooting" id="{E29E1D17-8767-4056-B6FB-61A564C01F03}">
          <p14:sldIdLst>
            <p14:sldId id="2123259540"/>
            <p14:sldId id="2123259541"/>
            <p14:sldId id="302"/>
            <p14:sldId id="301"/>
          </p14:sldIdLst>
        </p14:section>
        <p14:section name="How I used them" id="{88B7BB48-4C06-4325-BDD5-CE332E45BC6C}">
          <p14:sldIdLst>
            <p14:sldId id="2123259542"/>
          </p14:sldIdLst>
        </p14:section>
        <p14:section name="Outro" id="{4E69BFC8-2249-4C02-ABB0-62AF1E8ED90A}">
          <p14:sldIdLst>
            <p14:sldId id="21232595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560BC0-3F7B-C3AF-674A-7DB55404C453}" name="Ron van der Zijden" initials="RvdZ" userId="S::ron.vanderzijden@ogd.nl::5fd0f895-d404-4046-bbd8-ab876ecb9d31" providerId="AD"/>
  <p188:author id="{C00808CF-0B4B-96E3-96BB-748C62528C8F}" name="Paul Rikken" initials="PR" userId="S::paul.rikken@ogd.nl::fb642c82-3744-44a0-8a8b-f7817c558d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672"/>
    <a:srgbClr val="043673"/>
    <a:srgbClr val="FFFFFF"/>
    <a:srgbClr val="EFEDEF"/>
    <a:srgbClr val="36CFB1"/>
    <a:srgbClr val="E1241D"/>
    <a:srgbClr val="406693"/>
    <a:srgbClr val="5F7FA6"/>
    <a:srgbClr val="DFE5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55BD0-525E-4E23-A5B3-374B59277696}" v="30" dt="2023-08-30T14:15:0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7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Visser" userId="f6ae024c-8ea1-45d8-b43d-d61d5e71de4d" providerId="ADAL" clId="{44355BD0-525E-4E23-A5B3-374B59277696}"/>
    <pc:docChg chg="undo custSel addSld delSld modSld sldOrd modMainMaster addSection delSection modSection">
      <pc:chgData name="Leo Visser" userId="f6ae024c-8ea1-45d8-b43d-d61d5e71de4d" providerId="ADAL" clId="{44355BD0-525E-4E23-A5B3-374B59277696}" dt="2023-08-30T14:20:54.802" v="877" actId="20577"/>
      <pc:docMkLst>
        <pc:docMk/>
      </pc:docMkLst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657720948" sldId="260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729638162" sldId="263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174344264" sldId="265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4200070192" sldId="266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942437390" sldId="267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405210458" sldId="268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500837685" sldId="269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108604464" sldId="270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781127798" sldId="271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956089993" sldId="272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453616407" sldId="273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572805041" sldId="274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791161116" sldId="275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800546926" sldId="276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3136893986" sldId="277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768462903" sldId="278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692055100" sldId="279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104026167" sldId="280"/>
        </pc:sldMkLst>
      </pc:sldChg>
      <pc:sldChg chg="add">
        <pc:chgData name="Leo Visser" userId="f6ae024c-8ea1-45d8-b43d-d61d5e71de4d" providerId="ADAL" clId="{44355BD0-525E-4E23-A5B3-374B59277696}" dt="2023-08-30T12:54:19.861" v="276"/>
        <pc:sldMkLst>
          <pc:docMk/>
          <pc:sldMk cId="2424026724" sldId="280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453178101" sldId="281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585288743" sldId="282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3228715021" sldId="283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871977935" sldId="284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317788546" sldId="285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3392578603" sldId="286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033451502" sldId="287"/>
        </pc:sldMkLst>
      </pc:sldChg>
      <pc:sldChg chg="add">
        <pc:chgData name="Leo Visser" userId="f6ae024c-8ea1-45d8-b43d-d61d5e71de4d" providerId="ADAL" clId="{44355BD0-525E-4E23-A5B3-374B59277696}" dt="2023-08-30T11:58:29.132" v="171"/>
        <pc:sldMkLst>
          <pc:docMk/>
          <pc:sldMk cId="1112649860" sldId="288"/>
        </pc:sldMkLst>
      </pc:sldChg>
      <pc:sldChg chg="add">
        <pc:chgData name="Leo Visser" userId="f6ae024c-8ea1-45d8-b43d-d61d5e71de4d" providerId="ADAL" clId="{44355BD0-525E-4E23-A5B3-374B59277696}" dt="2023-08-30T11:58:29.132" v="171"/>
        <pc:sldMkLst>
          <pc:docMk/>
          <pc:sldMk cId="2410717955" sldId="289"/>
        </pc:sldMkLst>
      </pc:sldChg>
      <pc:sldChg chg="add">
        <pc:chgData name="Leo Visser" userId="f6ae024c-8ea1-45d8-b43d-d61d5e71de4d" providerId="ADAL" clId="{44355BD0-525E-4E23-A5B3-374B59277696}" dt="2023-08-30T12:54:19.861" v="276"/>
        <pc:sldMkLst>
          <pc:docMk/>
          <pc:sldMk cId="4141281911" sldId="292"/>
        </pc:sldMkLst>
      </pc:sldChg>
      <pc:sldChg chg="add">
        <pc:chgData name="Leo Visser" userId="f6ae024c-8ea1-45d8-b43d-d61d5e71de4d" providerId="ADAL" clId="{44355BD0-525E-4E23-A5B3-374B59277696}" dt="2023-08-30T12:54:19.861" v="276"/>
        <pc:sldMkLst>
          <pc:docMk/>
          <pc:sldMk cId="1877913998" sldId="293"/>
        </pc:sldMkLst>
      </pc:sldChg>
      <pc:sldChg chg="add">
        <pc:chgData name="Leo Visser" userId="f6ae024c-8ea1-45d8-b43d-d61d5e71de4d" providerId="ADAL" clId="{44355BD0-525E-4E23-A5B3-374B59277696}" dt="2023-08-30T12:54:19.861" v="276"/>
        <pc:sldMkLst>
          <pc:docMk/>
          <pc:sldMk cId="161644672" sldId="294"/>
        </pc:sldMkLst>
      </pc:sldChg>
      <pc:sldChg chg="add">
        <pc:chgData name="Leo Visser" userId="f6ae024c-8ea1-45d8-b43d-d61d5e71de4d" providerId="ADAL" clId="{44355BD0-525E-4E23-A5B3-374B59277696}" dt="2023-08-30T12:55:36.203" v="300"/>
        <pc:sldMkLst>
          <pc:docMk/>
          <pc:sldMk cId="628627245" sldId="301"/>
        </pc:sldMkLst>
      </pc:sldChg>
      <pc:sldChg chg="add">
        <pc:chgData name="Leo Visser" userId="f6ae024c-8ea1-45d8-b43d-d61d5e71de4d" providerId="ADAL" clId="{44355BD0-525E-4E23-A5B3-374B59277696}" dt="2023-08-30T12:55:36.203" v="300"/>
        <pc:sldMkLst>
          <pc:docMk/>
          <pc:sldMk cId="309031142" sldId="302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492526597" sldId="2123259449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375419612" sldId="2123259450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4260971114" sldId="2123259451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136611429" sldId="2123259453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970147166" sldId="2123259494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4134699816" sldId="2123259503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902453172" sldId="2123259518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971224566" sldId="2123259519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612801206" sldId="2123259520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1642532131" sldId="2123259521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391598966" sldId="2123259522"/>
        </pc:sldMkLst>
      </pc:sldChg>
      <pc:sldChg chg="del">
        <pc:chgData name="Leo Visser" userId="f6ae024c-8ea1-45d8-b43d-d61d5e71de4d" providerId="ADAL" clId="{44355BD0-525E-4E23-A5B3-374B59277696}" dt="2023-08-30T12:52:41.209" v="243" actId="47"/>
        <pc:sldMkLst>
          <pc:docMk/>
          <pc:sldMk cId="2913033066" sldId="2123259523"/>
        </pc:sldMkLst>
      </pc:sldChg>
      <pc:sldChg chg="delSp modSp mod ord">
        <pc:chgData name="Leo Visser" userId="f6ae024c-8ea1-45d8-b43d-d61d5e71de4d" providerId="ADAL" clId="{44355BD0-525E-4E23-A5B3-374B59277696}" dt="2023-08-30T11:49:28.914" v="14"/>
        <pc:sldMkLst>
          <pc:docMk/>
          <pc:sldMk cId="2325738079" sldId="2123259524"/>
        </pc:sldMkLst>
        <pc:spChg chg="mod">
          <ac:chgData name="Leo Visser" userId="f6ae024c-8ea1-45d8-b43d-d61d5e71de4d" providerId="ADAL" clId="{44355BD0-525E-4E23-A5B3-374B59277696}" dt="2023-08-30T11:47:38.920" v="2" actId="20577"/>
          <ac:spMkLst>
            <pc:docMk/>
            <pc:sldMk cId="2325738079" sldId="2123259524"/>
            <ac:spMk id="6" creationId="{E70746C8-E519-6ED6-A624-5A1F475A55C1}"/>
          </ac:spMkLst>
        </pc:spChg>
        <pc:spChg chg="del">
          <ac:chgData name="Leo Visser" userId="f6ae024c-8ea1-45d8-b43d-d61d5e71de4d" providerId="ADAL" clId="{44355BD0-525E-4E23-A5B3-374B59277696}" dt="2023-08-30T11:47:28.030" v="0" actId="478"/>
          <ac:spMkLst>
            <pc:docMk/>
            <pc:sldMk cId="2325738079" sldId="2123259524"/>
            <ac:spMk id="7" creationId="{D47C1885-0738-4F5C-3A11-95CAF2B541C0}"/>
          </ac:spMkLst>
        </pc:spChg>
      </pc:sldChg>
      <pc:sldChg chg="modSp add mod">
        <pc:chgData name="Leo Visser" userId="f6ae024c-8ea1-45d8-b43d-d61d5e71de4d" providerId="ADAL" clId="{44355BD0-525E-4E23-A5B3-374B59277696}" dt="2023-08-30T11:51:00.014" v="126" actId="20577"/>
        <pc:sldMkLst>
          <pc:docMk/>
          <pc:sldMk cId="2056597972" sldId="2123259525"/>
        </pc:sldMkLst>
        <pc:spChg chg="mod">
          <ac:chgData name="Leo Visser" userId="f6ae024c-8ea1-45d8-b43d-d61d5e71de4d" providerId="ADAL" clId="{44355BD0-525E-4E23-A5B3-374B59277696}" dt="2023-08-30T11:51:00.014" v="126" actId="20577"/>
          <ac:spMkLst>
            <pc:docMk/>
            <pc:sldMk cId="2056597972" sldId="2123259525"/>
            <ac:spMk id="10" creationId="{08B466BB-7E13-36CF-D5A3-34443BBF82E1}"/>
          </ac:spMkLst>
        </pc:spChg>
      </pc:sldChg>
      <pc:sldChg chg="new del">
        <pc:chgData name="Leo Visser" userId="f6ae024c-8ea1-45d8-b43d-d61d5e71de4d" providerId="ADAL" clId="{44355BD0-525E-4E23-A5B3-374B59277696}" dt="2023-08-30T11:49:20.338" v="10" actId="680"/>
        <pc:sldMkLst>
          <pc:docMk/>
          <pc:sldMk cId="4225711070" sldId="2123259525"/>
        </pc:sldMkLst>
      </pc:sldChg>
      <pc:sldChg chg="delSp modSp add mod">
        <pc:chgData name="Leo Visser" userId="f6ae024c-8ea1-45d8-b43d-d61d5e71de4d" providerId="ADAL" clId="{44355BD0-525E-4E23-A5B3-374B59277696}" dt="2023-08-30T14:02:17.331" v="374" actId="20577"/>
        <pc:sldMkLst>
          <pc:docMk/>
          <pc:sldMk cId="2162825673" sldId="2123259526"/>
        </pc:sldMkLst>
        <pc:spChg chg="mod">
          <ac:chgData name="Leo Visser" userId="f6ae024c-8ea1-45d8-b43d-d61d5e71de4d" providerId="ADAL" clId="{44355BD0-525E-4E23-A5B3-374B59277696}" dt="2023-08-30T11:51:44.544" v="133" actId="20577"/>
          <ac:spMkLst>
            <pc:docMk/>
            <pc:sldMk cId="2162825673" sldId="2123259526"/>
            <ac:spMk id="6" creationId="{54E7F85C-893A-9A51-02A0-B7709272B244}"/>
          </ac:spMkLst>
        </pc:spChg>
        <pc:spChg chg="mod">
          <ac:chgData name="Leo Visser" userId="f6ae024c-8ea1-45d8-b43d-d61d5e71de4d" providerId="ADAL" clId="{44355BD0-525E-4E23-A5B3-374B59277696}" dt="2023-08-30T14:02:17.331" v="374" actId="20577"/>
          <ac:spMkLst>
            <pc:docMk/>
            <pc:sldMk cId="2162825673" sldId="2123259526"/>
            <ac:spMk id="7" creationId="{89C7D201-A934-3069-ECC9-769FD40062DE}"/>
          </ac:spMkLst>
        </pc:spChg>
        <pc:spChg chg="del">
          <ac:chgData name="Leo Visser" userId="f6ae024c-8ea1-45d8-b43d-d61d5e71de4d" providerId="ADAL" clId="{44355BD0-525E-4E23-A5B3-374B59277696}" dt="2023-08-30T11:51:50.008" v="134" actId="478"/>
          <ac:spMkLst>
            <pc:docMk/>
            <pc:sldMk cId="2162825673" sldId="2123259526"/>
            <ac:spMk id="8" creationId="{83E0F5C2-C9AE-5714-D100-094E80F36F56}"/>
          </ac:spMkLst>
        </pc:spChg>
      </pc:sldChg>
      <pc:sldChg chg="addSp delSp modSp add mod">
        <pc:chgData name="Leo Visser" userId="f6ae024c-8ea1-45d8-b43d-d61d5e71de4d" providerId="ADAL" clId="{44355BD0-525E-4E23-A5B3-374B59277696}" dt="2023-08-30T11:54:26.562" v="151" actId="13822"/>
        <pc:sldMkLst>
          <pc:docMk/>
          <pc:sldMk cId="2434683183" sldId="2123259527"/>
        </pc:sldMkLst>
        <pc:spChg chg="add del mod">
          <ac:chgData name="Leo Visser" userId="f6ae024c-8ea1-45d8-b43d-d61d5e71de4d" providerId="ADAL" clId="{44355BD0-525E-4E23-A5B3-374B59277696}" dt="2023-08-30T11:53:12.873" v="146" actId="478"/>
          <ac:spMkLst>
            <pc:docMk/>
            <pc:sldMk cId="2434683183" sldId="2123259527"/>
            <ac:spMk id="3" creationId="{D84F7F14-AD8D-6DFE-59A9-7C7E5D5809BA}"/>
          </ac:spMkLst>
        </pc:spChg>
        <pc:spChg chg="add mod">
          <ac:chgData name="Leo Visser" userId="f6ae024c-8ea1-45d8-b43d-d61d5e71de4d" providerId="ADAL" clId="{44355BD0-525E-4E23-A5B3-374B59277696}" dt="2023-08-30T11:54:26.562" v="151" actId="13822"/>
          <ac:spMkLst>
            <pc:docMk/>
            <pc:sldMk cId="2434683183" sldId="2123259527"/>
            <ac:spMk id="5" creationId="{BC53E459-ADE5-BAC3-51E9-B00E4B3319D1}"/>
          </ac:spMkLst>
        </pc:spChg>
        <pc:spChg chg="mod">
          <ac:chgData name="Leo Visser" userId="f6ae024c-8ea1-45d8-b43d-d61d5e71de4d" providerId="ADAL" clId="{44355BD0-525E-4E23-A5B3-374B59277696}" dt="2023-08-30T11:53:07.224" v="144"/>
          <ac:spMkLst>
            <pc:docMk/>
            <pc:sldMk cId="2434683183" sldId="2123259527"/>
            <ac:spMk id="6" creationId="{54E7F85C-893A-9A51-02A0-B7709272B244}"/>
          </ac:spMkLst>
        </pc:spChg>
        <pc:spChg chg="del">
          <ac:chgData name="Leo Visser" userId="f6ae024c-8ea1-45d8-b43d-d61d5e71de4d" providerId="ADAL" clId="{44355BD0-525E-4E23-A5B3-374B59277696}" dt="2023-08-30T11:53:11.084" v="145" actId="478"/>
          <ac:spMkLst>
            <pc:docMk/>
            <pc:sldMk cId="2434683183" sldId="2123259527"/>
            <ac:spMk id="7" creationId="{89C7D201-A934-3069-ECC9-769FD40062DE}"/>
          </ac:spMkLst>
        </pc:spChg>
        <pc:spChg chg="add mod">
          <ac:chgData name="Leo Visser" userId="f6ae024c-8ea1-45d8-b43d-d61d5e71de4d" providerId="ADAL" clId="{44355BD0-525E-4E23-A5B3-374B59277696}" dt="2023-08-30T11:54:11.825" v="149" actId="255"/>
          <ac:spMkLst>
            <pc:docMk/>
            <pc:sldMk cId="2434683183" sldId="2123259527"/>
            <ac:spMk id="8" creationId="{8BDF6A1A-EE39-D002-DB77-D06063E66688}"/>
          </ac:spMkLst>
        </pc:spChg>
        <pc:spChg chg="add mod">
          <ac:chgData name="Leo Visser" userId="f6ae024c-8ea1-45d8-b43d-d61d5e71de4d" providerId="ADAL" clId="{44355BD0-525E-4E23-A5B3-374B59277696}" dt="2023-08-30T11:54:15.629" v="150" actId="255"/>
          <ac:spMkLst>
            <pc:docMk/>
            <pc:sldMk cId="2434683183" sldId="2123259527"/>
            <ac:spMk id="9" creationId="{51A5BCF3-5A8C-B71E-5639-195638481FF6}"/>
          </ac:spMkLst>
        </pc:spChg>
        <pc:picChg chg="add mod">
          <ac:chgData name="Leo Visser" userId="f6ae024c-8ea1-45d8-b43d-d61d5e71de4d" providerId="ADAL" clId="{44355BD0-525E-4E23-A5B3-374B59277696}" dt="2023-08-30T11:53:20.673" v="147"/>
          <ac:picMkLst>
            <pc:docMk/>
            <pc:sldMk cId="2434683183" sldId="2123259527"/>
            <ac:picMk id="4" creationId="{0FE85BA4-F6C2-4A10-AC03-6116DEDBBFC6}"/>
          </ac:picMkLst>
        </pc:picChg>
      </pc:sldChg>
      <pc:sldChg chg="addSp modSp add mod">
        <pc:chgData name="Leo Visser" userId="f6ae024c-8ea1-45d8-b43d-d61d5e71de4d" providerId="ADAL" clId="{44355BD0-525E-4E23-A5B3-374B59277696}" dt="2023-08-30T11:55:00.928" v="154" actId="255"/>
        <pc:sldMkLst>
          <pc:docMk/>
          <pc:sldMk cId="3532847885" sldId="2123259528"/>
        </pc:sldMkLst>
        <pc:spChg chg="add mod">
          <ac:chgData name="Leo Visser" userId="f6ae024c-8ea1-45d8-b43d-d61d5e71de4d" providerId="ADAL" clId="{44355BD0-525E-4E23-A5B3-374B59277696}" dt="2023-08-30T11:55:00.928" v="154" actId="255"/>
          <ac:spMkLst>
            <pc:docMk/>
            <pc:sldMk cId="3532847885" sldId="2123259528"/>
            <ac:spMk id="3" creationId="{5B925F7B-6A60-D25E-9678-4501E2881FEF}"/>
          </ac:spMkLst>
        </pc:spChg>
        <pc:spChg chg="add mod">
          <ac:chgData name="Leo Visser" userId="f6ae024c-8ea1-45d8-b43d-d61d5e71de4d" providerId="ADAL" clId="{44355BD0-525E-4E23-A5B3-374B59277696}" dt="2023-08-30T11:55:00.928" v="154" actId="255"/>
          <ac:spMkLst>
            <pc:docMk/>
            <pc:sldMk cId="3532847885" sldId="2123259528"/>
            <ac:spMk id="7" creationId="{60149EA5-ACDB-DF4A-B148-CDBD398B62AA}"/>
          </ac:spMkLst>
        </pc:spChg>
        <pc:picChg chg="add mod">
          <ac:chgData name="Leo Visser" userId="f6ae024c-8ea1-45d8-b43d-d61d5e71de4d" providerId="ADAL" clId="{44355BD0-525E-4E23-A5B3-374B59277696}" dt="2023-08-30T11:54:56.450" v="153"/>
          <ac:picMkLst>
            <pc:docMk/>
            <pc:sldMk cId="3532847885" sldId="2123259528"/>
            <ac:picMk id="2" creationId="{B1E36939-8084-E80B-405C-8B9569E4680A}"/>
          </ac:picMkLst>
        </pc:picChg>
      </pc:sldChg>
      <pc:sldChg chg="modSp add mod">
        <pc:chgData name="Leo Visser" userId="f6ae024c-8ea1-45d8-b43d-d61d5e71de4d" providerId="ADAL" clId="{44355BD0-525E-4E23-A5B3-374B59277696}" dt="2023-08-30T11:57:56.213" v="170" actId="20577"/>
        <pc:sldMkLst>
          <pc:docMk/>
          <pc:sldMk cId="4162142252" sldId="2123259529"/>
        </pc:sldMkLst>
        <pc:spChg chg="mod">
          <ac:chgData name="Leo Visser" userId="f6ae024c-8ea1-45d8-b43d-d61d5e71de4d" providerId="ADAL" clId="{44355BD0-525E-4E23-A5B3-374B59277696}" dt="2023-08-30T11:57:56.213" v="170" actId="20577"/>
          <ac:spMkLst>
            <pc:docMk/>
            <pc:sldMk cId="4162142252" sldId="2123259529"/>
            <ac:spMk id="4" creationId="{1518F9CC-B99E-FB83-41D2-726D6234606D}"/>
          </ac:spMkLst>
        </pc:spChg>
      </pc:sldChg>
      <pc:sldChg chg="add">
        <pc:chgData name="Leo Visser" userId="f6ae024c-8ea1-45d8-b43d-d61d5e71de4d" providerId="ADAL" clId="{44355BD0-525E-4E23-A5B3-374B59277696}" dt="2023-08-30T11:58:29.132" v="171"/>
        <pc:sldMkLst>
          <pc:docMk/>
          <pc:sldMk cId="3493508336" sldId="2123259530"/>
        </pc:sldMkLst>
      </pc:sldChg>
      <pc:sldChg chg="add">
        <pc:chgData name="Leo Visser" userId="f6ae024c-8ea1-45d8-b43d-d61d5e71de4d" providerId="ADAL" clId="{44355BD0-525E-4E23-A5B3-374B59277696}" dt="2023-08-30T11:58:29.132" v="171"/>
        <pc:sldMkLst>
          <pc:docMk/>
          <pc:sldMk cId="3621895224" sldId="2123259531"/>
        </pc:sldMkLst>
      </pc:sldChg>
      <pc:sldChg chg="add">
        <pc:chgData name="Leo Visser" userId="f6ae024c-8ea1-45d8-b43d-d61d5e71de4d" providerId="ADAL" clId="{44355BD0-525E-4E23-A5B3-374B59277696}" dt="2023-08-30T11:58:29.132" v="171"/>
        <pc:sldMkLst>
          <pc:docMk/>
          <pc:sldMk cId="3133345263" sldId="2123259532"/>
        </pc:sldMkLst>
      </pc:sldChg>
      <pc:sldChg chg="addSp delSp modSp add mod">
        <pc:chgData name="Leo Visser" userId="f6ae024c-8ea1-45d8-b43d-d61d5e71de4d" providerId="ADAL" clId="{44355BD0-525E-4E23-A5B3-374B59277696}" dt="2023-08-30T12:12:29.723" v="191" actId="255"/>
        <pc:sldMkLst>
          <pc:docMk/>
          <pc:sldMk cId="1243860490" sldId="2123259533"/>
        </pc:sldMkLst>
        <pc:spChg chg="add mod">
          <ac:chgData name="Leo Visser" userId="f6ae024c-8ea1-45d8-b43d-d61d5e71de4d" providerId="ADAL" clId="{44355BD0-525E-4E23-A5B3-374B59277696}" dt="2023-08-30T12:12:29.723" v="191" actId="255"/>
          <ac:spMkLst>
            <pc:docMk/>
            <pc:sldMk cId="1243860490" sldId="2123259533"/>
            <ac:spMk id="2" creationId="{1211E93F-239E-ADC9-A929-4B9DBCC11C73}"/>
          </ac:spMkLst>
        </pc:spChg>
        <pc:spChg chg="del">
          <ac:chgData name="Leo Visser" userId="f6ae024c-8ea1-45d8-b43d-d61d5e71de4d" providerId="ADAL" clId="{44355BD0-525E-4E23-A5B3-374B59277696}" dt="2023-08-30T12:11:02.548" v="176" actId="478"/>
          <ac:spMkLst>
            <pc:docMk/>
            <pc:sldMk cId="1243860490" sldId="2123259533"/>
            <ac:spMk id="5" creationId="{BC53E459-ADE5-BAC3-51E9-B00E4B3319D1}"/>
          </ac:spMkLst>
        </pc:spChg>
        <pc:spChg chg="mod">
          <ac:chgData name="Leo Visser" userId="f6ae024c-8ea1-45d8-b43d-d61d5e71de4d" providerId="ADAL" clId="{44355BD0-525E-4E23-A5B3-374B59277696}" dt="2023-08-30T12:10:59.501" v="175"/>
          <ac:spMkLst>
            <pc:docMk/>
            <pc:sldMk cId="1243860490" sldId="2123259533"/>
            <ac:spMk id="6" creationId="{54E7F85C-893A-9A51-02A0-B7709272B244}"/>
          </ac:spMkLst>
        </pc:spChg>
        <pc:spChg chg="del">
          <ac:chgData name="Leo Visser" userId="f6ae024c-8ea1-45d8-b43d-d61d5e71de4d" providerId="ADAL" clId="{44355BD0-525E-4E23-A5B3-374B59277696}" dt="2023-08-30T12:11:02.548" v="176" actId="478"/>
          <ac:spMkLst>
            <pc:docMk/>
            <pc:sldMk cId="1243860490" sldId="2123259533"/>
            <ac:spMk id="8" creationId="{8BDF6A1A-EE39-D002-DB77-D06063E66688}"/>
          </ac:spMkLst>
        </pc:spChg>
        <pc:spChg chg="del">
          <ac:chgData name="Leo Visser" userId="f6ae024c-8ea1-45d8-b43d-d61d5e71de4d" providerId="ADAL" clId="{44355BD0-525E-4E23-A5B3-374B59277696}" dt="2023-08-30T12:11:02.548" v="176" actId="478"/>
          <ac:spMkLst>
            <pc:docMk/>
            <pc:sldMk cId="1243860490" sldId="2123259533"/>
            <ac:spMk id="9" creationId="{51A5BCF3-5A8C-B71E-5639-195638481FF6}"/>
          </ac:spMkLst>
        </pc:spChg>
        <pc:picChg chg="del">
          <ac:chgData name="Leo Visser" userId="f6ae024c-8ea1-45d8-b43d-d61d5e71de4d" providerId="ADAL" clId="{44355BD0-525E-4E23-A5B3-374B59277696}" dt="2023-08-30T12:11:02.548" v="176" actId="478"/>
          <ac:picMkLst>
            <pc:docMk/>
            <pc:sldMk cId="1243860490" sldId="2123259533"/>
            <ac:picMk id="4" creationId="{0FE85BA4-F6C2-4A10-AC03-6116DEDBBFC6}"/>
          </ac:picMkLst>
        </pc:picChg>
      </pc:sldChg>
      <pc:sldChg chg="modSp add mod">
        <pc:chgData name="Leo Visser" userId="f6ae024c-8ea1-45d8-b43d-d61d5e71de4d" providerId="ADAL" clId="{44355BD0-525E-4E23-A5B3-374B59277696}" dt="2023-08-30T12:12:22.939" v="190" actId="255"/>
        <pc:sldMkLst>
          <pc:docMk/>
          <pc:sldMk cId="1622453276" sldId="2123259534"/>
        </pc:sldMkLst>
        <pc:spChg chg="mod">
          <ac:chgData name="Leo Visser" userId="f6ae024c-8ea1-45d8-b43d-d61d5e71de4d" providerId="ADAL" clId="{44355BD0-525E-4E23-A5B3-374B59277696}" dt="2023-08-30T12:12:22.939" v="190" actId="255"/>
          <ac:spMkLst>
            <pc:docMk/>
            <pc:sldMk cId="1622453276" sldId="2123259534"/>
            <ac:spMk id="2" creationId="{1211E93F-239E-ADC9-A929-4B9DBCC11C73}"/>
          </ac:spMkLst>
        </pc:spChg>
      </pc:sldChg>
      <pc:sldChg chg="modSp add mod">
        <pc:chgData name="Leo Visser" userId="f6ae024c-8ea1-45d8-b43d-d61d5e71de4d" providerId="ADAL" clId="{44355BD0-525E-4E23-A5B3-374B59277696}" dt="2023-08-30T12:50:18.251" v="208" actId="20577"/>
        <pc:sldMkLst>
          <pc:docMk/>
          <pc:sldMk cId="498139652" sldId="2123259535"/>
        </pc:sldMkLst>
        <pc:spChg chg="mod">
          <ac:chgData name="Leo Visser" userId="f6ae024c-8ea1-45d8-b43d-d61d5e71de4d" providerId="ADAL" clId="{44355BD0-525E-4E23-A5B3-374B59277696}" dt="2023-08-30T12:50:18.251" v="208" actId="20577"/>
          <ac:spMkLst>
            <pc:docMk/>
            <pc:sldMk cId="498139652" sldId="2123259535"/>
            <ac:spMk id="4" creationId="{1518F9CC-B99E-FB83-41D2-726D6234606D}"/>
          </ac:spMkLst>
        </pc:spChg>
      </pc:sldChg>
      <pc:sldChg chg="modSp add mod">
        <pc:chgData name="Leo Visser" userId="f6ae024c-8ea1-45d8-b43d-d61d5e71de4d" providerId="ADAL" clId="{44355BD0-525E-4E23-A5B3-374B59277696}" dt="2023-08-30T12:51:46.171" v="217" actId="255"/>
        <pc:sldMkLst>
          <pc:docMk/>
          <pc:sldMk cId="1301361652" sldId="2123259536"/>
        </pc:sldMkLst>
        <pc:spChg chg="mod">
          <ac:chgData name="Leo Visser" userId="f6ae024c-8ea1-45d8-b43d-d61d5e71de4d" providerId="ADAL" clId="{44355BD0-525E-4E23-A5B3-374B59277696}" dt="2023-08-30T12:51:46.171" v="217" actId="255"/>
          <ac:spMkLst>
            <pc:docMk/>
            <pc:sldMk cId="1301361652" sldId="2123259536"/>
            <ac:spMk id="2" creationId="{1211E93F-239E-ADC9-A929-4B9DBCC11C73}"/>
          </ac:spMkLst>
        </pc:spChg>
        <pc:spChg chg="mod">
          <ac:chgData name="Leo Visser" userId="f6ae024c-8ea1-45d8-b43d-d61d5e71de4d" providerId="ADAL" clId="{44355BD0-525E-4E23-A5B3-374B59277696}" dt="2023-08-30T12:51:34.955" v="212"/>
          <ac:spMkLst>
            <pc:docMk/>
            <pc:sldMk cId="1301361652" sldId="2123259536"/>
            <ac:spMk id="6" creationId="{54E7F85C-893A-9A51-02A0-B7709272B244}"/>
          </ac:spMkLst>
        </pc:spChg>
      </pc:sldChg>
      <pc:sldChg chg="modSp add mod">
        <pc:chgData name="Leo Visser" userId="f6ae024c-8ea1-45d8-b43d-d61d5e71de4d" providerId="ADAL" clId="{44355BD0-525E-4E23-A5B3-374B59277696}" dt="2023-08-30T12:52:06.406" v="239" actId="20577"/>
        <pc:sldMkLst>
          <pc:docMk/>
          <pc:sldMk cId="3831875229" sldId="2123259537"/>
        </pc:sldMkLst>
        <pc:spChg chg="mod">
          <ac:chgData name="Leo Visser" userId="f6ae024c-8ea1-45d8-b43d-d61d5e71de4d" providerId="ADAL" clId="{44355BD0-525E-4E23-A5B3-374B59277696}" dt="2023-08-30T12:52:06.406" v="239" actId="20577"/>
          <ac:spMkLst>
            <pc:docMk/>
            <pc:sldMk cId="3831875229" sldId="2123259537"/>
            <ac:spMk id="4" creationId="{1518F9CC-B99E-FB83-41D2-726D6234606D}"/>
          </ac:spMkLst>
        </pc:spChg>
      </pc:sldChg>
      <pc:sldChg chg="modSp add mod">
        <pc:chgData name="Leo Visser" userId="f6ae024c-8ea1-45d8-b43d-d61d5e71de4d" providerId="ADAL" clId="{44355BD0-525E-4E23-A5B3-374B59277696}" dt="2023-08-30T12:53:25.133" v="259" actId="255"/>
        <pc:sldMkLst>
          <pc:docMk/>
          <pc:sldMk cId="4187899908" sldId="2123259538"/>
        </pc:sldMkLst>
        <pc:spChg chg="mod">
          <ac:chgData name="Leo Visser" userId="f6ae024c-8ea1-45d8-b43d-d61d5e71de4d" providerId="ADAL" clId="{44355BD0-525E-4E23-A5B3-374B59277696}" dt="2023-08-30T12:53:25.133" v="259" actId="255"/>
          <ac:spMkLst>
            <pc:docMk/>
            <pc:sldMk cId="4187899908" sldId="2123259538"/>
            <ac:spMk id="2" creationId="{1211E93F-239E-ADC9-A929-4B9DBCC11C73}"/>
          </ac:spMkLst>
        </pc:spChg>
        <pc:spChg chg="mod">
          <ac:chgData name="Leo Visser" userId="f6ae024c-8ea1-45d8-b43d-d61d5e71de4d" providerId="ADAL" clId="{44355BD0-525E-4E23-A5B3-374B59277696}" dt="2023-08-30T12:53:09.191" v="254"/>
          <ac:spMkLst>
            <pc:docMk/>
            <pc:sldMk cId="4187899908" sldId="2123259538"/>
            <ac:spMk id="6" creationId="{54E7F85C-893A-9A51-02A0-B7709272B244}"/>
          </ac:spMkLst>
        </pc:spChg>
      </pc:sldChg>
      <pc:sldChg chg="modSp add mod">
        <pc:chgData name="Leo Visser" userId="f6ae024c-8ea1-45d8-b43d-d61d5e71de4d" providerId="ADAL" clId="{44355BD0-525E-4E23-A5B3-374B59277696}" dt="2023-08-30T12:54:03.915" v="275" actId="20577"/>
        <pc:sldMkLst>
          <pc:docMk/>
          <pc:sldMk cId="279510589" sldId="2123259539"/>
        </pc:sldMkLst>
        <pc:spChg chg="mod">
          <ac:chgData name="Leo Visser" userId="f6ae024c-8ea1-45d8-b43d-d61d5e71de4d" providerId="ADAL" clId="{44355BD0-525E-4E23-A5B3-374B59277696}" dt="2023-08-30T12:54:03.915" v="275" actId="20577"/>
          <ac:spMkLst>
            <pc:docMk/>
            <pc:sldMk cId="279510589" sldId="2123259539"/>
            <ac:spMk id="4" creationId="{1518F9CC-B99E-FB83-41D2-726D6234606D}"/>
          </ac:spMkLst>
        </pc:spChg>
      </pc:sldChg>
      <pc:sldChg chg="modSp add mod">
        <pc:chgData name="Leo Visser" userId="f6ae024c-8ea1-45d8-b43d-d61d5e71de4d" providerId="ADAL" clId="{44355BD0-525E-4E23-A5B3-374B59277696}" dt="2023-08-30T12:55:04.512" v="283" actId="255"/>
        <pc:sldMkLst>
          <pc:docMk/>
          <pc:sldMk cId="3980579154" sldId="2123259540"/>
        </pc:sldMkLst>
        <pc:spChg chg="mod">
          <ac:chgData name="Leo Visser" userId="f6ae024c-8ea1-45d8-b43d-d61d5e71de4d" providerId="ADAL" clId="{44355BD0-525E-4E23-A5B3-374B59277696}" dt="2023-08-30T12:55:04.512" v="283" actId="255"/>
          <ac:spMkLst>
            <pc:docMk/>
            <pc:sldMk cId="3980579154" sldId="2123259540"/>
            <ac:spMk id="2" creationId="{1211E93F-239E-ADC9-A929-4B9DBCC11C73}"/>
          </ac:spMkLst>
        </pc:spChg>
        <pc:spChg chg="mod">
          <ac:chgData name="Leo Visser" userId="f6ae024c-8ea1-45d8-b43d-d61d5e71de4d" providerId="ADAL" clId="{44355BD0-525E-4E23-A5B3-374B59277696}" dt="2023-08-30T12:54:54.565" v="280"/>
          <ac:spMkLst>
            <pc:docMk/>
            <pc:sldMk cId="3980579154" sldId="2123259540"/>
            <ac:spMk id="6" creationId="{54E7F85C-893A-9A51-02A0-B7709272B244}"/>
          </ac:spMkLst>
        </pc:spChg>
      </pc:sldChg>
      <pc:sldChg chg="modSp add mod">
        <pc:chgData name="Leo Visser" userId="f6ae024c-8ea1-45d8-b43d-d61d5e71de4d" providerId="ADAL" clId="{44355BD0-525E-4E23-A5B3-374B59277696}" dt="2023-08-30T12:55:25.629" v="299" actId="20577"/>
        <pc:sldMkLst>
          <pc:docMk/>
          <pc:sldMk cId="3545631034" sldId="2123259541"/>
        </pc:sldMkLst>
        <pc:spChg chg="mod">
          <ac:chgData name="Leo Visser" userId="f6ae024c-8ea1-45d8-b43d-d61d5e71de4d" providerId="ADAL" clId="{44355BD0-525E-4E23-A5B3-374B59277696}" dt="2023-08-30T12:55:25.629" v="299" actId="20577"/>
          <ac:spMkLst>
            <pc:docMk/>
            <pc:sldMk cId="3545631034" sldId="2123259541"/>
            <ac:spMk id="4" creationId="{1518F9CC-B99E-FB83-41D2-726D6234606D}"/>
          </ac:spMkLst>
        </pc:spChg>
      </pc:sldChg>
      <pc:sldChg chg="modSp add mod">
        <pc:chgData name="Leo Visser" userId="f6ae024c-8ea1-45d8-b43d-d61d5e71de4d" providerId="ADAL" clId="{44355BD0-525E-4E23-A5B3-374B59277696}" dt="2023-08-30T12:56:24.049" v="308" actId="12"/>
        <pc:sldMkLst>
          <pc:docMk/>
          <pc:sldMk cId="2750715462" sldId="2123259542"/>
        </pc:sldMkLst>
        <pc:spChg chg="mod">
          <ac:chgData name="Leo Visser" userId="f6ae024c-8ea1-45d8-b43d-d61d5e71de4d" providerId="ADAL" clId="{44355BD0-525E-4E23-A5B3-374B59277696}" dt="2023-08-30T12:56:24.049" v="308" actId="12"/>
          <ac:spMkLst>
            <pc:docMk/>
            <pc:sldMk cId="2750715462" sldId="2123259542"/>
            <ac:spMk id="2" creationId="{1211E93F-239E-ADC9-A929-4B9DBCC11C73}"/>
          </ac:spMkLst>
        </pc:spChg>
        <pc:spChg chg="mod">
          <ac:chgData name="Leo Visser" userId="f6ae024c-8ea1-45d8-b43d-d61d5e71de4d" providerId="ADAL" clId="{44355BD0-525E-4E23-A5B3-374B59277696}" dt="2023-08-30T12:56:00.407" v="305"/>
          <ac:spMkLst>
            <pc:docMk/>
            <pc:sldMk cId="2750715462" sldId="2123259542"/>
            <ac:spMk id="6" creationId="{54E7F85C-893A-9A51-02A0-B7709272B244}"/>
          </ac:spMkLst>
        </pc:spChg>
      </pc:sldChg>
      <pc:sldChg chg="add">
        <pc:chgData name="Leo Visser" userId="f6ae024c-8ea1-45d8-b43d-d61d5e71de4d" providerId="ADAL" clId="{44355BD0-525E-4E23-A5B3-374B59277696}" dt="2023-08-30T12:56:39.471" v="309"/>
        <pc:sldMkLst>
          <pc:docMk/>
          <pc:sldMk cId="277656572" sldId="2123259562"/>
        </pc:sldMkLst>
      </pc:sldChg>
      <pc:sldChg chg="addSp delSp modSp add mod">
        <pc:chgData name="Leo Visser" userId="f6ae024c-8ea1-45d8-b43d-d61d5e71de4d" providerId="ADAL" clId="{44355BD0-525E-4E23-A5B3-374B59277696}" dt="2023-08-30T14:14:55.043" v="729" actId="20577"/>
        <pc:sldMkLst>
          <pc:docMk/>
          <pc:sldMk cId="1475330103" sldId="2123259563"/>
        </pc:sldMkLst>
        <pc:spChg chg="add mod">
          <ac:chgData name="Leo Visser" userId="f6ae024c-8ea1-45d8-b43d-d61d5e71de4d" providerId="ADAL" clId="{44355BD0-525E-4E23-A5B3-374B59277696}" dt="2023-08-30T14:14:55.043" v="729" actId="20577"/>
          <ac:spMkLst>
            <pc:docMk/>
            <pc:sldMk cId="1475330103" sldId="2123259563"/>
            <ac:spMk id="2" creationId="{2B091324-3B5C-868F-621E-A52C0961C2D8}"/>
          </ac:spMkLst>
        </pc:spChg>
        <pc:spChg chg="del">
          <ac:chgData name="Leo Visser" userId="f6ae024c-8ea1-45d8-b43d-d61d5e71de4d" providerId="ADAL" clId="{44355BD0-525E-4E23-A5B3-374B59277696}" dt="2023-08-30T14:03:19.383" v="404" actId="478"/>
          <ac:spMkLst>
            <pc:docMk/>
            <pc:sldMk cId="1475330103" sldId="2123259563"/>
            <ac:spMk id="5" creationId="{BC53E459-ADE5-BAC3-51E9-B00E4B3319D1}"/>
          </ac:spMkLst>
        </pc:spChg>
        <pc:spChg chg="mod">
          <ac:chgData name="Leo Visser" userId="f6ae024c-8ea1-45d8-b43d-d61d5e71de4d" providerId="ADAL" clId="{44355BD0-525E-4E23-A5B3-374B59277696}" dt="2023-08-30T14:02:52.291" v="403" actId="20577"/>
          <ac:spMkLst>
            <pc:docMk/>
            <pc:sldMk cId="1475330103" sldId="2123259563"/>
            <ac:spMk id="6" creationId="{54E7F85C-893A-9A51-02A0-B7709272B244}"/>
          </ac:spMkLst>
        </pc:spChg>
        <pc:spChg chg="del">
          <ac:chgData name="Leo Visser" userId="f6ae024c-8ea1-45d8-b43d-d61d5e71de4d" providerId="ADAL" clId="{44355BD0-525E-4E23-A5B3-374B59277696}" dt="2023-08-30T14:03:19.383" v="404" actId="478"/>
          <ac:spMkLst>
            <pc:docMk/>
            <pc:sldMk cId="1475330103" sldId="2123259563"/>
            <ac:spMk id="8" creationId="{8BDF6A1A-EE39-D002-DB77-D06063E66688}"/>
          </ac:spMkLst>
        </pc:spChg>
        <pc:spChg chg="del">
          <ac:chgData name="Leo Visser" userId="f6ae024c-8ea1-45d8-b43d-d61d5e71de4d" providerId="ADAL" clId="{44355BD0-525E-4E23-A5B3-374B59277696}" dt="2023-08-30T14:03:19.383" v="404" actId="478"/>
          <ac:spMkLst>
            <pc:docMk/>
            <pc:sldMk cId="1475330103" sldId="2123259563"/>
            <ac:spMk id="9" creationId="{51A5BCF3-5A8C-B71E-5639-195638481FF6}"/>
          </ac:spMkLst>
        </pc:spChg>
        <pc:picChg chg="del">
          <ac:chgData name="Leo Visser" userId="f6ae024c-8ea1-45d8-b43d-d61d5e71de4d" providerId="ADAL" clId="{44355BD0-525E-4E23-A5B3-374B59277696}" dt="2023-08-30T14:03:19.383" v="404" actId="478"/>
          <ac:picMkLst>
            <pc:docMk/>
            <pc:sldMk cId="1475330103" sldId="2123259563"/>
            <ac:picMk id="4" creationId="{0FE85BA4-F6C2-4A10-AC03-6116DEDBBFC6}"/>
          </ac:picMkLst>
        </pc:picChg>
      </pc:sldChg>
      <pc:sldChg chg="modSp add mod">
        <pc:chgData name="Leo Visser" userId="f6ae024c-8ea1-45d8-b43d-d61d5e71de4d" providerId="ADAL" clId="{44355BD0-525E-4E23-A5B3-374B59277696}" dt="2023-08-30T14:20:54.802" v="877" actId="20577"/>
        <pc:sldMkLst>
          <pc:docMk/>
          <pc:sldMk cId="897636574" sldId="2123259564"/>
        </pc:sldMkLst>
        <pc:spChg chg="mod">
          <ac:chgData name="Leo Visser" userId="f6ae024c-8ea1-45d8-b43d-d61d5e71de4d" providerId="ADAL" clId="{44355BD0-525E-4E23-A5B3-374B59277696}" dt="2023-08-30T14:20:54.802" v="877" actId="20577"/>
          <ac:spMkLst>
            <pc:docMk/>
            <pc:sldMk cId="897636574" sldId="2123259564"/>
            <ac:spMk id="2" creationId="{2B091324-3B5C-868F-621E-A52C0961C2D8}"/>
          </ac:spMkLst>
        </pc:spChg>
      </pc:sldChg>
      <pc:sldChg chg="add del">
        <pc:chgData name="Leo Visser" userId="f6ae024c-8ea1-45d8-b43d-d61d5e71de4d" providerId="ADAL" clId="{44355BD0-525E-4E23-A5B3-374B59277696}" dt="2023-08-30T14:02:28.812" v="377"/>
        <pc:sldMkLst>
          <pc:docMk/>
          <pc:sldMk cId="4051803973" sldId="2123259564"/>
        </pc:sldMkLst>
      </pc:sldChg>
      <pc:sldMasterChg chg="modSldLayout">
        <pc:chgData name="Leo Visser" userId="f6ae024c-8ea1-45d8-b43d-d61d5e71de4d" providerId="ADAL" clId="{44355BD0-525E-4E23-A5B3-374B59277696}" dt="2023-08-30T11:55:39.927" v="156" actId="478"/>
        <pc:sldMasterMkLst>
          <pc:docMk/>
          <pc:sldMasterMk cId="4114369423" sldId="2147483660"/>
        </pc:sldMasterMkLst>
        <pc:sldLayoutChg chg="delSp mod">
          <pc:chgData name="Leo Visser" userId="f6ae024c-8ea1-45d8-b43d-d61d5e71de4d" providerId="ADAL" clId="{44355BD0-525E-4E23-A5B3-374B59277696}" dt="2023-08-30T11:55:39.927" v="156" actId="478"/>
          <pc:sldLayoutMkLst>
            <pc:docMk/>
            <pc:sldMasterMk cId="4114369423" sldId="2147483660"/>
            <pc:sldLayoutMk cId="3151620265" sldId="2147483748"/>
          </pc:sldLayoutMkLst>
          <pc:picChg chg="del">
            <ac:chgData name="Leo Visser" userId="f6ae024c-8ea1-45d8-b43d-d61d5e71de4d" providerId="ADAL" clId="{44355BD0-525E-4E23-A5B3-374B59277696}" dt="2023-08-30T11:55:39.927" v="156" actId="478"/>
            <ac:picMkLst>
              <pc:docMk/>
              <pc:sldMasterMk cId="4114369423" sldId="2147483660"/>
              <pc:sldLayoutMk cId="3151620265" sldId="2147483748"/>
              <ac:picMk id="12" creationId="{5661F19F-4177-017F-BEEA-89828FBE64F1}"/>
            </ac:picMkLst>
          </pc:picChg>
        </pc:sldLayoutChg>
        <pc:sldLayoutChg chg="addSp delSp modSp mod">
          <pc:chgData name="Leo Visser" userId="f6ae024c-8ea1-45d8-b43d-d61d5e71de4d" providerId="ADAL" clId="{44355BD0-525E-4E23-A5B3-374B59277696}" dt="2023-08-30T11:48:53.266" v="8" actId="14100"/>
          <pc:sldLayoutMkLst>
            <pc:docMk/>
            <pc:sldMasterMk cId="4114369423" sldId="2147483660"/>
            <pc:sldLayoutMk cId="770798150" sldId="2147483757"/>
          </pc:sldLayoutMkLst>
          <pc:spChg chg="add mod">
            <ac:chgData name="Leo Visser" userId="f6ae024c-8ea1-45d8-b43d-d61d5e71de4d" providerId="ADAL" clId="{44355BD0-525E-4E23-A5B3-374B59277696}" dt="2023-08-30T11:48:53.266" v="8" actId="14100"/>
            <ac:spMkLst>
              <pc:docMk/>
              <pc:sldMasterMk cId="4114369423" sldId="2147483660"/>
              <pc:sldLayoutMk cId="770798150" sldId="2147483757"/>
              <ac:spMk id="2" creationId="{0148A8E4-1D1C-FE21-5819-07FE30AE93C9}"/>
            </ac:spMkLst>
          </pc:spChg>
          <pc:picChg chg="add del">
            <ac:chgData name="Leo Visser" userId="f6ae024c-8ea1-45d8-b43d-d61d5e71de4d" providerId="ADAL" clId="{44355BD0-525E-4E23-A5B3-374B59277696}" dt="2023-08-30T11:48:17.129" v="4" actId="478"/>
            <ac:picMkLst>
              <pc:docMk/>
              <pc:sldMasterMk cId="4114369423" sldId="2147483660"/>
              <pc:sldLayoutMk cId="770798150" sldId="2147483757"/>
              <ac:picMk id="14" creationId="{7177E474-19FA-2351-0EAE-57F81F85FF2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48CBB31B-A9DD-0624-BB2A-48EB82527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0200454-AA4A-8A11-5F9D-D9984B9824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4393-E717-47E9-B0D2-73CDE99D7D30}" type="datetimeFigureOut">
              <a:rPr lang="nl-NL" smtClean="0"/>
              <a:t>30-8-2023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C3460BC-272C-BEEE-03BC-CF7E5BE07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2B3C4A-D28B-93FD-B2B4-B27ACA3DB6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B46B-7A42-44C9-BB07-CC3E773B2C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396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6BF9-9D27-A845-9246-4183C26D61A6}" type="datetimeFigureOut">
              <a:rPr lang="en-NL" smtClean="0"/>
              <a:t>08/30/2023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E465-F78C-6440-B71B-95C41BAD8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082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Intro: 2 min (2)</a:t>
            </a:r>
          </a:p>
        </p:txBody>
      </p:sp>
    </p:spTree>
    <p:extLst>
      <p:ext uri="{BB962C8B-B14F-4D97-AF65-F5344CB8AC3E}">
        <p14:creationId xmlns:p14="http://schemas.microsoft.com/office/powerpoint/2010/main" val="35030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 2 min (9)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 2 min (9)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 2 min (9)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0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 2 min (9)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 2 min (9)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outro 1 min (45)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marketing@ogd.nl" TargetMode="External"/><Relationship Id="rId4" Type="http://schemas.openxmlformats.org/officeDocument/2006/relationships/image" Target="../media/image19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3F3541E2-B565-E65D-8972-512D87A1D4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3055" y="1147481"/>
            <a:ext cx="9145890" cy="1998430"/>
          </a:xfrm>
          <a:noFill/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6460" b="1">
                <a:solidFill>
                  <a:schemeClr val="tx1"/>
                </a:solidFill>
              </a:defRPr>
            </a:lvl1pPr>
            <a:lvl2pPr marL="457213" indent="0">
              <a:buNone/>
              <a:defRPr sz="5080" b="1">
                <a:solidFill>
                  <a:schemeClr val="tx2"/>
                </a:solidFill>
              </a:defRPr>
            </a:lvl2pPr>
            <a:lvl3pPr marL="914427" indent="0">
              <a:buNone/>
              <a:defRPr sz="5080" b="1">
                <a:solidFill>
                  <a:schemeClr val="tx2"/>
                </a:solidFill>
              </a:defRPr>
            </a:lvl3pPr>
            <a:lvl4pPr marL="1371640" indent="0">
              <a:buNone/>
              <a:defRPr sz="5080" b="1">
                <a:solidFill>
                  <a:schemeClr val="tx2"/>
                </a:solidFill>
              </a:defRPr>
            </a:lvl4pPr>
            <a:lvl5pPr marL="1828854" indent="0">
              <a:buNone/>
              <a:defRPr sz="5080" b="1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5" name="Tijdelijke aanduiding voor tekst 17">
            <a:extLst>
              <a:ext uri="{FF2B5EF4-FFF2-40B4-BE49-F238E27FC236}">
                <a16:creationId xmlns:a16="http://schemas.microsoft.com/office/drawing/2014/main" id="{BEF291A5-0DAF-CF2F-C93B-487DB275E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108" y="5718080"/>
            <a:ext cx="10669785" cy="555259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646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77E474-19FA-2351-0EAE-57F81F85F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033820" cy="1468792"/>
          </a:xfrm>
          <a:prstGeom prst="rect">
            <a:avLst/>
          </a:prstGeom>
        </p:spPr>
      </p:pic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70B170BB-4A52-9345-D78A-A84833105B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56440" y="3145858"/>
            <a:ext cx="7619119" cy="2358637"/>
          </a:xfrm>
          <a:custGeom>
            <a:avLst/>
            <a:gdLst>
              <a:gd name="connsiteX0" fmla="*/ 4477425 w 14397953"/>
              <a:gd name="connsiteY0" fmla="*/ 0 h 4457387"/>
              <a:gd name="connsiteX1" fmla="*/ 5327096 w 14397953"/>
              <a:gd name="connsiteY1" fmla="*/ 75832 h 4457387"/>
              <a:gd name="connsiteX2" fmla="*/ 5759692 w 14397953"/>
              <a:gd name="connsiteY2" fmla="*/ 175533 h 4457387"/>
              <a:gd name="connsiteX3" fmla="*/ 6965537 w 14397953"/>
              <a:gd name="connsiteY3" fmla="*/ 580036 h 4457387"/>
              <a:gd name="connsiteX4" fmla="*/ 8469112 w 14397953"/>
              <a:gd name="connsiteY4" fmla="*/ 1205944 h 4457387"/>
              <a:gd name="connsiteX5" fmla="*/ 9453258 w 14397953"/>
              <a:gd name="connsiteY5" fmla="*/ 1471160 h 4457387"/>
              <a:gd name="connsiteX6" fmla="*/ 9607181 w 14397953"/>
              <a:gd name="connsiteY6" fmla="*/ 1486974 h 4457387"/>
              <a:gd name="connsiteX7" fmla="*/ 9835266 w 14397953"/>
              <a:gd name="connsiteY7" fmla="*/ 1496011 h 4457387"/>
              <a:gd name="connsiteX8" fmla="*/ 11086887 w 14397953"/>
              <a:gd name="connsiteY8" fmla="*/ 1144945 h 4457387"/>
              <a:gd name="connsiteX9" fmla="*/ 11941764 w 14397953"/>
              <a:gd name="connsiteY9" fmla="*/ 183195 h 4457387"/>
              <a:gd name="connsiteX10" fmla="*/ 14397953 w 14397953"/>
              <a:gd name="connsiteY10" fmla="*/ 1200542 h 4457387"/>
              <a:gd name="connsiteX11" fmla="*/ 14172029 w 14397953"/>
              <a:gd name="connsiteY11" fmla="*/ 1732446 h 4457387"/>
              <a:gd name="connsiteX12" fmla="*/ 13957007 w 14397953"/>
              <a:gd name="connsiteY12" fmla="*/ 2103158 h 4457387"/>
              <a:gd name="connsiteX13" fmla="*/ 12376914 w 14397953"/>
              <a:gd name="connsiteY13" fmla="*/ 3793366 h 4457387"/>
              <a:gd name="connsiteX14" fmla="*/ 9926913 w 14397953"/>
              <a:gd name="connsiteY14" fmla="*/ 4457387 h 4457387"/>
              <a:gd name="connsiteX15" fmla="*/ 9926716 w 14397953"/>
              <a:gd name="connsiteY15" fmla="*/ 4457289 h 4457387"/>
              <a:gd name="connsiteX16" fmla="*/ 9141286 w 14397953"/>
              <a:gd name="connsiteY16" fmla="*/ 4394816 h 4457387"/>
              <a:gd name="connsiteX17" fmla="*/ 8423142 w 14397953"/>
              <a:gd name="connsiteY17" fmla="*/ 4220658 h 4457387"/>
              <a:gd name="connsiteX18" fmla="*/ 7041664 w 14397953"/>
              <a:gd name="connsiteY18" fmla="*/ 3709283 h 4457387"/>
              <a:gd name="connsiteX19" fmla="*/ 5759496 w 14397953"/>
              <a:gd name="connsiteY19" fmla="*/ 3190247 h 4457387"/>
              <a:gd name="connsiteX20" fmla="*/ 5073177 w 14397953"/>
              <a:gd name="connsiteY20" fmla="*/ 3003614 h 4457387"/>
              <a:gd name="connsiteX21" fmla="*/ 4681149 w 14397953"/>
              <a:gd name="connsiteY21" fmla="*/ 2963340 h 4457387"/>
              <a:gd name="connsiteX22" fmla="*/ 4568973 w 14397953"/>
              <a:gd name="connsiteY22" fmla="*/ 2961277 h 4457387"/>
              <a:gd name="connsiteX23" fmla="*/ 3317353 w 14397953"/>
              <a:gd name="connsiteY23" fmla="*/ 3304781 h 4457387"/>
              <a:gd name="connsiteX24" fmla="*/ 2462476 w 14397953"/>
              <a:gd name="connsiteY24" fmla="*/ 4273996 h 4457387"/>
              <a:gd name="connsiteX25" fmla="*/ 2462378 w 14397953"/>
              <a:gd name="connsiteY25" fmla="*/ 4273996 h 4457387"/>
              <a:gd name="connsiteX26" fmla="*/ 0 w 14397953"/>
              <a:gd name="connsiteY26" fmla="*/ 3254095 h 4457387"/>
              <a:gd name="connsiteX27" fmla="*/ 171997 w 14397953"/>
              <a:gd name="connsiteY27" fmla="*/ 2848414 h 4457387"/>
              <a:gd name="connsiteX28" fmla="*/ 281227 w 14397953"/>
              <a:gd name="connsiteY28" fmla="*/ 2640563 h 4457387"/>
              <a:gd name="connsiteX29" fmla="*/ 2027424 w 14397953"/>
              <a:gd name="connsiteY29" fmla="*/ 663923 h 4457387"/>
              <a:gd name="connsiteX30" fmla="*/ 4477425 w 14397953"/>
              <a:gd name="connsiteY30" fmla="*/ 0 h 44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397953" h="4457387">
                <a:moveTo>
                  <a:pt x="4477425" y="0"/>
                </a:moveTo>
                <a:cubicBezTo>
                  <a:pt x="4765135" y="0"/>
                  <a:pt x="5048325" y="25245"/>
                  <a:pt x="5327096" y="75832"/>
                </a:cubicBezTo>
                <a:cubicBezTo>
                  <a:pt x="5472473" y="102157"/>
                  <a:pt x="5616574" y="135358"/>
                  <a:pt x="5759692" y="175533"/>
                </a:cubicBezTo>
                <a:cubicBezTo>
                  <a:pt x="6176866" y="292621"/>
                  <a:pt x="6578913" y="427390"/>
                  <a:pt x="6965537" y="580036"/>
                </a:cubicBezTo>
                <a:cubicBezTo>
                  <a:pt x="7484476" y="803897"/>
                  <a:pt x="7985733" y="1012534"/>
                  <a:pt x="8469112" y="1205944"/>
                </a:cubicBezTo>
                <a:cubicBezTo>
                  <a:pt x="8811142" y="1342776"/>
                  <a:pt x="9139223" y="1431181"/>
                  <a:pt x="9453258" y="1471160"/>
                </a:cubicBezTo>
                <a:cubicBezTo>
                  <a:pt x="9505024" y="1477741"/>
                  <a:pt x="9556299" y="1483045"/>
                  <a:pt x="9607181" y="1486974"/>
                </a:cubicBezTo>
                <a:cubicBezTo>
                  <a:pt x="9684093" y="1493065"/>
                  <a:pt x="9760122" y="1496011"/>
                  <a:pt x="9835266" y="1496011"/>
                </a:cubicBezTo>
                <a:cubicBezTo>
                  <a:pt x="10364420" y="1496011"/>
                  <a:pt x="10781594" y="1378924"/>
                  <a:pt x="11086887" y="1144945"/>
                </a:cubicBezTo>
                <a:cubicBezTo>
                  <a:pt x="11392179" y="910868"/>
                  <a:pt x="11677236" y="590252"/>
                  <a:pt x="11941764" y="183195"/>
                </a:cubicBezTo>
                <a:lnTo>
                  <a:pt x="14397953" y="1200542"/>
                </a:lnTo>
                <a:cubicBezTo>
                  <a:pt x="14333515" y="1385800"/>
                  <a:pt x="14258175" y="1563003"/>
                  <a:pt x="14172029" y="1732446"/>
                </a:cubicBezTo>
                <a:cubicBezTo>
                  <a:pt x="14107199" y="1859848"/>
                  <a:pt x="14035491" y="1983418"/>
                  <a:pt x="13957007" y="2103158"/>
                </a:cubicBezTo>
                <a:cubicBezTo>
                  <a:pt x="13506829" y="2841145"/>
                  <a:pt x="12980131" y="3404678"/>
                  <a:pt x="12376914" y="3793366"/>
                </a:cubicBezTo>
                <a:cubicBezTo>
                  <a:pt x="11690006" y="4235982"/>
                  <a:pt x="10873241" y="4457387"/>
                  <a:pt x="9926913" y="4457387"/>
                </a:cubicBezTo>
                <a:lnTo>
                  <a:pt x="9926716" y="4457289"/>
                </a:lnTo>
                <a:cubicBezTo>
                  <a:pt x="9660224" y="4457289"/>
                  <a:pt x="9398348" y="4436465"/>
                  <a:pt x="9141286" y="4394816"/>
                </a:cubicBezTo>
                <a:cubicBezTo>
                  <a:pt x="8897681" y="4355427"/>
                  <a:pt x="8658299" y="4297472"/>
                  <a:pt x="8423142" y="4220658"/>
                </a:cubicBezTo>
                <a:cubicBezTo>
                  <a:pt x="7939762" y="4063002"/>
                  <a:pt x="7479270" y="3892478"/>
                  <a:pt x="7041664" y="3709283"/>
                </a:cubicBezTo>
                <a:cubicBezTo>
                  <a:pt x="6593942" y="3515971"/>
                  <a:pt x="6166552" y="3342893"/>
                  <a:pt x="5759496" y="3190247"/>
                </a:cubicBezTo>
                <a:cubicBezTo>
                  <a:pt x="5527383" y="3103217"/>
                  <a:pt x="5298611" y="3041038"/>
                  <a:pt x="5073177" y="3003614"/>
                </a:cubicBezTo>
                <a:cubicBezTo>
                  <a:pt x="4941356" y="2981709"/>
                  <a:pt x="4810614" y="2968252"/>
                  <a:pt x="4681149" y="2963340"/>
                </a:cubicBezTo>
                <a:cubicBezTo>
                  <a:pt x="4643725" y="2961965"/>
                  <a:pt x="4606300" y="2961277"/>
                  <a:pt x="4568973" y="2961277"/>
                </a:cubicBezTo>
                <a:cubicBezTo>
                  <a:pt x="4039918" y="2961277"/>
                  <a:pt x="3622646" y="3075811"/>
                  <a:pt x="3317353" y="3304781"/>
                </a:cubicBezTo>
                <a:cubicBezTo>
                  <a:pt x="3012061" y="3533750"/>
                  <a:pt x="2727003" y="3856920"/>
                  <a:pt x="2462476" y="4273996"/>
                </a:cubicBezTo>
                <a:lnTo>
                  <a:pt x="2462378" y="4273996"/>
                </a:lnTo>
                <a:lnTo>
                  <a:pt x="0" y="3254095"/>
                </a:lnTo>
                <a:cubicBezTo>
                  <a:pt x="50981" y="3114317"/>
                  <a:pt x="108346" y="2979155"/>
                  <a:pt x="171997" y="2848414"/>
                </a:cubicBezTo>
                <a:cubicBezTo>
                  <a:pt x="206279" y="2777984"/>
                  <a:pt x="242721" y="2708734"/>
                  <a:pt x="281227" y="2640563"/>
                </a:cubicBezTo>
                <a:cubicBezTo>
                  <a:pt x="766374" y="1760441"/>
                  <a:pt x="1348375" y="1101626"/>
                  <a:pt x="2027424" y="663923"/>
                </a:cubicBezTo>
                <a:cubicBezTo>
                  <a:pt x="2714430" y="221308"/>
                  <a:pt x="3531097" y="0"/>
                  <a:pt x="447742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nl-NL" dirty="0"/>
              <a:t>Klik op het icoon om een afbeelding toe te voegen</a:t>
            </a:r>
          </a:p>
          <a:p>
            <a:endParaRPr lang="nl-NL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BC8AEE1C-0141-069B-F2D0-084C8F7C9072}"/>
              </a:ext>
            </a:extLst>
          </p:cNvPr>
          <p:cNvSpPr/>
          <p:nvPr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0148A8E4-1D1C-FE21-5819-07FE30AE93C9}"/>
              </a:ext>
            </a:extLst>
          </p:cNvPr>
          <p:cNvSpPr/>
          <p:nvPr userDrawn="1"/>
        </p:nvSpPr>
        <p:spPr>
          <a:xfrm rot="5400000">
            <a:off x="449579" y="-449579"/>
            <a:ext cx="857249" cy="175641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43673"/>
          </a:solidFill>
          <a:ln>
            <a:solidFill>
              <a:srgbClr val="0436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met tek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6323-4678-42A6-D6E9-402534BB8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3074976" cy="547683"/>
          </a:xfrm>
        </p:spPr>
        <p:txBody>
          <a:bodyPr wrap="none"/>
          <a:lstStyle>
            <a:lvl1pPr>
              <a:defRPr/>
            </a:lvl1pPr>
          </a:lstStyle>
          <a:p>
            <a:r>
              <a:rPr lang="nl-NL" dirty="0"/>
              <a:t>Foto rechts met tekst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6EA11D0-00CB-CA38-BE67-947E5283F0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1873" y="1430570"/>
            <a:ext cx="4061760" cy="371293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26">
            <a:extLst>
              <a:ext uri="{FF2B5EF4-FFF2-40B4-BE49-F238E27FC236}">
                <a16:creationId xmlns:a16="http://schemas.microsoft.com/office/drawing/2014/main" id="{408A6CC9-06E6-85A4-AD42-8DE5FE313037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6265F5D-2646-2C92-97BE-7AA8F15BC531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B4864C01-7D21-43DA-7163-F2FB01A28206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178EEB7-ECAF-2BBE-0C0F-6EC1510F89A9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8" name="Graphic 25">
            <a:extLst>
              <a:ext uri="{FF2B5EF4-FFF2-40B4-BE49-F238E27FC236}">
                <a16:creationId xmlns:a16="http://schemas.microsoft.com/office/drawing/2014/main" id="{2C80E28D-762E-D3FA-951C-1FCBC373FF69}"/>
              </a:ext>
            </a:extLst>
          </p:cNvPr>
          <p:cNvSpPr>
            <a:spLocks noChangeAspect="1"/>
          </p:cNvSpPr>
          <p:nvPr userDrawn="1"/>
        </p:nvSpPr>
        <p:spPr>
          <a:xfrm>
            <a:off x="5333633" y="1069579"/>
            <a:ext cx="2754554" cy="4718843"/>
          </a:xfrm>
          <a:custGeom>
            <a:avLst/>
            <a:gdLst>
              <a:gd name="connsiteX0" fmla="*/ 4956879 w 7569807"/>
              <a:gd name="connsiteY0" fmla="*/ 0 h 12968578"/>
              <a:gd name="connsiteX1" fmla="*/ 2478439 w 7569807"/>
              <a:gd name="connsiteY1" fmla="*/ 6484289 h 12968578"/>
              <a:gd name="connsiteX2" fmla="*/ 0 w 7569807"/>
              <a:gd name="connsiteY2" fmla="*/ 12968578 h 12968578"/>
              <a:gd name="connsiteX3" fmla="*/ 2632141 w 7569807"/>
              <a:gd name="connsiteY3" fmla="*/ 12968578 h 12968578"/>
              <a:gd name="connsiteX4" fmla="*/ 5100974 w 7569807"/>
              <a:gd name="connsiteY4" fmla="*/ 6484289 h 12968578"/>
              <a:gd name="connsiteX5" fmla="*/ 7569808 w 7569807"/>
              <a:gd name="connsiteY5" fmla="*/ 0 h 12968578"/>
              <a:gd name="connsiteX6" fmla="*/ 4956879 w 7569807"/>
              <a:gd name="connsiteY6" fmla="*/ 0 h 129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69807" h="12968578">
                <a:moveTo>
                  <a:pt x="4956879" y="0"/>
                </a:moveTo>
                <a:lnTo>
                  <a:pt x="2478439" y="6484289"/>
                </a:lnTo>
                <a:lnTo>
                  <a:pt x="0" y="12968578"/>
                </a:lnTo>
                <a:lnTo>
                  <a:pt x="2632141" y="12968578"/>
                </a:lnTo>
                <a:lnTo>
                  <a:pt x="5100974" y="6484289"/>
                </a:lnTo>
                <a:lnTo>
                  <a:pt x="7569808" y="0"/>
                </a:lnTo>
                <a:lnTo>
                  <a:pt x="4956879" y="0"/>
                </a:lnTo>
                <a:close/>
              </a:path>
            </a:pathLst>
          </a:custGeom>
          <a:solidFill>
            <a:schemeClr val="accent2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2F37FCC9-6190-08B8-2812-E89E2CC8798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0222" y="1679"/>
            <a:ext cx="6959940" cy="6859546"/>
          </a:xfrm>
          <a:custGeom>
            <a:avLst/>
            <a:gdLst>
              <a:gd name="connsiteX0" fmla="*/ 4925505 w 13152294"/>
              <a:gd name="connsiteY0" fmla="*/ 0 h 12963272"/>
              <a:gd name="connsiteX1" fmla="*/ 12966794 w 13152294"/>
              <a:gd name="connsiteY1" fmla="*/ 0 h 12963272"/>
              <a:gd name="connsiteX2" fmla="*/ 12966794 w 13152294"/>
              <a:gd name="connsiteY2" fmla="*/ 12957176 h 12963272"/>
              <a:gd name="connsiteX3" fmla="*/ 13152294 w 13152294"/>
              <a:gd name="connsiteY3" fmla="*/ 12957176 h 12963272"/>
              <a:gd name="connsiteX4" fmla="*/ 13152294 w 13152294"/>
              <a:gd name="connsiteY4" fmla="*/ 12963272 h 12963272"/>
              <a:gd name="connsiteX5" fmla="*/ 0 w 13152294"/>
              <a:gd name="connsiteY5" fmla="*/ 12963272 h 12963272"/>
              <a:gd name="connsiteX6" fmla="*/ 770328 w 13152294"/>
              <a:gd name="connsiteY6" fmla="*/ 10935871 h 12963272"/>
              <a:gd name="connsiteX7" fmla="*/ 1816415 w 13152294"/>
              <a:gd name="connsiteY7" fmla="*/ 10935871 h 12963272"/>
              <a:gd name="connsiteX8" fmla="*/ 3514088 w 13152294"/>
              <a:gd name="connsiteY8" fmla="*/ 6477002 h 12963272"/>
              <a:gd name="connsiteX9" fmla="*/ 5211762 w 13152294"/>
              <a:gd name="connsiteY9" fmla="*/ 2018131 h 12963272"/>
              <a:gd name="connsiteX10" fmla="*/ 4158699 w 13152294"/>
              <a:gd name="connsiteY10" fmla="*/ 2018131 h 1296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2294" h="12963272">
                <a:moveTo>
                  <a:pt x="4925505" y="0"/>
                </a:moveTo>
                <a:lnTo>
                  <a:pt x="12966794" y="0"/>
                </a:lnTo>
                <a:lnTo>
                  <a:pt x="12966794" y="12957176"/>
                </a:lnTo>
                <a:lnTo>
                  <a:pt x="13152294" y="12957176"/>
                </a:lnTo>
                <a:lnTo>
                  <a:pt x="13152294" y="12963272"/>
                </a:lnTo>
                <a:lnTo>
                  <a:pt x="0" y="12963272"/>
                </a:lnTo>
                <a:lnTo>
                  <a:pt x="770328" y="10935871"/>
                </a:lnTo>
                <a:lnTo>
                  <a:pt x="1816415" y="10935871"/>
                </a:lnTo>
                <a:lnTo>
                  <a:pt x="3514088" y="6477002"/>
                </a:lnTo>
                <a:lnTo>
                  <a:pt x="5211762" y="2018131"/>
                </a:lnTo>
                <a:lnTo>
                  <a:pt x="4158699" y="2018131"/>
                </a:lnTo>
                <a:close/>
              </a:path>
            </a:pathLst>
          </a:custGeom>
          <a:noFill/>
        </p:spPr>
        <p:txBody>
          <a:bodyPr wrap="square" bIns="1440000" anchor="ctr" anchorCtr="1">
            <a:noAutofit/>
          </a:bodyPr>
          <a:lstStyle/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Consolas" panose="020B0609020204030204" pitchFamily="49" charset="0"/>
              <a:buNone/>
              <a:tabLst/>
              <a:defRPr/>
            </a:pPr>
            <a:r>
              <a:rPr lang="nl-NL" dirty="0"/>
              <a:t>Klik op het icoon om een afbeelding toe te voegen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FD1B6E-C281-22CC-C3B5-119242B815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D8E7BF02-D1D2-CE7C-AB3A-40FB8ABB20F0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3415C1C-4674-2847-9BFC-1AAE87A96BB4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3676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Afbeelding links met onder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613919" y="1998430"/>
            <a:ext cx="4055026" cy="3429840"/>
          </a:xfrm>
        </p:spPr>
        <p:txBody>
          <a:bodyPr>
            <a:normAutofit/>
          </a:bodyPr>
          <a:lstStyle>
            <a:lvl1pPr marL="0" indent="0">
              <a:buNone/>
              <a:defRPr sz="1270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307E14A9-AD57-38E0-8441-FA08FAD0E4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4D2B1833-9725-C825-EFB3-8DD8E934EA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5333633" cy="6858000"/>
          </a:xfrm>
          <a:custGeom>
            <a:avLst/>
            <a:gdLst>
              <a:gd name="connsiteX0" fmla="*/ 0 w 10079038"/>
              <a:gd name="connsiteY0" fmla="*/ 0 h 12960350"/>
              <a:gd name="connsiteX1" fmla="*/ 10079038 w 10079038"/>
              <a:gd name="connsiteY1" fmla="*/ 0 h 12960350"/>
              <a:gd name="connsiteX2" fmla="*/ 10079038 w 10079038"/>
              <a:gd name="connsiteY2" fmla="*/ 12960350 h 12960350"/>
              <a:gd name="connsiteX3" fmla="*/ 0 w 10079038"/>
              <a:gd name="connsiteY3" fmla="*/ 12960350 h 12960350"/>
              <a:gd name="connsiteX4" fmla="*/ 0 w 10079038"/>
              <a:gd name="connsiteY4" fmla="*/ 9915763 h 12960350"/>
              <a:gd name="connsiteX5" fmla="*/ 1458511 w 10079038"/>
              <a:gd name="connsiteY5" fmla="*/ 6479720 h 12960350"/>
              <a:gd name="connsiteX6" fmla="*/ 0 w 10079038"/>
              <a:gd name="connsiteY6" fmla="*/ 5860620 h 129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9038" h="12960350">
                <a:moveTo>
                  <a:pt x="0" y="0"/>
                </a:moveTo>
                <a:lnTo>
                  <a:pt x="10079038" y="0"/>
                </a:lnTo>
                <a:lnTo>
                  <a:pt x="10079038" y="12960350"/>
                </a:lnTo>
                <a:lnTo>
                  <a:pt x="0" y="12960350"/>
                </a:lnTo>
                <a:lnTo>
                  <a:pt x="0" y="9915763"/>
                </a:lnTo>
                <a:lnTo>
                  <a:pt x="1458511" y="6479720"/>
                </a:lnTo>
                <a:lnTo>
                  <a:pt x="0" y="5860620"/>
                </a:lnTo>
                <a:close/>
              </a:path>
            </a:pathLst>
          </a:custGeom>
          <a:noFill/>
        </p:spPr>
        <p:txBody>
          <a:bodyPr wrap="square" bIns="1440000" anchor="ctr">
            <a:noAutofit/>
          </a:bodyPr>
          <a:lstStyle>
            <a:lvl1pPr algn="ctr">
              <a:defRPr/>
            </a:lvl1pPr>
          </a:lstStyle>
          <a:p>
            <a:r>
              <a:rPr lang="nl-NL" dirty="0"/>
              <a:t>Klik op het icoon om een afbeelding toe te voegen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B61A831A-9B0F-0A53-4589-BD3CB6D39860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2" name="Tijdelijke aanduiding voor tekst 31">
            <a:extLst>
              <a:ext uri="{FF2B5EF4-FFF2-40B4-BE49-F238E27FC236}">
                <a16:creationId xmlns:a16="http://schemas.microsoft.com/office/drawing/2014/main" id="{19BB2583-7323-5FBA-8C45-31FB25EBE6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8443" y="1208115"/>
            <a:ext cx="4195668" cy="580256"/>
          </a:xfrm>
        </p:spPr>
        <p:txBody>
          <a:bodyPr wrap="none" lIns="252000" tIns="144000" bIns="108000" anchor="ctr" anchorCtr="0">
            <a:spAutoFit/>
          </a:bodyPr>
          <a:lstStyle>
            <a:lvl1pPr marL="302438" indent="-302438" algn="l">
              <a:lnSpc>
                <a:spcPct val="100000"/>
              </a:lnSpc>
              <a:buFontTx/>
              <a:buBlip>
                <a:blip r:embed="rId2"/>
              </a:buBlip>
              <a:defRPr sz="2117">
                <a:solidFill>
                  <a:schemeClr val="tx2"/>
                </a:solidFill>
              </a:defRPr>
            </a:lvl1pPr>
            <a:lvl2pPr marL="457213" indent="0">
              <a:buNone/>
              <a:defRPr sz="2117"/>
            </a:lvl2pPr>
            <a:lvl3pPr marL="914427" indent="0">
              <a:buNone/>
              <a:defRPr sz="2117"/>
            </a:lvl3pPr>
            <a:lvl4pPr marL="1371640" indent="0">
              <a:buNone/>
              <a:defRPr sz="2117"/>
            </a:lvl4pPr>
            <a:lvl5pPr marL="1828854" indent="0">
              <a:buNone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DD184D-AA48-477E-6241-BD2D4C5A18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566702"/>
            <a:ext cx="4514410" cy="580256"/>
          </a:xfrm>
          <a:solidFill>
            <a:schemeClr val="tx1"/>
          </a:solidFill>
        </p:spPr>
        <p:txBody>
          <a:bodyPr wrap="none" lIns="252000" tIns="144000" bIns="108000" anchor="ctr">
            <a:spAutoFit/>
          </a:bodyPr>
          <a:lstStyle>
            <a:lvl1pPr marL="302438" indent="-302438">
              <a:lnSpc>
                <a:spcPct val="100000"/>
              </a:lnSpc>
              <a:buFontTx/>
              <a:buBlip>
                <a:blip r:embed="rId3"/>
              </a:buBlip>
              <a:defRPr sz="21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Foto links met ondertitel en tekst</a:t>
            </a:r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2B834924-87DE-8C8B-4B82-8AE358CBBD3E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254253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Afbeelding rechts met tekst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BF2F6BF-C65A-5E55-7E8F-231165EDE3B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58367" y="0"/>
            <a:ext cx="5333633" cy="6858000"/>
          </a:xfrm>
          <a:custGeom>
            <a:avLst/>
            <a:gdLst>
              <a:gd name="connsiteX0" fmla="*/ 8344638 w 10079038"/>
              <a:gd name="connsiteY0" fmla="*/ 1 h 12960350"/>
              <a:gd name="connsiteX1" fmla="*/ 9013206 w 10079038"/>
              <a:gd name="connsiteY1" fmla="*/ 1575287 h 12960350"/>
              <a:gd name="connsiteX2" fmla="*/ 10078578 w 10079038"/>
              <a:gd name="connsiteY2" fmla="*/ 1122907 h 12960350"/>
              <a:gd name="connsiteX3" fmla="*/ 10078578 w 10079038"/>
              <a:gd name="connsiteY3" fmla="*/ 1 h 12960350"/>
              <a:gd name="connsiteX4" fmla="*/ 0 w 10079038"/>
              <a:gd name="connsiteY4" fmla="*/ 0 h 12960350"/>
              <a:gd name="connsiteX5" fmla="*/ 10079038 w 10079038"/>
              <a:gd name="connsiteY5" fmla="*/ 0 h 12960350"/>
              <a:gd name="connsiteX6" fmla="*/ 10079038 w 10079038"/>
              <a:gd name="connsiteY6" fmla="*/ 12100406 h 12960350"/>
              <a:gd name="connsiteX7" fmla="*/ 10078848 w 10079038"/>
              <a:gd name="connsiteY7" fmla="*/ 12100327 h 12960350"/>
              <a:gd name="connsiteX8" fmla="*/ 10078848 w 10079038"/>
              <a:gd name="connsiteY8" fmla="*/ 9098175 h 12960350"/>
              <a:gd name="connsiteX9" fmla="*/ 10078846 w 10079038"/>
              <a:gd name="connsiteY9" fmla="*/ 9098176 h 12960350"/>
              <a:gd name="connsiteX10" fmla="*/ 10078846 w 10079038"/>
              <a:gd name="connsiteY10" fmla="*/ 12100326 h 12960350"/>
              <a:gd name="connsiteX11" fmla="*/ 8220808 w 10079038"/>
              <a:gd name="connsiteY11" fmla="*/ 11330702 h 12960350"/>
              <a:gd name="connsiteX12" fmla="*/ 7545786 w 10079038"/>
              <a:gd name="connsiteY12" fmla="*/ 12960350 h 12960350"/>
              <a:gd name="connsiteX13" fmla="*/ 0 w 10079038"/>
              <a:gd name="connsiteY13" fmla="*/ 12960350 h 129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79038" h="12960350">
                <a:moveTo>
                  <a:pt x="8344638" y="1"/>
                </a:moveTo>
                <a:lnTo>
                  <a:pt x="9013206" y="1575287"/>
                </a:lnTo>
                <a:lnTo>
                  <a:pt x="10078578" y="1122907"/>
                </a:lnTo>
                <a:lnTo>
                  <a:pt x="10078578" y="1"/>
                </a:lnTo>
                <a:close/>
                <a:moveTo>
                  <a:pt x="0" y="0"/>
                </a:moveTo>
                <a:lnTo>
                  <a:pt x="10079038" y="0"/>
                </a:lnTo>
                <a:lnTo>
                  <a:pt x="10079038" y="12100406"/>
                </a:lnTo>
                <a:lnTo>
                  <a:pt x="10078848" y="12100327"/>
                </a:lnTo>
                <a:lnTo>
                  <a:pt x="10078848" y="9098175"/>
                </a:lnTo>
                <a:lnTo>
                  <a:pt x="10078846" y="9098176"/>
                </a:lnTo>
                <a:lnTo>
                  <a:pt x="10078846" y="12100326"/>
                </a:lnTo>
                <a:lnTo>
                  <a:pt x="8220808" y="11330702"/>
                </a:lnTo>
                <a:lnTo>
                  <a:pt x="7545786" y="12960350"/>
                </a:lnTo>
                <a:lnTo>
                  <a:pt x="0" y="12960350"/>
                </a:lnTo>
                <a:close/>
              </a:path>
            </a:pathLst>
          </a:custGeom>
          <a:noFill/>
        </p:spPr>
        <p:txBody>
          <a:bodyPr wrap="square" bIns="1440000" anchor="ctr" anchorCtr="1">
            <a:noAutofit/>
          </a:bodyPr>
          <a:lstStyle>
            <a:lvl1pPr>
              <a:defRPr/>
            </a:lvl1pPr>
          </a:lstStyle>
          <a:p>
            <a:r>
              <a:rPr lang="nl-NL" dirty="0"/>
              <a:t>Klik op het icoon om een afbeelding toe te 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0"/>
            <a:ext cx="4312942" cy="3429840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1108" y="582990"/>
            <a:ext cx="5318347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Grote foto rechts met tekst en ondertitel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013130" y="1208719"/>
            <a:ext cx="4073840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ABC27D4-7E8E-B3F5-B2A6-162E9958DD5F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692E1DE-E51B-FEE4-E44E-9CB955151383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704EA8-199B-DDCF-8D6D-AC1E09B7459B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C9337A15-5A9F-3FF0-9F33-382BE3B37F3E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CEE645B2-8F47-3BA5-CDC1-6859DB7A3508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CF8688EA-91BD-EECC-2EBE-16B5ECFDC88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5FFCA534-3793-35D5-AB39-93EAD281D975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240288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der voor inhoud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1"/>
            <a:ext cx="9648255" cy="3429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2F9D8B98-792B-87B7-8FFF-3DBFC7EAC36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613530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Kader voor inhoud, tekst, afbeelding of grafiek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130" y="1210066"/>
            <a:ext cx="2188645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ondertitel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2B7E8FC-DAFF-19EA-0EF7-001771341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>
                <a:solidFill>
                  <a:schemeClr val="tx1"/>
                </a:solidFill>
              </a:rPr>
              <a:pPr algn="ctr"/>
              <a:t>‹#›</a:t>
            </a:fld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72551E2F-502C-C00E-5BCA-61AB7BE834D8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4223396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der voor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430571"/>
            <a:ext cx="9648255" cy="399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2F9D8B98-792B-87B7-8FFF-3DBFC7EAC36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613530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Kader voor inhoud, tekst, afbeelding of grafiek</a:t>
            </a:r>
            <a:endParaRPr lang="en-US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2B7E8FC-DAFF-19EA-0EF7-001771341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A915B09A-14B4-BE54-E854-78ADB641BB33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122756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voor lopende tekst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0"/>
            <a:ext cx="9648255" cy="3429840"/>
          </a:xfrm>
          <a:prstGeom prst="rect">
            <a:avLst/>
          </a:prstGeom>
        </p:spPr>
        <p:txBody>
          <a:bodyPr wrap="square" numCol="2" spcCol="144000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GB" sz="1270" dirty="0" err="1"/>
              <a:t>Klik</a:t>
            </a:r>
            <a:r>
              <a:rPr lang="en-GB" sz="1270" dirty="0"/>
              <a:t> om te </a:t>
            </a:r>
            <a:r>
              <a:rPr lang="en-GB" sz="1270" dirty="0" err="1"/>
              <a:t>beginnen</a:t>
            </a:r>
            <a:r>
              <a:rPr lang="en-GB" sz="1270" dirty="0"/>
              <a:t> met </a:t>
            </a:r>
            <a:r>
              <a:rPr lang="en-GB" sz="1270" dirty="0" err="1"/>
              <a:t>typen</a:t>
            </a:r>
            <a:endParaRPr lang="en-GB" sz="127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31929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2 kolommen voor lopende tekst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130" y="1210066"/>
            <a:ext cx="2188645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ondertitel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B9A95C37-DBEA-A36C-F0CF-D82E5A4D285A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859BAAB-1F1D-AB58-CA91-5152028831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4136B759-69B8-AF8D-AC97-ED7EF1ED96C1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49839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voor lopend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430570"/>
            <a:ext cx="9648255" cy="3997700"/>
          </a:xfrm>
          <a:prstGeom prst="rect">
            <a:avLst/>
          </a:prstGeom>
        </p:spPr>
        <p:txBody>
          <a:bodyPr wrap="square" numCol="2" spcCol="144000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GB" sz="1270" dirty="0" err="1"/>
              <a:t>Klik</a:t>
            </a:r>
            <a:r>
              <a:rPr lang="en-GB" sz="1270" dirty="0"/>
              <a:t> om te </a:t>
            </a:r>
            <a:r>
              <a:rPr lang="en-GB" sz="1270" dirty="0" err="1"/>
              <a:t>beginnen</a:t>
            </a:r>
            <a:r>
              <a:rPr lang="en-GB" sz="1270" dirty="0"/>
              <a:t> met </a:t>
            </a:r>
            <a:r>
              <a:rPr lang="en-GB" sz="1270" dirty="0" err="1"/>
              <a:t>typen</a:t>
            </a:r>
            <a:endParaRPr lang="en-GB" sz="127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31929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2 kolommen voor lopende tekst</a:t>
            </a:r>
            <a:endParaRPr lang="en-US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B9A95C37-DBEA-A36C-F0CF-D82E5A4D285A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859BAAB-1F1D-AB58-CA91-5152028831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648806FB-A78F-95A0-8A1D-D4B8B231343E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48524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men voor lopende tekst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0"/>
            <a:ext cx="9648255" cy="3429840"/>
          </a:xfrm>
          <a:prstGeom prst="rect">
            <a:avLst/>
          </a:prstGeom>
        </p:spPr>
        <p:txBody>
          <a:bodyPr wrap="square" numCol="3" spcCol="144000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GB" sz="1270" dirty="0" err="1"/>
              <a:t>Klik</a:t>
            </a:r>
            <a:r>
              <a:rPr lang="en-GB" sz="1270" dirty="0"/>
              <a:t> om te </a:t>
            </a:r>
            <a:r>
              <a:rPr lang="en-GB" sz="1270" dirty="0" err="1"/>
              <a:t>beginnen</a:t>
            </a:r>
            <a:r>
              <a:rPr lang="en-GB" sz="1270" dirty="0"/>
              <a:t> met </a:t>
            </a:r>
            <a:r>
              <a:rPr lang="en-GB" sz="1270" dirty="0" err="1"/>
              <a:t>typen</a:t>
            </a:r>
            <a:endParaRPr lang="en-GB" sz="127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31929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3 kolommen voor lopende tekst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130" y="1210066"/>
            <a:ext cx="2188645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ondertitel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529F717D-4C98-7BE1-461F-DD1BF119268B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DB93019-1125-8E7F-C0B7-25BCF7214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D16E909D-9447-AAE0-D9F3-5FA5EC93DFC3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871482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men voor lopend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430570"/>
            <a:ext cx="9648255" cy="3997700"/>
          </a:xfrm>
          <a:prstGeom prst="rect">
            <a:avLst/>
          </a:prstGeom>
        </p:spPr>
        <p:txBody>
          <a:bodyPr wrap="square" numCol="3" spcCol="144000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GB" sz="1270" dirty="0" err="1"/>
              <a:t>Klik</a:t>
            </a:r>
            <a:r>
              <a:rPr lang="en-GB" sz="1270" dirty="0"/>
              <a:t> om te </a:t>
            </a:r>
            <a:r>
              <a:rPr lang="en-GB" sz="1270" dirty="0" err="1"/>
              <a:t>beginnen</a:t>
            </a:r>
            <a:r>
              <a:rPr lang="en-GB" sz="1270" dirty="0"/>
              <a:t> met </a:t>
            </a:r>
            <a:r>
              <a:rPr lang="en-GB" sz="1270" dirty="0" err="1"/>
              <a:t>typen</a:t>
            </a:r>
            <a:endParaRPr lang="en-GB" sz="127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31929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3 kolommen voor lopende tekst</a:t>
            </a:r>
            <a:endParaRPr lang="en-US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529F717D-4C98-7BE1-461F-DD1BF119268B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DB93019-1125-8E7F-C0B7-25BCF7214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E4527FDE-0F44-54DF-EF0C-9F26FC99CBD1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05637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akken voor inhoud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0"/>
            <a:ext cx="4312942" cy="3429840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5293853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2 vakken voor tekst en grafische inhoud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130" y="1208720"/>
            <a:ext cx="2146582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subtitel 1</a:t>
            </a:r>
          </a:p>
        </p:txBody>
      </p:sp>
      <p:sp>
        <p:nvSpPr>
          <p:cNvPr id="7" name="Tijdelijke aanduiding voor tekst 22">
            <a:extLst>
              <a:ext uri="{FF2B5EF4-FFF2-40B4-BE49-F238E27FC236}">
                <a16:creationId xmlns:a16="http://schemas.microsoft.com/office/drawing/2014/main" id="{378AA663-FF44-F028-1CFD-8009EB9961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48443" y="1194188"/>
            <a:ext cx="2146582" cy="580256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subtitel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F2701-01A2-2D97-096A-5CA7221CED6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07186" y="1998430"/>
            <a:ext cx="4312942" cy="3429840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ABC27D4-7E8E-B3F5-B2A6-162E9958DD5F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692E1DE-E51B-FEE4-E44E-9CB9551513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6E60AE5C-0C0D-D48D-8B33-CAE335E09F99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289998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met afbeel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4">
            <a:extLst>
              <a:ext uri="{FF2B5EF4-FFF2-40B4-BE49-F238E27FC236}">
                <a16:creationId xmlns:a16="http://schemas.microsoft.com/office/drawing/2014/main" id="{C7C54921-E787-C545-4E40-A604A4E2A01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-382772" y="4862930"/>
            <a:ext cx="5218781" cy="1676355"/>
          </a:xfrm>
          <a:custGeom>
            <a:avLst/>
            <a:gdLst>
              <a:gd name="connsiteX0" fmla="*/ 0 w 9807293"/>
              <a:gd name="connsiteY0" fmla="*/ 1888094 h 3150426"/>
              <a:gd name="connsiteX1" fmla="*/ 1246142 w 9807293"/>
              <a:gd name="connsiteY1" fmla="*/ 469327 h 3150426"/>
              <a:gd name="connsiteX2" fmla="*/ 2977797 w 9807293"/>
              <a:gd name="connsiteY2" fmla="*/ 0 h 3150426"/>
              <a:gd name="connsiteX3" fmla="*/ 4040527 w 9807293"/>
              <a:gd name="connsiteY3" fmla="*/ 167231 h 3150426"/>
              <a:gd name="connsiteX4" fmla="*/ 5016942 w 9807293"/>
              <a:gd name="connsiteY4" fmla="*/ 528667 h 3150426"/>
              <a:gd name="connsiteX5" fmla="*/ 5923233 w 9807293"/>
              <a:gd name="connsiteY5" fmla="*/ 895495 h 3150426"/>
              <a:gd name="connsiteX6" fmla="*/ 6764808 w 9807293"/>
              <a:gd name="connsiteY6" fmla="*/ 1057335 h 3150426"/>
              <a:gd name="connsiteX7" fmla="*/ 7649494 w 9807293"/>
              <a:gd name="connsiteY7" fmla="*/ 814582 h 3150426"/>
              <a:gd name="connsiteX8" fmla="*/ 8253709 w 9807293"/>
              <a:gd name="connsiteY8" fmla="*/ 129469 h 3150426"/>
              <a:gd name="connsiteX9" fmla="*/ 9807294 w 9807293"/>
              <a:gd name="connsiteY9" fmla="*/ 1262326 h 3150426"/>
              <a:gd name="connsiteX10" fmla="*/ 8561152 w 9807293"/>
              <a:gd name="connsiteY10" fmla="*/ 2681097 h 3150426"/>
              <a:gd name="connsiteX11" fmla="*/ 6829490 w 9807293"/>
              <a:gd name="connsiteY11" fmla="*/ 3150426 h 3150426"/>
              <a:gd name="connsiteX12" fmla="*/ 5923233 w 9807293"/>
              <a:gd name="connsiteY12" fmla="*/ 3026349 h 3150426"/>
              <a:gd name="connsiteX13" fmla="*/ 5070888 w 9807293"/>
              <a:gd name="connsiteY13" fmla="*/ 2740438 h 3150426"/>
              <a:gd name="connsiteX14" fmla="*/ 4008159 w 9807293"/>
              <a:gd name="connsiteY14" fmla="*/ 2298082 h 3150426"/>
              <a:gd name="connsiteX15" fmla="*/ 3042533 w 9807293"/>
              <a:gd name="connsiteY15" fmla="*/ 2093091 h 3150426"/>
              <a:gd name="connsiteX16" fmla="*/ 2157827 w 9807293"/>
              <a:gd name="connsiteY16" fmla="*/ 2341239 h 3150426"/>
              <a:gd name="connsiteX17" fmla="*/ 1553631 w 9807293"/>
              <a:gd name="connsiteY17" fmla="*/ 3020954 h 3150426"/>
              <a:gd name="connsiteX18" fmla="*/ 0 w 9807293"/>
              <a:gd name="connsiteY18" fmla="*/ 1888094 h 315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07293" h="3150426">
                <a:moveTo>
                  <a:pt x="0" y="1888094"/>
                </a:moveTo>
                <a:cubicBezTo>
                  <a:pt x="345252" y="1255133"/>
                  <a:pt x="760635" y="782214"/>
                  <a:pt x="1246142" y="469327"/>
                </a:cubicBezTo>
                <a:cubicBezTo>
                  <a:pt x="1731655" y="156442"/>
                  <a:pt x="2308872" y="0"/>
                  <a:pt x="2977797" y="0"/>
                </a:cubicBezTo>
                <a:cubicBezTo>
                  <a:pt x="3344628" y="0"/>
                  <a:pt x="3698871" y="55744"/>
                  <a:pt x="4040527" y="167231"/>
                </a:cubicBezTo>
                <a:cubicBezTo>
                  <a:pt x="4382183" y="278719"/>
                  <a:pt x="4707654" y="399197"/>
                  <a:pt x="5016942" y="528667"/>
                </a:cubicBezTo>
                <a:cubicBezTo>
                  <a:pt x="5333422" y="665329"/>
                  <a:pt x="5635517" y="787608"/>
                  <a:pt x="5923233" y="895495"/>
                </a:cubicBezTo>
                <a:cubicBezTo>
                  <a:pt x="6210942" y="1003388"/>
                  <a:pt x="6491458" y="1057335"/>
                  <a:pt x="6764808" y="1057335"/>
                </a:cubicBezTo>
                <a:cubicBezTo>
                  <a:pt x="7138811" y="1057335"/>
                  <a:pt x="7433707" y="976415"/>
                  <a:pt x="7649494" y="814582"/>
                </a:cubicBezTo>
                <a:cubicBezTo>
                  <a:pt x="7865280" y="652742"/>
                  <a:pt x="8066641" y="424373"/>
                  <a:pt x="8253709" y="129469"/>
                </a:cubicBezTo>
                <a:lnTo>
                  <a:pt x="9807294" y="1262326"/>
                </a:lnTo>
                <a:cubicBezTo>
                  <a:pt x="9462075" y="1895287"/>
                  <a:pt x="9046672" y="2368213"/>
                  <a:pt x="8561152" y="2681097"/>
                </a:cubicBezTo>
                <a:cubicBezTo>
                  <a:pt x="8075632" y="2993981"/>
                  <a:pt x="7498456" y="3150426"/>
                  <a:pt x="6829490" y="3150426"/>
                </a:cubicBezTo>
                <a:cubicBezTo>
                  <a:pt x="6520229" y="3150426"/>
                  <a:pt x="6218135" y="3109067"/>
                  <a:pt x="5923233" y="3026349"/>
                </a:cubicBezTo>
                <a:cubicBezTo>
                  <a:pt x="5628324" y="2943631"/>
                  <a:pt x="5344211" y="2848332"/>
                  <a:pt x="5070888" y="2740438"/>
                </a:cubicBezTo>
                <a:cubicBezTo>
                  <a:pt x="4704057" y="2582195"/>
                  <a:pt x="4349814" y="2434747"/>
                  <a:pt x="4008159" y="2298082"/>
                </a:cubicBezTo>
                <a:cubicBezTo>
                  <a:pt x="3666503" y="2161424"/>
                  <a:pt x="3344628" y="2093091"/>
                  <a:pt x="3042533" y="2093091"/>
                </a:cubicBezTo>
                <a:cubicBezTo>
                  <a:pt x="2668509" y="2093091"/>
                  <a:pt x="2373607" y="2175810"/>
                  <a:pt x="2157827" y="2341239"/>
                </a:cubicBezTo>
                <a:cubicBezTo>
                  <a:pt x="1942041" y="2506676"/>
                  <a:pt x="1740646" y="2733245"/>
                  <a:pt x="1553631" y="3020954"/>
                </a:cubicBezTo>
                <a:lnTo>
                  <a:pt x="0" y="1888094"/>
                </a:lnTo>
                <a:close/>
              </a:path>
            </a:pathLst>
          </a:custGeom>
          <a:solidFill>
            <a:srgbClr val="E2241D"/>
          </a:solidFill>
          <a:ln w="6704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42651B6D-82A4-27A3-8016-ED6FE533BF89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858368" y="1717344"/>
            <a:ext cx="4572525" cy="113707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657" b="1">
                <a:solidFill>
                  <a:schemeClr val="tx2"/>
                </a:solidFill>
              </a:defRPr>
            </a:lvl1pPr>
            <a:lvl2pPr marL="457213" indent="0">
              <a:buNone/>
              <a:defRPr sz="5080" b="1">
                <a:solidFill>
                  <a:schemeClr val="tx2"/>
                </a:solidFill>
              </a:defRPr>
            </a:lvl2pPr>
            <a:lvl3pPr marL="914427" indent="0">
              <a:buNone/>
              <a:defRPr sz="5080" b="1">
                <a:solidFill>
                  <a:schemeClr val="tx2"/>
                </a:solidFill>
              </a:defRPr>
            </a:lvl3pPr>
            <a:lvl4pPr marL="1371640" indent="0">
              <a:buNone/>
              <a:defRPr sz="5080" b="1">
                <a:solidFill>
                  <a:schemeClr val="tx2"/>
                </a:solidFill>
              </a:defRPr>
            </a:lvl4pPr>
            <a:lvl5pPr marL="1828854" indent="0">
              <a:buNone/>
              <a:defRPr sz="5080" b="1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Hoofdstukslide</a:t>
            </a:r>
          </a:p>
          <a:p>
            <a:pPr lvl="0"/>
            <a:r>
              <a:rPr lang="nl-NL" dirty="0"/>
              <a:t>met afbeelding.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476243" y="3429000"/>
            <a:ext cx="3550994" cy="1431410"/>
          </a:xfrm>
        </p:spPr>
        <p:txBody>
          <a:bodyPr>
            <a:normAutofit/>
          </a:bodyPr>
          <a:lstStyle>
            <a:lvl1pPr marL="0" indent="0">
              <a:buNone/>
              <a:defRPr sz="1482" b="1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1A538A1-E9DC-DF53-3B41-545774189D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6" name="Tijdelijke aanduiding voor afbeelding 25">
            <a:extLst>
              <a:ext uri="{FF2B5EF4-FFF2-40B4-BE49-F238E27FC236}">
                <a16:creationId xmlns:a16="http://schemas.microsoft.com/office/drawing/2014/main" id="{E4298F1C-8DD9-B565-270B-28884293E7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66584" y="856830"/>
            <a:ext cx="5340063" cy="5148427"/>
          </a:xfrm>
          <a:custGeom>
            <a:avLst/>
            <a:gdLst>
              <a:gd name="connsiteX0" fmla="*/ 0 w 10091190"/>
              <a:gd name="connsiteY0" fmla="*/ 0 h 9729574"/>
              <a:gd name="connsiteX1" fmla="*/ 10091190 w 10091190"/>
              <a:gd name="connsiteY1" fmla="*/ 0 h 9729574"/>
              <a:gd name="connsiteX2" fmla="*/ 10091190 w 10091190"/>
              <a:gd name="connsiteY2" fmla="*/ 9729574 h 9729574"/>
              <a:gd name="connsiteX3" fmla="*/ 6362285 w 10091190"/>
              <a:gd name="connsiteY3" fmla="*/ 9729574 h 9729574"/>
              <a:gd name="connsiteX4" fmla="*/ 6714241 w 10091190"/>
              <a:gd name="connsiteY4" fmla="*/ 9472948 h 9729574"/>
              <a:gd name="connsiteX5" fmla="*/ 5466951 w 10091190"/>
              <a:gd name="connsiteY5" fmla="*/ 8053175 h 9729574"/>
              <a:gd name="connsiteX6" fmla="*/ 3733608 w 10091190"/>
              <a:gd name="connsiteY6" fmla="*/ 7583519 h 9729574"/>
              <a:gd name="connsiteX7" fmla="*/ 2669859 w 10091190"/>
              <a:gd name="connsiteY7" fmla="*/ 7750917 h 9729574"/>
              <a:gd name="connsiteX8" fmla="*/ 1692542 w 10091190"/>
              <a:gd name="connsiteY8" fmla="*/ 8112660 h 9729574"/>
              <a:gd name="connsiteX9" fmla="*/ 785387 w 10091190"/>
              <a:gd name="connsiteY9" fmla="*/ 8479742 h 9729574"/>
              <a:gd name="connsiteX10" fmla="*/ 0 w 10091190"/>
              <a:gd name="connsiteY10" fmla="*/ 8640912 h 97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1190" h="9729574">
                <a:moveTo>
                  <a:pt x="0" y="0"/>
                </a:moveTo>
                <a:lnTo>
                  <a:pt x="10091190" y="0"/>
                </a:lnTo>
                <a:lnTo>
                  <a:pt x="10091190" y="9729574"/>
                </a:lnTo>
                <a:lnTo>
                  <a:pt x="6362285" y="9729574"/>
                </a:lnTo>
                <a:lnTo>
                  <a:pt x="6714241" y="9472948"/>
                </a:lnTo>
                <a:cubicBezTo>
                  <a:pt x="6368640" y="8839579"/>
                  <a:pt x="5952877" y="8366237"/>
                  <a:pt x="5466951" y="8053175"/>
                </a:cubicBezTo>
                <a:cubicBezTo>
                  <a:pt x="4980898" y="7740113"/>
                  <a:pt x="4403202" y="7583519"/>
                  <a:pt x="3733608" y="7583519"/>
                </a:cubicBezTo>
                <a:cubicBezTo>
                  <a:pt x="3366399" y="7583519"/>
                  <a:pt x="3011774" y="7639318"/>
                  <a:pt x="2669859" y="7750917"/>
                </a:cubicBezTo>
                <a:cubicBezTo>
                  <a:pt x="2327944" y="7862516"/>
                  <a:pt x="2002172" y="7983139"/>
                  <a:pt x="1692542" y="8112660"/>
                </a:cubicBezTo>
                <a:cubicBezTo>
                  <a:pt x="1375794" y="8249426"/>
                  <a:pt x="1073409" y="8371830"/>
                  <a:pt x="785387" y="8479742"/>
                </a:cubicBezTo>
                <a:cubicBezTo>
                  <a:pt x="517321" y="8580282"/>
                  <a:pt x="255610" y="8633922"/>
                  <a:pt x="0" y="864091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nl-NL" dirty="0"/>
              <a:t>Klik op het icoon om een afbeelding toe te voegen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799319EB-4663-EFC1-58B4-F5A10AB46191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2791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akken voor inhoud met Tekst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3374353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2 vakken tekst met titel</a:t>
            </a:r>
            <a:endParaRPr lang="en-US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7704" y="1377854"/>
            <a:ext cx="989662" cy="449899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70"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7" name="Tijdelijke aanduiding voor tekst 22">
            <a:extLst>
              <a:ext uri="{FF2B5EF4-FFF2-40B4-BE49-F238E27FC236}">
                <a16:creationId xmlns:a16="http://schemas.microsoft.com/office/drawing/2014/main" id="{378AA663-FF44-F028-1CFD-8009EB9961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2176" y="1377854"/>
            <a:ext cx="989662" cy="449899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70"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FE33840-8A6F-1565-5885-7611335049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1872" y="1817109"/>
            <a:ext cx="4312942" cy="36111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DED6DF1-1040-7F01-2F78-9A6F0C0980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07186" y="1817109"/>
            <a:ext cx="4315462" cy="36111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52FF5E2E-C9E4-4A7C-E3F7-9772BD1057D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6DA2B-DEAC-E560-F92A-338E553501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383086E9-BCDB-CBB7-F856-6C1FB7286167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53748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akken voor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432131"/>
            <a:ext cx="4312942" cy="3996139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5293853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2 vakken voor tekst en grafische inhoud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F2701-01A2-2D97-096A-5CA7221CED6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07186" y="1432131"/>
            <a:ext cx="4312942" cy="3996139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1D88304-89DE-64C3-EDF2-9FD13763D0E1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F4ADE3-057E-EF99-2F1A-07D55F2E17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7D982B8-71A9-F9DC-BECC-90C5B6BA0396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939251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2250327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Voorstel slide </a:t>
            </a:r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FE33840-8A6F-1565-5885-7611335049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3130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52FF5E2E-C9E4-4A7C-E3F7-9772BD1057D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6DA2B-DEAC-E560-F92A-338E553501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6" name="Tijdelijke aanduiding voor inhoud 24">
            <a:extLst>
              <a:ext uri="{FF2B5EF4-FFF2-40B4-BE49-F238E27FC236}">
                <a16:creationId xmlns:a16="http://schemas.microsoft.com/office/drawing/2014/main" id="{C9E115ED-320A-A4D6-80B1-6ADD773D721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11870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80F61730-6E6B-1335-5E26-209CB62C4D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3130" y="1210066"/>
            <a:ext cx="2188645" cy="580256"/>
          </a:xfr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ondertitel</a:t>
            </a:r>
          </a:p>
        </p:txBody>
      </p:sp>
      <p:sp>
        <p:nvSpPr>
          <p:cNvPr id="2" name="Tijdelijke aanduiding voor tekst 7">
            <a:extLst>
              <a:ext uri="{FF2B5EF4-FFF2-40B4-BE49-F238E27FC236}">
                <a16:creationId xmlns:a16="http://schemas.microsoft.com/office/drawing/2014/main" id="{C150EFFA-E30F-F733-F5E1-90E76D49EE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97869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3" name="Tijdelijke aanduiding voor inhoud 24">
            <a:extLst>
              <a:ext uri="{FF2B5EF4-FFF2-40B4-BE49-F238E27FC236}">
                <a16:creationId xmlns:a16="http://schemas.microsoft.com/office/drawing/2014/main" id="{AD2DA605-1073-B43E-3A1D-4796384B59D3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6608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3CD280C0-429B-726F-9F70-226469B9D0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0756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7" name="Tijdelijke aanduiding voor inhoud 24">
            <a:extLst>
              <a:ext uri="{FF2B5EF4-FFF2-40B4-BE49-F238E27FC236}">
                <a16:creationId xmlns:a16="http://schemas.microsoft.com/office/drawing/2014/main" id="{BFFADDD1-C5D4-4340-3473-7303CF3EE53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569496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40847B4A-F764-C31E-E5A7-414002D4F3E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49703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11" name="Tijdelijke aanduiding voor inhoud 24">
            <a:extLst>
              <a:ext uri="{FF2B5EF4-FFF2-40B4-BE49-F238E27FC236}">
                <a16:creationId xmlns:a16="http://schemas.microsoft.com/office/drawing/2014/main" id="{E9998F4B-FE47-2049-3280-87F9D6798A4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348443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2311E242-6D8E-52F9-D375-2EEDBBF4FBE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1920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13" name="Tijdelijke aanduiding voor inhoud 24">
            <a:extLst>
              <a:ext uri="{FF2B5EF4-FFF2-40B4-BE49-F238E27FC236}">
                <a16:creationId xmlns:a16="http://schemas.microsoft.com/office/drawing/2014/main" id="{BBC9644D-9B42-ED2E-A9F3-B29E5CFFC37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130660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9" name="Tijdelijke aanduiding voor tekst 7">
            <a:extLst>
              <a:ext uri="{FF2B5EF4-FFF2-40B4-BE49-F238E27FC236}">
                <a16:creationId xmlns:a16="http://schemas.microsoft.com/office/drawing/2014/main" id="{B991B888-69D7-F187-F19B-E103542F5D0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07838" y="3713770"/>
            <a:ext cx="1524040" cy="571485"/>
          </a:xfrm>
        </p:spPr>
        <p:txBody>
          <a:bodyPr anchor="b"/>
          <a:lstStyle>
            <a:lvl1pPr marL="0" indent="0">
              <a:buNone/>
              <a:defRPr b="1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20" name="Tijdelijke aanduiding voor inhoud 24">
            <a:extLst>
              <a:ext uri="{FF2B5EF4-FFF2-40B4-BE49-F238E27FC236}">
                <a16:creationId xmlns:a16="http://schemas.microsoft.com/office/drawing/2014/main" id="{96B6DDA5-D7FF-0B56-3ACC-70D4180F97D9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906577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3" name="Tijdelijke aanduiding voor tekst 7">
            <a:extLst>
              <a:ext uri="{FF2B5EF4-FFF2-40B4-BE49-F238E27FC236}">
                <a16:creationId xmlns:a16="http://schemas.microsoft.com/office/drawing/2014/main" id="{04739B7E-EDC0-E96D-1A8C-CB0C89691B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3130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F04E3535-E302-280B-57B0-47126847986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7869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28" name="Tijdelijke aanduiding voor tekst 7">
            <a:extLst>
              <a:ext uri="{FF2B5EF4-FFF2-40B4-BE49-F238E27FC236}">
                <a16:creationId xmlns:a16="http://schemas.microsoft.com/office/drawing/2014/main" id="{CFCD25BC-A069-38A3-D58B-D1ADA8E9AB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0756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C5414259-58A2-4FFB-1566-3F9A8A03A29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49703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6C4DBDA5-8130-F3D6-F9A6-3AB2BD9BCE0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31920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D570357-11ED-ADF8-5CC7-FAD999C0A7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907838" y="4288925"/>
            <a:ext cx="1524040" cy="571485"/>
          </a:xfrm>
        </p:spPr>
        <p:txBody>
          <a:bodyPr anchor="t"/>
          <a:lstStyle>
            <a:lvl1pPr marL="0" indent="0">
              <a:buNone/>
              <a:defRPr b="0"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Functietitel</a:t>
            </a:r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BF5F7755-5731-92E6-345D-A985F5E4FEEF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328978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kstvakken met afbeelding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120198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3 tekstvakken met afbeelding</a:t>
            </a:r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FE33840-8A6F-1565-5885-7611335049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3130" y="3713770"/>
            <a:ext cx="3048630" cy="171450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52FF5E2E-C9E4-4A7C-E3F7-9772BD1057D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6DA2B-DEAC-E560-F92A-338E553501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D504854F-CE98-8265-9BBA-95A1121BDB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685" y="3713770"/>
            <a:ext cx="3048630" cy="171450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8A1CB731-BB07-4965-33F8-6AB7213D4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0240" y="3713770"/>
            <a:ext cx="3048630" cy="171450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jdelijke aanduiding voor inhoud 24">
            <a:extLst>
              <a:ext uri="{FF2B5EF4-FFF2-40B4-BE49-F238E27FC236}">
                <a16:creationId xmlns:a16="http://schemas.microsoft.com/office/drawing/2014/main" id="{AF52B960-E23F-12C9-E552-1E83AC391C9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33633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6" name="Tijdelijke aanduiding voor inhoud 24">
            <a:extLst>
              <a:ext uri="{FF2B5EF4-FFF2-40B4-BE49-F238E27FC236}">
                <a16:creationId xmlns:a16="http://schemas.microsoft.com/office/drawing/2014/main" id="{C9E115ED-320A-A4D6-80B1-6ADD773D721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775077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7" name="Tijdelijke aanduiding voor inhoud 24">
            <a:extLst>
              <a:ext uri="{FF2B5EF4-FFF2-40B4-BE49-F238E27FC236}">
                <a16:creationId xmlns:a16="http://schemas.microsoft.com/office/drawing/2014/main" id="{5983B8EC-A6F7-B4FB-5AB4-4059AFC8A03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893028" y="199927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80F61730-6E6B-1335-5E26-209CB62C4D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3130" y="1210066"/>
            <a:ext cx="2188645" cy="580256"/>
          </a:xfr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117"/>
            </a:lvl1pPr>
          </a:lstStyle>
          <a:p>
            <a:pPr lvl="0"/>
            <a:r>
              <a:rPr lang="nl-NL" dirty="0"/>
              <a:t>Met ondertitel</a:t>
            </a: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0E2C7754-9E5E-4C0E-4F23-FCDA07BB7556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573236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kstvakken met afbeelding en tek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5940312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3 tekstvakken met opsomming en afbeelding</a:t>
            </a:r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FE33840-8A6F-1565-5885-7611335049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3130" y="3429001"/>
            <a:ext cx="3048630" cy="1999269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52FF5E2E-C9E4-4A7C-E3F7-9772BD1057D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6DA2B-DEAC-E560-F92A-338E553501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D504854F-CE98-8265-9BBA-95A1121BDB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685" y="3429001"/>
            <a:ext cx="3048630" cy="1999269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8A1CB731-BB07-4965-33F8-6AB7213D4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0240" y="3429001"/>
            <a:ext cx="3048630" cy="1999269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jdelijke aanduiding voor inhoud 24">
            <a:extLst>
              <a:ext uri="{FF2B5EF4-FFF2-40B4-BE49-F238E27FC236}">
                <a16:creationId xmlns:a16="http://schemas.microsoft.com/office/drawing/2014/main" id="{AF52B960-E23F-12C9-E552-1E83AC391C9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33633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6" name="Tijdelijke aanduiding voor inhoud 24">
            <a:extLst>
              <a:ext uri="{FF2B5EF4-FFF2-40B4-BE49-F238E27FC236}">
                <a16:creationId xmlns:a16="http://schemas.microsoft.com/office/drawing/2014/main" id="{C9E115ED-320A-A4D6-80B1-6ADD773D721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775077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7" name="Tijdelijke aanduiding voor inhoud 24">
            <a:extLst>
              <a:ext uri="{FF2B5EF4-FFF2-40B4-BE49-F238E27FC236}">
                <a16:creationId xmlns:a16="http://schemas.microsoft.com/office/drawing/2014/main" id="{5983B8EC-A6F7-B4FB-5AB4-4059AFC8A03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893028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AAF90F9-0CA7-FF2F-A4B8-FA975E82F1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3130" y="3115952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E3A5882-6E4E-CC70-6134-E28C903A6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685" y="3115951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03F5FCC5-4161-4842-7BA6-5C0E1FFA5F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240" y="3114978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4F004689-C137-32AA-B493-62C8AC5975B8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2709063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kstvakken met afbeelding, teks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Subtitel Placeholder">
            <a:extLst>
              <a:ext uri="{FF2B5EF4-FFF2-40B4-BE49-F238E27FC236}">
                <a16:creationId xmlns:a16="http://schemas.microsoft.com/office/drawing/2014/main" id="{3355BDA8-15DD-12A4-1F76-B5844D7D3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5940312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/>
            </a:lvl1pPr>
          </a:lstStyle>
          <a:p>
            <a:r>
              <a:rPr lang="nl-NL" dirty="0"/>
              <a:t>3 tekstvakken met opsomming en afbeelding</a:t>
            </a:r>
            <a:endParaRPr lang="en-US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FE33840-8A6F-1565-5885-7611335049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3130" y="3429001"/>
            <a:ext cx="3048630" cy="85767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52FF5E2E-C9E4-4A7C-E3F7-9772BD1057D2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6DA2B-DEAC-E560-F92A-338E553501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1" name="Tijdelijke aanduiding voor tekst 7">
            <a:extLst>
              <a:ext uri="{FF2B5EF4-FFF2-40B4-BE49-F238E27FC236}">
                <a16:creationId xmlns:a16="http://schemas.microsoft.com/office/drawing/2014/main" id="{D504854F-CE98-8265-9BBA-95A1121BDB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685" y="3429001"/>
            <a:ext cx="3048630" cy="85767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8A1CB731-BB07-4965-33F8-6AB7213D4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0240" y="3429001"/>
            <a:ext cx="3048630" cy="85767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jdelijke aanduiding voor inhoud 24">
            <a:extLst>
              <a:ext uri="{FF2B5EF4-FFF2-40B4-BE49-F238E27FC236}">
                <a16:creationId xmlns:a16="http://schemas.microsoft.com/office/drawing/2014/main" id="{AF52B960-E23F-12C9-E552-1E83AC391C9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33633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6" name="Tijdelijke aanduiding voor inhoud 24">
            <a:extLst>
              <a:ext uri="{FF2B5EF4-FFF2-40B4-BE49-F238E27FC236}">
                <a16:creationId xmlns:a16="http://schemas.microsoft.com/office/drawing/2014/main" id="{C9E115ED-320A-A4D6-80B1-6ADD773D721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775077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27" name="Tijdelijke aanduiding voor inhoud 24">
            <a:extLst>
              <a:ext uri="{FF2B5EF4-FFF2-40B4-BE49-F238E27FC236}">
                <a16:creationId xmlns:a16="http://schemas.microsoft.com/office/drawing/2014/main" id="{5983B8EC-A6F7-B4FB-5AB4-4059AFC8A03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893028" y="1433091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AAF90F9-0CA7-FF2F-A4B8-FA975E82F1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3130" y="3115952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CE3A5882-6E4E-CC70-6134-E28C903A6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685" y="3115951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03F5FCC5-4161-4842-7BA6-5C0E1FFA5F6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0240" y="3114978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9520C8AB-0562-28DC-AB74-186BF13CFB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3130" y="4286670"/>
            <a:ext cx="3048630" cy="1142969"/>
          </a:xfrm>
        </p:spPr>
        <p:txBody>
          <a:bodyPr/>
          <a:lstStyle>
            <a:lvl1pPr marL="181463" indent="-181463">
              <a:buFont typeface="Consolas" panose="020B0609020204030204" pitchFamily="49" charset="0"/>
              <a:buChar char="&gt;"/>
              <a:defRPr/>
            </a:lvl1pPr>
            <a:lvl2pPr marL="638676" indent="-181463">
              <a:buFont typeface="Consolas" panose="020B0609020204030204" pitchFamily="49" charset="0"/>
              <a:buChar char="/"/>
              <a:defRPr/>
            </a:lvl2pPr>
          </a:lstStyle>
          <a:p>
            <a:pPr lvl="0"/>
            <a:r>
              <a:rPr lang="nl-NL" dirty="0"/>
              <a:t>Opsomming</a:t>
            </a:r>
          </a:p>
          <a:p>
            <a:pPr lvl="1"/>
            <a:r>
              <a:rPr lang="nl-NL" dirty="0"/>
              <a:t>Opsomming</a:t>
            </a:r>
          </a:p>
          <a:p>
            <a:pPr lvl="0"/>
            <a:endParaRPr lang="nl-NL" dirty="0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CF814DA5-5625-A1B8-F5A9-97F44F6098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1684" y="4286670"/>
            <a:ext cx="3048630" cy="1142969"/>
          </a:xfrm>
        </p:spPr>
        <p:txBody>
          <a:bodyPr/>
          <a:lstStyle>
            <a:lvl1pPr marL="181463" indent="-181463">
              <a:buFont typeface="Consolas" panose="020B0609020204030204" pitchFamily="49" charset="0"/>
              <a:buChar char="&gt;"/>
              <a:defRPr/>
            </a:lvl1pPr>
            <a:lvl2pPr marL="638676" indent="-181463">
              <a:buFont typeface="Consolas" panose="020B0609020204030204" pitchFamily="49" charset="0"/>
              <a:buChar char="/"/>
              <a:defRPr/>
            </a:lvl2pPr>
          </a:lstStyle>
          <a:p>
            <a:pPr lvl="0"/>
            <a:r>
              <a:rPr lang="nl-NL" dirty="0"/>
              <a:t>Opsomming</a:t>
            </a:r>
          </a:p>
          <a:p>
            <a:pPr lvl="1"/>
            <a:r>
              <a:rPr lang="nl-NL" dirty="0"/>
              <a:t>Opsomming</a:t>
            </a:r>
          </a:p>
          <a:p>
            <a:pPr lvl="0"/>
            <a:endParaRPr lang="nl-NL" dirty="0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F7E3AF7B-780A-B8EA-C285-A57592649F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0240" y="4286670"/>
            <a:ext cx="3048630" cy="1142969"/>
          </a:xfrm>
        </p:spPr>
        <p:txBody>
          <a:bodyPr/>
          <a:lstStyle>
            <a:lvl1pPr marL="181463" indent="-181463">
              <a:buFont typeface="Consolas" panose="020B0609020204030204" pitchFamily="49" charset="0"/>
              <a:buChar char="&gt;"/>
              <a:defRPr/>
            </a:lvl1pPr>
            <a:lvl2pPr marL="638676" indent="-181463">
              <a:buFont typeface="Consolas" panose="020B0609020204030204" pitchFamily="49" charset="0"/>
              <a:buChar char="/"/>
              <a:defRPr/>
            </a:lvl2pPr>
          </a:lstStyle>
          <a:p>
            <a:pPr lvl="0"/>
            <a:r>
              <a:rPr lang="nl-NL" dirty="0"/>
              <a:t>Opsomming</a:t>
            </a:r>
          </a:p>
          <a:p>
            <a:pPr lvl="1"/>
            <a:r>
              <a:rPr lang="nl-NL" dirty="0"/>
              <a:t>Opsomming</a:t>
            </a:r>
          </a:p>
          <a:p>
            <a:pPr lvl="0"/>
            <a:endParaRPr lang="nl-NL" dirty="0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F6375891-5EFA-C346-522C-6CA8CC4BF335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01975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Don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74B90D-3EC9-8E02-A06F-D92347FC7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09E221-10B9-9CC2-AA62-E3914EF99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89" y="626847"/>
            <a:ext cx="1849396" cy="1489712"/>
          </a:xfrm>
          <a:prstGeom prst="rect">
            <a:avLst/>
          </a:prstGeom>
        </p:spPr>
      </p:pic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3DB5610-2B91-266D-7B04-2711708AF8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74238" y="1430570"/>
            <a:ext cx="8643526" cy="3712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86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Als ik mijn ogen toe doe, ben ik in </a:t>
            </a:r>
            <a:r>
              <a:rPr lang="nl-NL" dirty="0" err="1"/>
              <a:t>Honoloeloe</a:t>
            </a:r>
            <a:r>
              <a:rPr lang="nl-NL" dirty="0"/>
              <a:t>.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C6063B1-2062-BBCC-727E-CF1925E02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5122" y="5718080"/>
            <a:ext cx="1417140" cy="385490"/>
          </a:xfrm>
        </p:spPr>
        <p:txBody>
          <a:bodyPr wrap="none" rIns="90000">
            <a:spAutoFit/>
          </a:bodyPr>
          <a:lstStyle>
            <a:lvl1pPr marL="191544" indent="-191544" algn="r">
              <a:lnSpc>
                <a:spcPct val="100000"/>
              </a:lnSpc>
              <a:buFontTx/>
              <a:buBlip>
                <a:blip r:embed="rId4"/>
              </a:buBlip>
              <a:defRPr sz="1905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J. Deelder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341DAD3-BC1C-2900-E7B0-799E100C4B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263" y="5718080"/>
            <a:ext cx="2861937" cy="385490"/>
          </a:xfrm>
        </p:spPr>
        <p:txBody>
          <a:bodyPr wrap="none" lIns="0">
            <a:spAutoFit/>
          </a:bodyPr>
          <a:lstStyle>
            <a:lvl1pPr marL="141138" indent="-141138">
              <a:lnSpc>
                <a:spcPct val="100000"/>
              </a:lnSpc>
              <a:buFontTx/>
              <a:buBlip>
                <a:blip r:embed="rId5"/>
              </a:buBlip>
              <a:defRPr sz="1905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Dichter en thuisgebruiker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9570FC6-6704-5617-CD64-0182058DF7AC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79B87143-7737-9FCC-E9B1-226AF71A33D5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2C0D6E5E-CAD5-28B8-2FAF-FAAB96724F7B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C852E2F1-8BDF-0E10-EF2E-43CE7522BA7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02F98EB7-255A-4E0E-1DC4-BF377AF2EAA3}"/>
              </a:ext>
            </a:extLst>
          </p:cNvPr>
          <p:cNvSpPr/>
          <p:nvPr userDrawn="1"/>
        </p:nvSpPr>
        <p:spPr>
          <a:xfrm rot="5400000" flipH="1" flipV="1">
            <a:off x="1905687" y="5349963"/>
            <a:ext cx="797802" cy="2218273"/>
          </a:xfrm>
          <a:custGeom>
            <a:avLst/>
            <a:gdLst>
              <a:gd name="connsiteX0" fmla="*/ 1507698 w 1507698"/>
              <a:gd name="connsiteY0" fmla="*/ 639979 h 4191901"/>
              <a:gd name="connsiteX1" fmla="*/ 0 w 1507698"/>
              <a:gd name="connsiteY1" fmla="*/ 4191901 h 4191901"/>
              <a:gd name="connsiteX2" fmla="*/ 0 w 1507698"/>
              <a:gd name="connsiteY2" fmla="*/ 0 h 419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698" h="4191901">
                <a:moveTo>
                  <a:pt x="1507698" y="639979"/>
                </a:moveTo>
                <a:lnTo>
                  <a:pt x="0" y="4191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273448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Lic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74B90D-3EC9-8E02-A06F-D92347FC7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09E221-10B9-9CC2-AA62-E3914EF99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89" y="626847"/>
            <a:ext cx="1849396" cy="1489712"/>
          </a:xfrm>
          <a:prstGeom prst="rect">
            <a:avLst/>
          </a:prstGeom>
        </p:spPr>
      </p:pic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3DB5610-2B91-266D-7B04-2711708AF8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74238" y="1430570"/>
            <a:ext cx="8643526" cy="3712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6086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Als ik mijn ogen toe doe, ben ik in </a:t>
            </a:r>
            <a:r>
              <a:rPr lang="nl-NL" dirty="0" err="1"/>
              <a:t>Honoloeloe</a:t>
            </a:r>
            <a:r>
              <a:rPr lang="nl-NL" dirty="0"/>
              <a:t>.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C6063B1-2062-BBCC-727E-CF1925E02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5122" y="5718080"/>
            <a:ext cx="1417140" cy="385490"/>
          </a:xfrm>
        </p:spPr>
        <p:txBody>
          <a:bodyPr wrap="none" rIns="90000">
            <a:spAutoFit/>
          </a:bodyPr>
          <a:lstStyle>
            <a:lvl1pPr marL="191544" indent="-191544" algn="r">
              <a:lnSpc>
                <a:spcPct val="100000"/>
              </a:lnSpc>
              <a:buFontTx/>
              <a:buBlip>
                <a:blip r:embed="rId4"/>
              </a:buBlip>
              <a:defRPr sz="1905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J. Deelder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341DAD3-BC1C-2900-E7B0-799E100C4B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263" y="5718080"/>
            <a:ext cx="2861937" cy="385490"/>
          </a:xfrm>
        </p:spPr>
        <p:txBody>
          <a:bodyPr wrap="none" lIns="0">
            <a:spAutoFit/>
          </a:bodyPr>
          <a:lstStyle>
            <a:lvl1pPr marL="141138" indent="-141138">
              <a:lnSpc>
                <a:spcPct val="100000"/>
              </a:lnSpc>
              <a:buFontTx/>
              <a:buBlip>
                <a:blip r:embed="rId5"/>
              </a:buBlip>
              <a:defRPr sz="1905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Dichter en thuisgebruiker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06FCB4-E20C-52E3-7844-F8DBC5AF3AFA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BE4AA6-9196-6EE8-6D13-3974EF959535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45F0A3-CA1B-CBB9-D101-AD3FED312A68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CEF838-1D12-A72C-6F7F-CB430F46A4DA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E22F45E9-4F76-82FD-DED0-596702093C4E}"/>
              </a:ext>
            </a:extLst>
          </p:cNvPr>
          <p:cNvSpPr/>
          <p:nvPr userDrawn="1"/>
        </p:nvSpPr>
        <p:spPr>
          <a:xfrm rot="5400000" flipH="1" flipV="1">
            <a:off x="1905687" y="5349963"/>
            <a:ext cx="797802" cy="2218273"/>
          </a:xfrm>
          <a:custGeom>
            <a:avLst/>
            <a:gdLst>
              <a:gd name="connsiteX0" fmla="*/ 1507698 w 1507698"/>
              <a:gd name="connsiteY0" fmla="*/ 639979 h 4191901"/>
              <a:gd name="connsiteX1" fmla="*/ 0 w 1507698"/>
              <a:gd name="connsiteY1" fmla="*/ 4191901 h 4191901"/>
              <a:gd name="connsiteX2" fmla="*/ 0 w 1507698"/>
              <a:gd name="connsiteY2" fmla="*/ 0 h 419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698" h="4191901">
                <a:moveTo>
                  <a:pt x="1507698" y="639979"/>
                </a:moveTo>
                <a:lnTo>
                  <a:pt x="0" y="4191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369139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584815" y="1998430"/>
            <a:ext cx="5077396" cy="3429840"/>
          </a:xfrm>
        </p:spPr>
        <p:txBody>
          <a:bodyPr>
            <a:normAutofit/>
          </a:bodyPr>
          <a:lstStyle>
            <a:lvl1pPr marL="0" indent="0">
              <a:buNone/>
              <a:defRPr sz="1905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727C780C-CC66-6F08-A5C5-7EAA30124F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3633" y="1137185"/>
            <a:ext cx="2544703" cy="694261"/>
          </a:xfrm>
        </p:spPr>
        <p:txBody>
          <a:bodyPr wrap="none" lIns="252000" tIns="144000" bIns="108000" anchor="ctr" anchorCtr="0">
            <a:spAutoFit/>
          </a:bodyPr>
          <a:lstStyle>
            <a:lvl1pPr marL="302438" indent="-302438" algn="l">
              <a:lnSpc>
                <a:spcPct val="100000"/>
              </a:lnSpc>
              <a:buFontTx/>
              <a:buBlip>
                <a:blip r:embed="rId2"/>
              </a:buBlip>
              <a:defRPr sz="2858">
                <a:solidFill>
                  <a:schemeClr val="tx2"/>
                </a:solidFill>
              </a:defRPr>
            </a:lvl1pPr>
            <a:lvl2pPr marL="457213" indent="0">
              <a:buNone/>
              <a:defRPr sz="2117"/>
            </a:lvl2pPr>
            <a:lvl3pPr marL="914427" indent="0">
              <a:buNone/>
              <a:defRPr sz="2117"/>
            </a:lvl3pPr>
            <a:lvl4pPr marL="1371640" indent="0">
              <a:buNone/>
              <a:defRPr sz="2117"/>
            </a:lvl4pPr>
            <a:lvl5pPr marL="1828854" indent="0">
              <a:buNone/>
              <a:defRPr sz="2117"/>
            </a:lvl5pPr>
          </a:lstStyle>
          <a:p>
            <a:pPr lvl="0"/>
            <a:r>
              <a:rPr lang="nl-NL" dirty="0"/>
              <a:t>Met subtitel</a:t>
            </a:r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307E14A9-AD57-38E0-8441-FA08FAD0E4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89F2093-E882-CEF7-9A6E-84374E5D46AE}"/>
              </a:ext>
            </a:extLst>
          </p:cNvPr>
          <p:cNvSpPr/>
          <p:nvPr userDrawn="1"/>
        </p:nvSpPr>
        <p:spPr>
          <a:xfrm>
            <a:off x="0" y="0"/>
            <a:ext cx="45737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504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CA7F97-72C4-A7C2-CD0D-22359A4CF6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183" y="573740"/>
            <a:ext cx="4068480" cy="5427430"/>
          </a:xfrm>
        </p:spPr>
        <p:txBody>
          <a:bodyPr anchor="ctr">
            <a:normAutofit/>
          </a:bodyPr>
          <a:lstStyle>
            <a:lvl1pPr marL="378047" indent="-378047" algn="ctr">
              <a:buFontTx/>
              <a:buBlip>
                <a:blip r:embed="rId3"/>
              </a:buBlip>
              <a:defRPr sz="3704" b="1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Conclusie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E1F26723-592B-6520-8252-36BBE969DEDD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47356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307E14A9-AD57-38E0-8441-FA08FAD0E4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89F2093-E882-CEF7-9A6E-84374E5D46AE}"/>
              </a:ext>
            </a:extLst>
          </p:cNvPr>
          <p:cNvSpPr/>
          <p:nvPr userDrawn="1"/>
        </p:nvSpPr>
        <p:spPr>
          <a:xfrm>
            <a:off x="0" y="0"/>
            <a:ext cx="45737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504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CA7F97-72C4-A7C2-CD0D-22359A4CF6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183" y="573740"/>
            <a:ext cx="4068480" cy="5427430"/>
          </a:xfrm>
        </p:spPr>
        <p:txBody>
          <a:bodyPr anchor="ctr">
            <a:normAutofit/>
          </a:bodyPr>
          <a:lstStyle>
            <a:lvl1pPr marL="379727" indent="-379727" algn="ctr">
              <a:buFontTx/>
              <a:buBlip>
                <a:blip r:embed="rId2"/>
              </a:buBlip>
              <a:defRPr sz="3704" b="1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Samenvatting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1E94DE68-3A9C-A97C-DBF1-6415DD91D9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810" y="3027693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inhoud 24">
            <a:extLst>
              <a:ext uri="{FF2B5EF4-FFF2-40B4-BE49-F238E27FC236}">
                <a16:creationId xmlns:a16="http://schemas.microsoft.com/office/drawing/2014/main" id="{5F5B1D78-A266-3145-E423-C17D8F462E7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86075" y="85683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41E2370B-CBA9-57F3-9336-9FD8C36639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0811" y="2714644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7" name="Tijdelijke aanduiding voor inhoud 24">
            <a:extLst>
              <a:ext uri="{FF2B5EF4-FFF2-40B4-BE49-F238E27FC236}">
                <a16:creationId xmlns:a16="http://schemas.microsoft.com/office/drawing/2014/main" id="{311DEE0C-59A9-9254-3553-316E85685F7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586075" y="4572459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9" name="Tijdelijke aanduiding voor inhoud 24">
            <a:extLst>
              <a:ext uri="{FF2B5EF4-FFF2-40B4-BE49-F238E27FC236}">
                <a16:creationId xmlns:a16="http://schemas.microsoft.com/office/drawing/2014/main" id="{C9511CE0-DD9B-2A7B-C41A-8E3C7DE52B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86075" y="2714645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EDCE8398-6849-183C-5130-E90F9E1CA73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10810" y="1169879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4B2AA97E-4D55-5688-F17F-B0A7BA658B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0811" y="856830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A8F6835C-2E63-4A66-817E-92E723F689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10810" y="4886847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458439D8-704D-83EC-67B5-89A5044BD9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10811" y="4573798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C7532F5C-E321-E99B-3884-66842E93C59E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678875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Roo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612629C-42DE-F0D6-C159-7B41E1549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2468880" y="3145911"/>
            <a:ext cx="12557236" cy="3888595"/>
          </a:xfrm>
          <a:prstGeom prst="rect">
            <a:avLst/>
          </a:prstGeom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BB1FE34B-3169-EE23-E714-5E99DBDCA621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0D3FAE06-D02D-5BC7-BD29-DBE3956DD1A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6DF448BB-6769-F889-9BE0-ABD4F90B4F68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E44D14F-5EF9-866F-C4C7-2571932408A3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3F3541E2-B565-E65D-8972-512D87A1D4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3055" y="1714501"/>
            <a:ext cx="9145890" cy="1998430"/>
          </a:xfrm>
          <a:noFill/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6460" b="1">
                <a:solidFill>
                  <a:schemeClr val="tx2"/>
                </a:solidFill>
              </a:defRPr>
            </a:lvl1pPr>
            <a:lvl2pPr marL="457213" indent="0">
              <a:buNone/>
              <a:defRPr sz="5080" b="1">
                <a:solidFill>
                  <a:schemeClr val="tx2"/>
                </a:solidFill>
              </a:defRPr>
            </a:lvl2pPr>
            <a:lvl3pPr marL="914427" indent="0">
              <a:buNone/>
              <a:defRPr sz="5080" b="1">
                <a:solidFill>
                  <a:schemeClr val="tx2"/>
                </a:solidFill>
              </a:defRPr>
            </a:lvl3pPr>
            <a:lvl4pPr marL="1371640" indent="0">
              <a:buNone/>
              <a:defRPr sz="5080" b="1">
                <a:solidFill>
                  <a:schemeClr val="tx2"/>
                </a:solidFill>
              </a:defRPr>
            </a:lvl4pPr>
            <a:lvl5pPr marL="1828854" indent="0">
              <a:buNone/>
              <a:defRPr sz="5080" b="1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Hoofdstukslide</a:t>
            </a:r>
          </a:p>
        </p:txBody>
      </p:sp>
      <p:sp>
        <p:nvSpPr>
          <p:cNvPr id="5" name="Tijdelijke aanduiding voor tekst 17">
            <a:extLst>
              <a:ext uri="{FF2B5EF4-FFF2-40B4-BE49-F238E27FC236}">
                <a16:creationId xmlns:a16="http://schemas.microsoft.com/office/drawing/2014/main" id="{BEF291A5-0DAF-CF2F-C93B-487DB275E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1108" y="3158511"/>
            <a:ext cx="10669785" cy="555259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646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D39B18F-EC02-88DB-4BFE-364E13D17B1F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15621596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0D469CC-9D93-9059-7EF1-88FBE1393FD8}"/>
              </a:ext>
            </a:extLst>
          </p:cNvPr>
          <p:cNvSpPr/>
          <p:nvPr userDrawn="1"/>
        </p:nvSpPr>
        <p:spPr>
          <a:xfrm>
            <a:off x="7620315" y="0"/>
            <a:ext cx="45716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504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71873" y="1998430"/>
            <a:ext cx="5335313" cy="3429840"/>
          </a:xfrm>
          <a:prstGeom prst="rect">
            <a:avLst/>
          </a:prstGeom>
        </p:spPr>
        <p:txBody>
          <a:bodyPr wrap="square" numCol="1" spcCol="0">
            <a:normAutofit/>
          </a:bodyPr>
          <a:lstStyle>
            <a:lvl1pPr marL="0" indent="0">
              <a:buFontTx/>
              <a:buNone/>
              <a:defRPr sz="1905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nl-NL" dirty="0"/>
              <a:t>Klik om te beginnen met typen</a:t>
            </a:r>
            <a:br>
              <a:rPr lang="nl-NL" dirty="0"/>
            </a:br>
            <a:r>
              <a:rPr lang="nl-NL" dirty="0"/>
              <a:t>of selecteer een icoon om inhoud toe te voegen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26BF2DEA-456A-7463-5EFB-B32F85CB50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130" y="1151717"/>
            <a:ext cx="2711416" cy="694261"/>
          </a:xfrm>
          <a:prstGeom prst="rect">
            <a:avLst/>
          </a:prstGeom>
        </p:spPr>
        <p:txBody>
          <a:bodyPr wrap="none" lIns="252000" tIns="144000" bIns="108000" anchor="ctr">
            <a:spAutoFit/>
          </a:bodyPr>
          <a:lstStyle>
            <a:lvl1pPr marL="181463" indent="-181463">
              <a:lnSpc>
                <a:spcPct val="100000"/>
              </a:lnSpc>
              <a:buFontTx/>
              <a:buBlip>
                <a:blip r:embed="rId2"/>
              </a:buBlip>
              <a:defRPr sz="2858"/>
            </a:lvl1pPr>
          </a:lstStyle>
          <a:p>
            <a:pPr lvl="0"/>
            <a:r>
              <a:rPr lang="nl-NL" dirty="0"/>
              <a:t>Met subtitel 1</a:t>
            </a:r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ABC27D4-7E8E-B3F5-B2A6-162E9958DD5F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692E1DE-E51B-FEE4-E44E-9CB9551513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120A3D2-9780-EE0B-1D7A-3C95591290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72337" y="573740"/>
            <a:ext cx="4068480" cy="5427430"/>
          </a:xfrm>
        </p:spPr>
        <p:txBody>
          <a:bodyPr anchor="ctr">
            <a:normAutofit/>
          </a:bodyPr>
          <a:lstStyle>
            <a:lvl1pPr marL="379727" indent="-379727" algn="ctr">
              <a:buFontTx/>
              <a:buBlip>
                <a:blip r:embed="rId3"/>
              </a:buBlip>
              <a:defRPr sz="3704" b="1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394826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0D469CC-9D93-9059-7EF1-88FBE1393FD8}"/>
              </a:ext>
            </a:extLst>
          </p:cNvPr>
          <p:cNvSpPr/>
          <p:nvPr userDrawn="1"/>
        </p:nvSpPr>
        <p:spPr>
          <a:xfrm>
            <a:off x="7620315" y="0"/>
            <a:ext cx="45716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50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ABC27D4-7E8E-B3F5-B2A6-162E9958DD5F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692E1DE-E51B-FEE4-E44E-9CB9551513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5120A3D2-9780-EE0B-1D7A-3C95591290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72337" y="573740"/>
            <a:ext cx="4068480" cy="5427430"/>
          </a:xfrm>
        </p:spPr>
        <p:txBody>
          <a:bodyPr anchor="ctr">
            <a:normAutofit/>
          </a:bodyPr>
          <a:lstStyle>
            <a:lvl1pPr marL="379727" indent="-379727" algn="ctr">
              <a:buFontTx/>
              <a:buBlip>
                <a:blip r:embed="rId2"/>
              </a:buBlip>
              <a:defRPr sz="3704" b="1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/>
              <a:t>Samenvatting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F5426A16-F9AF-422A-DBE3-89D58AB08B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96608" y="3027693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inhoud 24">
            <a:extLst>
              <a:ext uri="{FF2B5EF4-FFF2-40B4-BE49-F238E27FC236}">
                <a16:creationId xmlns:a16="http://schemas.microsoft.com/office/drawing/2014/main" id="{EF2366ED-4B09-1885-BAA2-0A07B1E49D7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271873" y="856830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B924211-D663-56A0-2F52-9B4A3F5F37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96609" y="2714644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8" name="Tijdelijke aanduiding voor inhoud 24">
            <a:extLst>
              <a:ext uri="{FF2B5EF4-FFF2-40B4-BE49-F238E27FC236}">
                <a16:creationId xmlns:a16="http://schemas.microsoft.com/office/drawing/2014/main" id="{DE03D17C-D999-9EAB-3884-4DFECD082E8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71873" y="4572459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2" name="Tijdelijke aanduiding voor inhoud 24">
            <a:extLst>
              <a:ext uri="{FF2B5EF4-FFF2-40B4-BE49-F238E27FC236}">
                <a16:creationId xmlns:a16="http://schemas.microsoft.com/office/drawing/2014/main" id="{D9F9FE88-ED78-640B-712A-EE494B2983F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271873" y="2714645"/>
            <a:ext cx="1524735" cy="1428711"/>
          </a:xfrm>
        </p:spPr>
        <p:txBody>
          <a:bodyPr>
            <a:normAutofit/>
          </a:bodyPr>
          <a:lstStyle>
            <a:lvl1pPr>
              <a:defRPr sz="953"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113D1F0A-BFFE-481C-65E8-FCC4A11C7F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96608" y="1169879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5601EC24-4941-C021-FC97-60999EF0E5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96609" y="856830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  <p:sp>
        <p:nvSpPr>
          <p:cNvPr id="20" name="Tijdelijke aanduiding voor tekst 7">
            <a:extLst>
              <a:ext uri="{FF2B5EF4-FFF2-40B4-BE49-F238E27FC236}">
                <a16:creationId xmlns:a16="http://schemas.microsoft.com/office/drawing/2014/main" id="{50C7DCBE-3136-1C48-B38C-C95755C1AF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96608" y="4886847"/>
            <a:ext cx="3558134" cy="1118361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1E549B35-C6D7-BCC4-1311-0083143ED5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96609" y="4573798"/>
            <a:ext cx="827534" cy="352469"/>
          </a:xfrm>
        </p:spPr>
        <p:txBody>
          <a:bodyPr wrap="none">
            <a:spAutoFit/>
          </a:bodyPr>
          <a:lstStyle>
            <a:lvl1pPr>
              <a:defRPr b="1"/>
            </a:lvl1pPr>
          </a:lstStyle>
          <a:p>
            <a:pPr lvl="0"/>
            <a:r>
              <a:rPr lang="nl-NL" dirty="0"/>
              <a:t>Teksttitel</a:t>
            </a:r>
          </a:p>
        </p:txBody>
      </p:sp>
    </p:spTree>
    <p:extLst>
      <p:ext uri="{BB962C8B-B14F-4D97-AF65-F5344CB8AC3E}">
        <p14:creationId xmlns:p14="http://schemas.microsoft.com/office/powerpoint/2010/main" val="2854043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s voor grot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74B90D-3EC9-8E02-A06F-D92347FC7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0BFE3DB4-2FE2-6D4A-F5A2-A740D47E3663}"/>
              </a:ext>
            </a:extLst>
          </p:cNvPr>
          <p:cNvSpPr/>
          <p:nvPr userDrawn="1"/>
        </p:nvSpPr>
        <p:spPr>
          <a:xfrm rot="5400000" flipH="1" flipV="1">
            <a:off x="1905687" y="5349963"/>
            <a:ext cx="797802" cy="2218273"/>
          </a:xfrm>
          <a:custGeom>
            <a:avLst/>
            <a:gdLst>
              <a:gd name="connsiteX0" fmla="*/ 1507698 w 1507698"/>
              <a:gd name="connsiteY0" fmla="*/ 639979 h 4191901"/>
              <a:gd name="connsiteX1" fmla="*/ 0 w 1507698"/>
              <a:gd name="connsiteY1" fmla="*/ 4191901 h 4191901"/>
              <a:gd name="connsiteX2" fmla="*/ 0 w 1507698"/>
              <a:gd name="connsiteY2" fmla="*/ 0 h 419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698" h="4191901">
                <a:moveTo>
                  <a:pt x="1507698" y="639979"/>
                </a:moveTo>
                <a:lnTo>
                  <a:pt x="0" y="4191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C6063B1-2062-BBCC-727E-CF1925E02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66571" y="5718080"/>
            <a:ext cx="3064322" cy="385490"/>
          </a:xfrm>
        </p:spPr>
        <p:txBody>
          <a:bodyPr wrap="none" rIns="90000">
            <a:spAutoFit/>
          </a:bodyPr>
          <a:lstStyle>
            <a:lvl1pPr marL="191544" indent="-191544" algn="r">
              <a:lnSpc>
                <a:spcPct val="100000"/>
              </a:lnSpc>
              <a:buFontTx/>
              <a:buBlip>
                <a:blip r:embed="rId2"/>
              </a:buBlip>
              <a:defRPr sz="1905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Plaats voor grote content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06FCB4-E20C-52E3-7844-F8DBC5AF3AFA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BE4AA6-9196-6EE8-6D13-3974EF959535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1845F0A3-CA1B-CBB9-D101-AD3FED312A68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CEF838-1D12-A72C-6F7F-CB430F46A4DA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8C54A1F-E48C-6E37-D592-35A254B7F9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108" y="856830"/>
            <a:ext cx="10669785" cy="4571440"/>
          </a:xfrm>
          <a:custGeom>
            <a:avLst/>
            <a:gdLst>
              <a:gd name="connsiteX0" fmla="*/ 0 w 20162837"/>
              <a:gd name="connsiteY0" fmla="*/ 0 h 8639175"/>
              <a:gd name="connsiteX1" fmla="*/ 20160001 w 20162837"/>
              <a:gd name="connsiteY1" fmla="*/ 0 h 8639175"/>
              <a:gd name="connsiteX2" fmla="*/ 20162837 w 20162837"/>
              <a:gd name="connsiteY2" fmla="*/ 0 h 8639175"/>
              <a:gd name="connsiteX3" fmla="*/ 20162837 w 20162837"/>
              <a:gd name="connsiteY3" fmla="*/ 8639175 h 8639175"/>
              <a:gd name="connsiteX4" fmla="*/ 20160001 w 20162837"/>
              <a:gd name="connsiteY4" fmla="*/ 8639175 h 8639175"/>
              <a:gd name="connsiteX5" fmla="*/ 0 w 20162837"/>
              <a:gd name="connsiteY5" fmla="*/ 8639175 h 863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2837" h="8639175">
                <a:moveTo>
                  <a:pt x="0" y="0"/>
                </a:moveTo>
                <a:lnTo>
                  <a:pt x="20160001" y="0"/>
                </a:lnTo>
                <a:lnTo>
                  <a:pt x="20162837" y="0"/>
                </a:lnTo>
                <a:lnTo>
                  <a:pt x="20162837" y="8639175"/>
                </a:lnTo>
                <a:lnTo>
                  <a:pt x="20160001" y="8639175"/>
                </a:lnTo>
                <a:lnTo>
                  <a:pt x="0" y="8639175"/>
                </a:lnTo>
                <a:close/>
              </a:path>
            </a:pathLst>
          </a:custGeom>
          <a:noFill/>
        </p:spPr>
        <p:txBody>
          <a:bodyPr wrap="square" bIns="1800000" anchor="ctr" anchorCtr="1">
            <a:norm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Selecteer een icoon om inhoud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54448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rtph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613919" y="1998430"/>
            <a:ext cx="4055026" cy="3429840"/>
          </a:xfrm>
        </p:spPr>
        <p:txBody>
          <a:bodyPr>
            <a:normAutofit/>
          </a:bodyPr>
          <a:lstStyle>
            <a:lvl1pPr marL="0" indent="0">
              <a:buNone/>
              <a:defRPr sz="1270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307E14A9-AD57-38E0-8441-FA08FAD0E4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B61A831A-9B0F-0A53-4589-BD3CB6D39860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2" name="Tijdelijke aanduiding voor tekst 31">
            <a:extLst>
              <a:ext uri="{FF2B5EF4-FFF2-40B4-BE49-F238E27FC236}">
                <a16:creationId xmlns:a16="http://schemas.microsoft.com/office/drawing/2014/main" id="{19BB2583-7323-5FBA-8C45-31FB25EBE6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8443" y="1208115"/>
            <a:ext cx="4195668" cy="580256"/>
          </a:xfrm>
        </p:spPr>
        <p:txBody>
          <a:bodyPr wrap="none" lIns="252000" tIns="144000" bIns="108000" anchor="ctr" anchorCtr="0">
            <a:spAutoFit/>
          </a:bodyPr>
          <a:lstStyle>
            <a:lvl1pPr marL="302438" indent="-302438" algn="l">
              <a:lnSpc>
                <a:spcPct val="100000"/>
              </a:lnSpc>
              <a:buFontTx/>
              <a:buBlip>
                <a:blip r:embed="rId2"/>
              </a:buBlip>
              <a:defRPr sz="2117">
                <a:solidFill>
                  <a:schemeClr val="tx2"/>
                </a:solidFill>
              </a:defRPr>
            </a:lvl1pPr>
            <a:lvl2pPr marL="457213" indent="0">
              <a:buNone/>
              <a:defRPr sz="2117"/>
            </a:lvl2pPr>
            <a:lvl3pPr marL="914427" indent="0">
              <a:buNone/>
              <a:defRPr sz="2117"/>
            </a:lvl3pPr>
            <a:lvl4pPr marL="1371640" indent="0">
              <a:buNone/>
              <a:defRPr sz="2117"/>
            </a:lvl4pPr>
            <a:lvl5pPr marL="1828854" indent="0">
              <a:buNone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DD184D-AA48-477E-6241-BD2D4C5A18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566702"/>
            <a:ext cx="4514410" cy="580256"/>
          </a:xfrm>
          <a:solidFill>
            <a:schemeClr val="tx1"/>
          </a:solidFill>
        </p:spPr>
        <p:txBody>
          <a:bodyPr wrap="none" lIns="252000" tIns="144000" bIns="108000" anchor="ctr">
            <a:spAutoFit/>
          </a:bodyPr>
          <a:lstStyle>
            <a:lvl1pPr marL="302438" indent="-302438">
              <a:lnSpc>
                <a:spcPct val="100000"/>
              </a:lnSpc>
              <a:buFontTx/>
              <a:buBlip>
                <a:blip r:embed="rId3"/>
              </a:buBlip>
              <a:defRPr sz="21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Foto links met ondertitel en tekst</a:t>
            </a:r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1C2FA240-07F1-FCCD-8627-E0493EEB9F6D}"/>
              </a:ext>
            </a:extLst>
          </p:cNvPr>
          <p:cNvSpPr/>
          <p:nvPr/>
        </p:nvSpPr>
        <p:spPr>
          <a:xfrm>
            <a:off x="1989990" y="873865"/>
            <a:ext cx="2734619" cy="5112588"/>
          </a:xfrm>
          <a:custGeom>
            <a:avLst/>
            <a:gdLst>
              <a:gd name="connsiteX0" fmla="*/ 336209 w 5167646"/>
              <a:gd name="connsiteY0" fmla="*/ 9657467 h 9661845"/>
              <a:gd name="connsiteX1" fmla="*/ 0 w 5167646"/>
              <a:gd name="connsiteY1" fmla="*/ 9229061 h 9661845"/>
              <a:gd name="connsiteX2" fmla="*/ 0 w 5167646"/>
              <a:gd name="connsiteY2" fmla="*/ 428405 h 9661845"/>
              <a:gd name="connsiteX3" fmla="*/ 339685 w 5167646"/>
              <a:gd name="connsiteY3" fmla="*/ 0 h 9661845"/>
              <a:gd name="connsiteX4" fmla="*/ 4832082 w 5167646"/>
              <a:gd name="connsiteY4" fmla="*/ 0 h 9661845"/>
              <a:gd name="connsiteX5" fmla="*/ 5167647 w 5167646"/>
              <a:gd name="connsiteY5" fmla="*/ 432783 h 9661845"/>
              <a:gd name="connsiteX6" fmla="*/ 5167647 w 5167646"/>
              <a:gd name="connsiteY6" fmla="*/ 9233440 h 9661845"/>
              <a:gd name="connsiteX7" fmla="*/ 4828605 w 5167646"/>
              <a:gd name="connsiteY7" fmla="*/ 9661845 h 9661845"/>
              <a:gd name="connsiteX8" fmla="*/ 4828605 w 5167646"/>
              <a:gd name="connsiteY8" fmla="*/ 9661845 h 9661845"/>
              <a:gd name="connsiteX9" fmla="*/ 336209 w 5167646"/>
              <a:gd name="connsiteY9" fmla="*/ 9657467 h 96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7646" h="9661845">
                <a:moveTo>
                  <a:pt x="336209" y="9657467"/>
                </a:moveTo>
                <a:cubicBezTo>
                  <a:pt x="147695" y="9657467"/>
                  <a:pt x="0" y="9469340"/>
                  <a:pt x="0" y="9229061"/>
                </a:cubicBezTo>
                <a:lnTo>
                  <a:pt x="0" y="428405"/>
                </a:lnTo>
                <a:cubicBezTo>
                  <a:pt x="3219" y="192377"/>
                  <a:pt x="155678" y="0"/>
                  <a:pt x="339685" y="0"/>
                </a:cubicBezTo>
                <a:lnTo>
                  <a:pt x="4832082" y="0"/>
                </a:lnTo>
                <a:cubicBezTo>
                  <a:pt x="5017119" y="0"/>
                  <a:pt x="5167647" y="194179"/>
                  <a:pt x="5167647" y="432783"/>
                </a:cubicBezTo>
                <a:lnTo>
                  <a:pt x="5167647" y="9233440"/>
                </a:lnTo>
                <a:cubicBezTo>
                  <a:pt x="5167647" y="9469597"/>
                  <a:pt x="5015574" y="9661845"/>
                  <a:pt x="4828605" y="9661845"/>
                </a:cubicBezTo>
                <a:lnTo>
                  <a:pt x="4828605" y="9661845"/>
                </a:lnTo>
                <a:lnTo>
                  <a:pt x="336209" y="9657467"/>
                </a:lnTo>
                <a:close/>
              </a:path>
            </a:pathLst>
          </a:custGeom>
          <a:solidFill>
            <a:srgbClr val="033672"/>
          </a:solidFill>
          <a:ln w="12861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1054611-29B0-0E7E-2706-452978F5066D}"/>
              </a:ext>
            </a:extLst>
          </p:cNvPr>
          <p:cNvGrpSpPr/>
          <p:nvPr userDrawn="1"/>
        </p:nvGrpSpPr>
        <p:grpSpPr>
          <a:xfrm>
            <a:off x="1946789" y="856830"/>
            <a:ext cx="2821021" cy="5146657"/>
            <a:chOff x="3678874" y="1619251"/>
            <a:chExt cx="5330921" cy="9726228"/>
          </a:xfrm>
          <a:solidFill>
            <a:schemeClr val="bg2">
              <a:lumMod val="75000"/>
            </a:schemeClr>
          </a:solidFill>
        </p:grpSpPr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F1207123-1D5C-3D32-EB0C-031946FBBE89}"/>
                </a:ext>
              </a:extLst>
            </p:cNvPr>
            <p:cNvGrpSpPr/>
            <p:nvPr/>
          </p:nvGrpSpPr>
          <p:grpSpPr>
            <a:xfrm>
              <a:off x="3678874" y="3727540"/>
              <a:ext cx="110738" cy="1875866"/>
              <a:chOff x="3678874" y="3727540"/>
              <a:chExt cx="110738" cy="1875866"/>
            </a:xfrm>
            <a:grpFill/>
          </p:grpSpPr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B76732B6-0AF8-7C70-42F0-A901C98CD586}"/>
                  </a:ext>
                </a:extLst>
              </p:cNvPr>
              <p:cNvSpPr/>
              <p:nvPr/>
            </p:nvSpPr>
            <p:spPr>
              <a:xfrm>
                <a:off x="3678874" y="3727540"/>
                <a:ext cx="110738" cy="221349"/>
              </a:xfrm>
              <a:custGeom>
                <a:avLst/>
                <a:gdLst>
                  <a:gd name="connsiteX0" fmla="*/ 0 w 110738"/>
                  <a:gd name="connsiteY0" fmla="*/ 0 h 221349"/>
                  <a:gd name="connsiteX1" fmla="*/ 110739 w 110738"/>
                  <a:gd name="connsiteY1" fmla="*/ 0 h 221349"/>
                  <a:gd name="connsiteX2" fmla="*/ 110739 w 110738"/>
                  <a:gd name="connsiteY2" fmla="*/ 221349 h 221349"/>
                  <a:gd name="connsiteX3" fmla="*/ 0 w 110738"/>
                  <a:gd name="connsiteY3" fmla="*/ 221349 h 22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38" h="221349">
                    <a:moveTo>
                      <a:pt x="0" y="0"/>
                    </a:moveTo>
                    <a:lnTo>
                      <a:pt x="110739" y="0"/>
                    </a:lnTo>
                    <a:lnTo>
                      <a:pt x="110739" y="221349"/>
                    </a:lnTo>
                    <a:lnTo>
                      <a:pt x="0" y="221349"/>
                    </a:lnTo>
                    <a:close/>
                  </a:path>
                </a:pathLst>
              </a:custGeom>
              <a:grpFill/>
              <a:ln w="128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504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23F407C5-B412-F9CF-25CC-A1BE05697BF1}"/>
                  </a:ext>
                </a:extLst>
              </p:cNvPr>
              <p:cNvSpPr/>
              <p:nvPr/>
            </p:nvSpPr>
            <p:spPr>
              <a:xfrm>
                <a:off x="3678874" y="5160579"/>
                <a:ext cx="110738" cy="442827"/>
              </a:xfrm>
              <a:custGeom>
                <a:avLst/>
                <a:gdLst>
                  <a:gd name="connsiteX0" fmla="*/ 0 w 110738"/>
                  <a:gd name="connsiteY0" fmla="*/ 0 h 442827"/>
                  <a:gd name="connsiteX1" fmla="*/ 0 w 110738"/>
                  <a:gd name="connsiteY1" fmla="*/ 221478 h 442827"/>
                  <a:gd name="connsiteX2" fmla="*/ 0 w 110738"/>
                  <a:gd name="connsiteY2" fmla="*/ 442827 h 442827"/>
                  <a:gd name="connsiteX3" fmla="*/ 110739 w 110738"/>
                  <a:gd name="connsiteY3" fmla="*/ 442827 h 442827"/>
                  <a:gd name="connsiteX4" fmla="*/ 110739 w 110738"/>
                  <a:gd name="connsiteY4" fmla="*/ 221478 h 442827"/>
                  <a:gd name="connsiteX5" fmla="*/ 110739 w 110738"/>
                  <a:gd name="connsiteY5" fmla="*/ 0 h 442827"/>
                  <a:gd name="connsiteX6" fmla="*/ 0 w 110738"/>
                  <a:gd name="connsiteY6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738" h="442827">
                    <a:moveTo>
                      <a:pt x="0" y="0"/>
                    </a:moveTo>
                    <a:lnTo>
                      <a:pt x="0" y="221478"/>
                    </a:lnTo>
                    <a:lnTo>
                      <a:pt x="0" y="442827"/>
                    </a:lnTo>
                    <a:lnTo>
                      <a:pt x="110739" y="442827"/>
                    </a:lnTo>
                    <a:lnTo>
                      <a:pt x="110739" y="221478"/>
                    </a:lnTo>
                    <a:lnTo>
                      <a:pt x="11073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8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504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65BB3901-DBA1-D743-D2D0-4FA180A5F958}"/>
                  </a:ext>
                </a:extLst>
              </p:cNvPr>
              <p:cNvSpPr/>
              <p:nvPr/>
            </p:nvSpPr>
            <p:spPr>
              <a:xfrm>
                <a:off x="3678874" y="4315358"/>
                <a:ext cx="110738" cy="442698"/>
              </a:xfrm>
              <a:custGeom>
                <a:avLst/>
                <a:gdLst>
                  <a:gd name="connsiteX0" fmla="*/ 0 w 110738"/>
                  <a:gd name="connsiteY0" fmla="*/ 0 h 442698"/>
                  <a:gd name="connsiteX1" fmla="*/ 0 w 110738"/>
                  <a:gd name="connsiteY1" fmla="*/ 221349 h 442698"/>
                  <a:gd name="connsiteX2" fmla="*/ 0 w 110738"/>
                  <a:gd name="connsiteY2" fmla="*/ 442698 h 442698"/>
                  <a:gd name="connsiteX3" fmla="*/ 110739 w 110738"/>
                  <a:gd name="connsiteY3" fmla="*/ 442698 h 442698"/>
                  <a:gd name="connsiteX4" fmla="*/ 110739 w 110738"/>
                  <a:gd name="connsiteY4" fmla="*/ 221349 h 442698"/>
                  <a:gd name="connsiteX5" fmla="*/ 110739 w 110738"/>
                  <a:gd name="connsiteY5" fmla="*/ 0 h 442698"/>
                  <a:gd name="connsiteX6" fmla="*/ 0 w 110738"/>
                  <a:gd name="connsiteY6" fmla="*/ 0 h 44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738" h="442698">
                    <a:moveTo>
                      <a:pt x="0" y="0"/>
                    </a:moveTo>
                    <a:lnTo>
                      <a:pt x="0" y="221349"/>
                    </a:lnTo>
                    <a:lnTo>
                      <a:pt x="0" y="442698"/>
                    </a:lnTo>
                    <a:lnTo>
                      <a:pt x="110739" y="442698"/>
                    </a:lnTo>
                    <a:lnTo>
                      <a:pt x="110739" y="221349"/>
                    </a:lnTo>
                    <a:lnTo>
                      <a:pt x="11073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8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504"/>
              </a:p>
            </p:txBody>
          </p:sp>
        </p:grp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B35AE9CF-3AC0-B2B7-BFEE-D571D7916050}"/>
                </a:ext>
              </a:extLst>
            </p:cNvPr>
            <p:cNvSpPr/>
            <p:nvPr/>
          </p:nvSpPr>
          <p:spPr>
            <a:xfrm>
              <a:off x="3728320" y="1619251"/>
              <a:ext cx="5232029" cy="9726228"/>
            </a:xfrm>
            <a:custGeom>
              <a:avLst/>
              <a:gdLst>
                <a:gd name="connsiteX0" fmla="*/ 4864274 w 5232029"/>
                <a:gd name="connsiteY0" fmla="*/ 64383 h 9726228"/>
                <a:gd name="connsiteX1" fmla="*/ 5167647 w 5232029"/>
                <a:gd name="connsiteY1" fmla="*/ 464975 h 9726228"/>
                <a:gd name="connsiteX2" fmla="*/ 5167647 w 5232029"/>
                <a:gd name="connsiteY2" fmla="*/ 9265631 h 9726228"/>
                <a:gd name="connsiteX3" fmla="*/ 5072875 w 5232029"/>
                <a:gd name="connsiteY3" fmla="*/ 9550204 h 9726228"/>
                <a:gd name="connsiteX4" fmla="*/ 4860925 w 5232029"/>
                <a:gd name="connsiteY4" fmla="*/ 9661845 h 9726228"/>
                <a:gd name="connsiteX5" fmla="*/ 368400 w 5232029"/>
                <a:gd name="connsiteY5" fmla="*/ 9657467 h 9726228"/>
                <a:gd name="connsiteX6" fmla="*/ 157610 w 5232029"/>
                <a:gd name="connsiteY6" fmla="*/ 9547629 h 9726228"/>
                <a:gd name="connsiteX7" fmla="*/ 64383 w 5232029"/>
                <a:gd name="connsiteY7" fmla="*/ 9261253 h 9726228"/>
                <a:gd name="connsiteX8" fmla="*/ 64383 w 5232029"/>
                <a:gd name="connsiteY8" fmla="*/ 461112 h 9726228"/>
                <a:gd name="connsiteX9" fmla="*/ 371877 w 5232029"/>
                <a:gd name="connsiteY9" fmla="*/ 64383 h 9726228"/>
                <a:gd name="connsiteX10" fmla="*/ 4864274 w 5232029"/>
                <a:gd name="connsiteY10" fmla="*/ 64383 h 9726228"/>
                <a:gd name="connsiteX11" fmla="*/ 4864274 w 5232029"/>
                <a:gd name="connsiteY11" fmla="*/ 0 h 9726228"/>
                <a:gd name="connsiteX12" fmla="*/ 371877 w 5232029"/>
                <a:gd name="connsiteY12" fmla="*/ 0 h 9726228"/>
                <a:gd name="connsiteX13" fmla="*/ 0 w 5232029"/>
                <a:gd name="connsiteY13" fmla="*/ 460597 h 9726228"/>
                <a:gd name="connsiteX14" fmla="*/ 0 w 5232029"/>
                <a:gd name="connsiteY14" fmla="*/ 9261253 h 9726228"/>
                <a:gd name="connsiteX15" fmla="*/ 368400 w 5232029"/>
                <a:gd name="connsiteY15" fmla="*/ 9721850 h 9726228"/>
                <a:gd name="connsiteX16" fmla="*/ 4860797 w 5232029"/>
                <a:gd name="connsiteY16" fmla="*/ 9726228 h 9726228"/>
                <a:gd name="connsiteX17" fmla="*/ 5232030 w 5232029"/>
                <a:gd name="connsiteY17" fmla="*/ 9265631 h 9726228"/>
                <a:gd name="connsiteX18" fmla="*/ 5232030 w 5232029"/>
                <a:gd name="connsiteY18" fmla="*/ 464975 h 9726228"/>
                <a:gd name="connsiteX19" fmla="*/ 4864274 w 5232029"/>
                <a:gd name="connsiteY19" fmla="*/ 0 h 9726228"/>
                <a:gd name="connsiteX20" fmla="*/ 4864274 w 5232029"/>
                <a:gd name="connsiteY20" fmla="*/ 0 h 972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029" h="9726228">
                  <a:moveTo>
                    <a:pt x="4864274" y="64383"/>
                  </a:moveTo>
                  <a:cubicBezTo>
                    <a:pt x="5031541" y="64383"/>
                    <a:pt x="5167647" y="244141"/>
                    <a:pt x="5167647" y="464975"/>
                  </a:cubicBezTo>
                  <a:lnTo>
                    <a:pt x="5167647" y="9265631"/>
                  </a:lnTo>
                  <a:cubicBezTo>
                    <a:pt x="5167647" y="9373151"/>
                    <a:pt x="5134039" y="9474233"/>
                    <a:pt x="5072875" y="9550204"/>
                  </a:cubicBezTo>
                  <a:cubicBezTo>
                    <a:pt x="5014930" y="9622185"/>
                    <a:pt x="4939602" y="9661845"/>
                    <a:pt x="4860925" y="9661845"/>
                  </a:cubicBezTo>
                  <a:lnTo>
                    <a:pt x="368400" y="9657467"/>
                  </a:lnTo>
                  <a:cubicBezTo>
                    <a:pt x="289209" y="9657467"/>
                    <a:pt x="214396" y="9618450"/>
                    <a:pt x="157610" y="9547629"/>
                  </a:cubicBezTo>
                  <a:cubicBezTo>
                    <a:pt x="97476" y="9472559"/>
                    <a:pt x="64383" y="9370833"/>
                    <a:pt x="64383" y="9261253"/>
                  </a:cubicBezTo>
                  <a:lnTo>
                    <a:pt x="64383" y="461112"/>
                  </a:lnTo>
                  <a:cubicBezTo>
                    <a:pt x="67602" y="242338"/>
                    <a:pt x="205382" y="64383"/>
                    <a:pt x="371877" y="64383"/>
                  </a:cubicBezTo>
                  <a:lnTo>
                    <a:pt x="4864274" y="64383"/>
                  </a:lnTo>
                  <a:moveTo>
                    <a:pt x="4864274" y="0"/>
                  </a:moveTo>
                  <a:lnTo>
                    <a:pt x="371877" y="0"/>
                  </a:lnTo>
                  <a:cubicBezTo>
                    <a:pt x="166366" y="0"/>
                    <a:pt x="3477" y="208859"/>
                    <a:pt x="0" y="460597"/>
                  </a:cubicBezTo>
                  <a:lnTo>
                    <a:pt x="0" y="9261253"/>
                  </a:lnTo>
                  <a:cubicBezTo>
                    <a:pt x="0" y="9518142"/>
                    <a:pt x="163533" y="9721850"/>
                    <a:pt x="368400" y="9721850"/>
                  </a:cubicBezTo>
                  <a:lnTo>
                    <a:pt x="4860797" y="9726228"/>
                  </a:lnTo>
                  <a:cubicBezTo>
                    <a:pt x="5065020" y="9726228"/>
                    <a:pt x="5232030" y="9518142"/>
                    <a:pt x="5232030" y="9265631"/>
                  </a:cubicBezTo>
                  <a:lnTo>
                    <a:pt x="5232030" y="464975"/>
                  </a:lnTo>
                  <a:cubicBezTo>
                    <a:pt x="5232030" y="208859"/>
                    <a:pt x="5068497" y="0"/>
                    <a:pt x="4864274" y="0"/>
                  </a:cubicBezTo>
                  <a:lnTo>
                    <a:pt x="4864274" y="0"/>
                  </a:lnTo>
                  <a:close/>
                </a:path>
              </a:pathLst>
            </a:custGeom>
            <a:grpFill/>
            <a:ln w="12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504"/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3EC0D08E-9698-005F-CBE5-F3236E144837}"/>
                </a:ext>
              </a:extLst>
            </p:cNvPr>
            <p:cNvSpPr/>
            <p:nvPr/>
          </p:nvSpPr>
          <p:spPr>
            <a:xfrm>
              <a:off x="8960349" y="4444124"/>
              <a:ext cx="49446" cy="1030516"/>
            </a:xfrm>
            <a:custGeom>
              <a:avLst/>
              <a:gdLst>
                <a:gd name="connsiteX0" fmla="*/ 0 w 49446"/>
                <a:gd name="connsiteY0" fmla="*/ 0 h 1030516"/>
                <a:gd name="connsiteX1" fmla="*/ 49446 w 49446"/>
                <a:gd name="connsiteY1" fmla="*/ 0 h 1030516"/>
                <a:gd name="connsiteX2" fmla="*/ 49446 w 49446"/>
                <a:gd name="connsiteY2" fmla="*/ 1030516 h 1030516"/>
                <a:gd name="connsiteX3" fmla="*/ 0 w 49446"/>
                <a:gd name="connsiteY3" fmla="*/ 1030516 h 10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46" h="1030516">
                  <a:moveTo>
                    <a:pt x="0" y="0"/>
                  </a:moveTo>
                  <a:lnTo>
                    <a:pt x="49446" y="0"/>
                  </a:lnTo>
                  <a:lnTo>
                    <a:pt x="49446" y="1030516"/>
                  </a:lnTo>
                  <a:lnTo>
                    <a:pt x="0" y="1030516"/>
                  </a:lnTo>
                  <a:close/>
                </a:path>
              </a:pathLst>
            </a:custGeom>
            <a:grpFill/>
            <a:ln w="12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504"/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FD8F3FCA-82DF-A8C7-CEB5-D0CD72EF3295}"/>
                </a:ext>
              </a:extLst>
            </p:cNvPr>
            <p:cNvSpPr/>
            <p:nvPr/>
          </p:nvSpPr>
          <p:spPr>
            <a:xfrm>
              <a:off x="4064786" y="2039543"/>
              <a:ext cx="200875" cy="197784"/>
            </a:xfrm>
            <a:custGeom>
              <a:avLst/>
              <a:gdLst>
                <a:gd name="connsiteX0" fmla="*/ 0 w 200875"/>
                <a:gd name="connsiteY0" fmla="*/ 98892 h 197784"/>
                <a:gd name="connsiteX1" fmla="*/ 100438 w 200875"/>
                <a:gd name="connsiteY1" fmla="*/ 0 h 197784"/>
                <a:gd name="connsiteX2" fmla="*/ 200875 w 200875"/>
                <a:gd name="connsiteY2" fmla="*/ 98892 h 197784"/>
                <a:gd name="connsiteX3" fmla="*/ 100438 w 200875"/>
                <a:gd name="connsiteY3" fmla="*/ 197785 h 197784"/>
                <a:gd name="connsiteX4" fmla="*/ 0 w 200875"/>
                <a:gd name="connsiteY4" fmla="*/ 98892 h 197784"/>
                <a:gd name="connsiteX5" fmla="*/ 0 w 200875"/>
                <a:gd name="connsiteY5" fmla="*/ 98892 h 19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75" h="197784">
                  <a:moveTo>
                    <a:pt x="0" y="98892"/>
                  </a:moveTo>
                  <a:cubicBezTo>
                    <a:pt x="0" y="44296"/>
                    <a:pt x="44939" y="0"/>
                    <a:pt x="100438" y="0"/>
                  </a:cubicBezTo>
                  <a:cubicBezTo>
                    <a:pt x="155936" y="0"/>
                    <a:pt x="200875" y="44296"/>
                    <a:pt x="200875" y="98892"/>
                  </a:cubicBezTo>
                  <a:cubicBezTo>
                    <a:pt x="200875" y="153489"/>
                    <a:pt x="155936" y="197785"/>
                    <a:pt x="100438" y="197785"/>
                  </a:cubicBezTo>
                  <a:cubicBezTo>
                    <a:pt x="44939" y="197785"/>
                    <a:pt x="0" y="153489"/>
                    <a:pt x="0" y="98892"/>
                  </a:cubicBezTo>
                  <a:lnTo>
                    <a:pt x="0" y="98892"/>
                  </a:lnTo>
                  <a:close/>
                </a:path>
              </a:pathLst>
            </a:custGeom>
            <a:grpFill/>
            <a:ln w="12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504"/>
            </a:p>
          </p:txBody>
        </p:sp>
      </p:grp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CD3F35E1-ACD8-D93B-8FD8-808D81456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07025" y="889740"/>
            <a:ext cx="2700549" cy="5078521"/>
          </a:xfrm>
          <a:custGeom>
            <a:avLst/>
            <a:gdLst>
              <a:gd name="connsiteX0" fmla="*/ 275558 w 3774948"/>
              <a:gd name="connsiteY0" fmla="*/ 263271 h 7099364"/>
              <a:gd name="connsiteX1" fmla="*/ 201263 w 3774948"/>
              <a:gd name="connsiteY1" fmla="*/ 336423 h 7099364"/>
              <a:gd name="connsiteX2" fmla="*/ 275558 w 3774948"/>
              <a:gd name="connsiteY2" fmla="*/ 409575 h 7099364"/>
              <a:gd name="connsiteX3" fmla="*/ 349853 w 3774948"/>
              <a:gd name="connsiteY3" fmla="*/ 336423 h 7099364"/>
              <a:gd name="connsiteX4" fmla="*/ 275558 w 3774948"/>
              <a:gd name="connsiteY4" fmla="*/ 263271 h 7099364"/>
              <a:gd name="connsiteX5" fmla="*/ 227457 w 3774948"/>
              <a:gd name="connsiteY5" fmla="*/ 0 h 7099364"/>
              <a:gd name="connsiteX6" fmla="*/ 3550539 w 3774948"/>
              <a:gd name="connsiteY6" fmla="*/ 0 h 7099364"/>
              <a:gd name="connsiteX7" fmla="*/ 3774948 w 3774948"/>
              <a:gd name="connsiteY7" fmla="*/ 296323 h 7099364"/>
              <a:gd name="connsiteX8" fmla="*/ 3774948 w 3774948"/>
              <a:gd name="connsiteY8" fmla="*/ 6806280 h 7099364"/>
              <a:gd name="connsiteX9" fmla="*/ 3704844 w 3774948"/>
              <a:gd name="connsiteY9" fmla="*/ 7016782 h 7099364"/>
              <a:gd name="connsiteX10" fmla="*/ 3548063 w 3774948"/>
              <a:gd name="connsiteY10" fmla="*/ 7099364 h 7099364"/>
              <a:gd name="connsiteX11" fmla="*/ 224885 w 3774948"/>
              <a:gd name="connsiteY11" fmla="*/ 7096125 h 7099364"/>
              <a:gd name="connsiteX12" fmla="*/ 68961 w 3774948"/>
              <a:gd name="connsiteY12" fmla="*/ 7014877 h 7099364"/>
              <a:gd name="connsiteX13" fmla="*/ 0 w 3774948"/>
              <a:gd name="connsiteY13" fmla="*/ 6803041 h 7099364"/>
              <a:gd name="connsiteX14" fmla="*/ 0 w 3774948"/>
              <a:gd name="connsiteY14" fmla="*/ 293465 h 7099364"/>
              <a:gd name="connsiteX15" fmla="*/ 227457 w 3774948"/>
              <a:gd name="connsiteY15" fmla="*/ 0 h 709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74948" h="7099364">
                <a:moveTo>
                  <a:pt x="275558" y="263271"/>
                </a:moveTo>
                <a:cubicBezTo>
                  <a:pt x="234506" y="263271"/>
                  <a:pt x="201263" y="296037"/>
                  <a:pt x="201263" y="336423"/>
                </a:cubicBezTo>
                <a:cubicBezTo>
                  <a:pt x="201263" y="376809"/>
                  <a:pt x="234506" y="409575"/>
                  <a:pt x="275558" y="409575"/>
                </a:cubicBezTo>
                <a:cubicBezTo>
                  <a:pt x="316611" y="409575"/>
                  <a:pt x="349853" y="376809"/>
                  <a:pt x="349853" y="336423"/>
                </a:cubicBezTo>
                <a:cubicBezTo>
                  <a:pt x="349853" y="296037"/>
                  <a:pt x="316611" y="263271"/>
                  <a:pt x="275558" y="263271"/>
                </a:cubicBezTo>
                <a:close/>
                <a:moveTo>
                  <a:pt x="227457" y="0"/>
                </a:moveTo>
                <a:lnTo>
                  <a:pt x="3550539" y="0"/>
                </a:lnTo>
                <a:cubicBezTo>
                  <a:pt x="3674269" y="0"/>
                  <a:pt x="3774948" y="132969"/>
                  <a:pt x="3774948" y="296323"/>
                </a:cubicBezTo>
                <a:lnTo>
                  <a:pt x="3774948" y="6806280"/>
                </a:lnTo>
                <a:cubicBezTo>
                  <a:pt x="3774948" y="6885813"/>
                  <a:pt x="3750088" y="6960585"/>
                  <a:pt x="3704844" y="7016782"/>
                </a:cubicBezTo>
                <a:cubicBezTo>
                  <a:pt x="3662077" y="7070027"/>
                  <a:pt x="3606356" y="7099364"/>
                  <a:pt x="3548063" y="7099364"/>
                </a:cubicBezTo>
                <a:lnTo>
                  <a:pt x="224885" y="7096125"/>
                </a:lnTo>
                <a:cubicBezTo>
                  <a:pt x="166306" y="7096125"/>
                  <a:pt x="110871" y="7067264"/>
                  <a:pt x="68961" y="7014877"/>
                </a:cubicBezTo>
                <a:cubicBezTo>
                  <a:pt x="24479" y="6959346"/>
                  <a:pt x="0" y="6884099"/>
                  <a:pt x="0" y="6803041"/>
                </a:cubicBezTo>
                <a:lnTo>
                  <a:pt x="0" y="293465"/>
                </a:lnTo>
                <a:cubicBezTo>
                  <a:pt x="2381" y="131636"/>
                  <a:pt x="104299" y="0"/>
                  <a:pt x="227457" y="0"/>
                </a:cubicBezTo>
                <a:close/>
              </a:path>
            </a:pathLst>
          </a:custGeom>
          <a:noFill/>
        </p:spPr>
        <p:txBody>
          <a:bodyPr wrap="square" tIns="720000">
            <a:noAutofit/>
          </a:bodyPr>
          <a:lstStyle>
            <a:lvl1pPr algn="ctr">
              <a:defRPr sz="2328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nl-NL" dirty="0"/>
              <a:t>Klik om te beginnen met typen of gebruik vormopvulling: Afbeelding om een screenshot toe te voegen</a:t>
            </a:r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8EA930D-2733-F3FD-1E74-BAC273722E43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76824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uz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EEEA0666-EE3F-019F-24A0-0CF0723737E3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FBBE54D8-9674-84DE-752C-94D988565C40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67493B6-BD1E-E085-4DF5-06DB3C739458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CD4670E-B356-24DC-8247-1922FD235834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1BD84B7-A25F-AFB6-982F-505B4E68CBD8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5F3D9D7C-1F16-D91A-96DE-CFC007C2CF0B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15162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EEEA0666-EE3F-019F-24A0-0CF0723737E3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FBBE54D8-9674-84DE-752C-94D988565C40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67493B6-BD1E-E085-4DF5-06DB3C739458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CD4670E-B356-24DC-8247-1922FD235834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1BD84B7-A25F-AFB6-982F-505B4E68CBD8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FBD2924F-27BC-2534-8A59-77F4F58EA2D7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451CDF-DCD5-72D8-AE80-526611090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1250" y="2552123"/>
            <a:ext cx="6729500" cy="17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5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0224" y="2502964"/>
            <a:ext cx="7951560" cy="994403"/>
          </a:xfrm>
          <a:prstGeom prst="rect">
            <a:avLst/>
          </a:prstGeom>
          <a:solidFill>
            <a:srgbClr val="043673">
              <a:alpha val="88000"/>
            </a:srgbClr>
          </a:solidFill>
        </p:spPr>
        <p:txBody>
          <a:bodyPr lIns="360000" tIns="144000" rIns="468000" bIns="144000" anchor="ctr"/>
          <a:lstStyle>
            <a:lvl1pPr marL="476280" indent="-514382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5080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van </a:t>
            </a:r>
            <a:r>
              <a:rPr lang="en-US" dirty="0" err="1"/>
              <a:t>presentatie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8AF33D-853E-824B-B1C1-D664C48FC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00132" y="3298847"/>
            <a:ext cx="1994263" cy="688104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wrap="none" lIns="251999" tIns="125999" rIns="251999" bIns="125999" anchor="ctr">
            <a:spAutoFit/>
          </a:bodyPr>
          <a:lstStyle>
            <a:lvl1pPr marL="302438" indent="-302438" algn="ctr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 err="1"/>
              <a:t>Ondertitel</a:t>
            </a:r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70E6C7-B7E8-8846-9075-C20C4E1853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328"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BC81AB7-3271-7A8F-DBC4-0CED4F2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744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406012" cy="688104"/>
          </a:xfrm>
          <a:prstGeom prst="rect">
            <a:avLst/>
          </a:prstGeom>
          <a:solidFill>
            <a:schemeClr val="bg2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EAD8CDC-1E06-025C-4271-333202111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5811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37CFB1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rgbClr val="043673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109613F-8FBE-C94E-B1E8-2550BF6D7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406012" cy="688104"/>
          </a:xfrm>
          <a:prstGeom prst="rect">
            <a:avLst/>
          </a:prstGeom>
          <a:solidFill>
            <a:srgbClr val="37CFB1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2DC9085-DC8B-B031-4B0B-0498A2AE0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4360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groen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01" y="0"/>
            <a:ext cx="762084" cy="2038146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6892224" y="5143140"/>
            <a:ext cx="4766969" cy="1714692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0356481" y="0"/>
            <a:ext cx="1835701" cy="1667330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11128167" y="640040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11286654" y="460217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chemeClr val="bg2"/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688104"/>
          </a:xfrm>
          <a:prstGeom prst="rect">
            <a:avLst/>
          </a:prstGeom>
          <a:solidFill>
            <a:srgbClr val="043673"/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63D3CD-FCCC-1E77-5DF4-42FA25E07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>
                <a:solidFill>
                  <a:schemeClr val="bg2"/>
                </a:solidFill>
              </a:rPr>
              <a:pPr algn="ctr"/>
              <a:t>‹#›</a:t>
            </a:fld>
            <a:endParaRPr lang="nl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3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licht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15">
            <a:extLst>
              <a:ext uri="{FF2B5EF4-FFF2-40B4-BE49-F238E27FC236}">
                <a16:creationId xmlns:a16="http://schemas.microsoft.com/office/drawing/2014/main" id="{BE85B126-41F6-00E0-8B51-114A9AAD7C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705" y="856830"/>
            <a:ext cx="4570194" cy="3099821"/>
          </a:xfrm>
          <a:noFill/>
        </p:spPr>
        <p:txBody>
          <a:bodyPr wrap="square" anchor="b">
            <a:normAutofit/>
          </a:bodyPr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0584" b="1">
                <a:solidFill>
                  <a:schemeClr val="tx2"/>
                </a:solidFill>
              </a:defRPr>
            </a:lvl1pPr>
            <a:lvl2pPr marL="457213" indent="0">
              <a:buNone/>
              <a:defRPr sz="5080" b="1">
                <a:solidFill>
                  <a:schemeClr val="tx2"/>
                </a:solidFill>
              </a:defRPr>
            </a:lvl2pPr>
            <a:lvl3pPr marL="914427" indent="0">
              <a:buNone/>
              <a:defRPr sz="5080" b="1">
                <a:solidFill>
                  <a:schemeClr val="tx2"/>
                </a:solidFill>
              </a:defRPr>
            </a:lvl3pPr>
            <a:lvl4pPr marL="1371640" indent="0">
              <a:buNone/>
              <a:defRPr sz="5080" b="1">
                <a:solidFill>
                  <a:schemeClr val="tx2"/>
                </a:solidFill>
              </a:defRPr>
            </a:lvl4pPr>
            <a:lvl5pPr marL="1828854" indent="0">
              <a:buNone/>
              <a:defRPr sz="5080" b="1">
                <a:solidFill>
                  <a:schemeClr val="tx2"/>
                </a:solidFill>
              </a:defRPr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8" name="Tijdelijke aanduiding voor tekst 17">
            <a:extLst>
              <a:ext uri="{FF2B5EF4-FFF2-40B4-BE49-F238E27FC236}">
                <a16:creationId xmlns:a16="http://schemas.microsoft.com/office/drawing/2014/main" id="{430B936E-EE68-A70F-9790-4E584FEA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4237" y="3957492"/>
            <a:ext cx="3039032" cy="1755086"/>
          </a:xfrm>
          <a:noFill/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482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2B7304-EA44-A5B4-9C09-41470C1DC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66304" y="573740"/>
            <a:ext cx="1798116" cy="5711360"/>
          </a:xfrm>
          <a:prstGeom prst="rect">
            <a:avLst/>
          </a:prstGeom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CEC8C2E7-5244-C7FA-79C2-EDB9625535D1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629C10E7-D9D0-D004-5A92-8186A39C8105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E60908C3-157A-A19C-0344-D876C5B688D8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05F65491-0F8E-D063-DFB3-04AA2C4FE5FD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E5F8A8C0-5C70-6B09-BEE9-D3FCBFC5C237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65DE7009-B644-4B91-F42B-B86BB56662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49" y="999635"/>
            <a:ext cx="5314757" cy="4858730"/>
          </a:xfrm>
          <a:custGeom>
            <a:avLst/>
            <a:gdLst>
              <a:gd name="connsiteX0" fmla="*/ 1917629 w 10043368"/>
              <a:gd name="connsiteY0" fmla="*/ 0 h 9182100"/>
              <a:gd name="connsiteX1" fmla="*/ 10043368 w 10043368"/>
              <a:gd name="connsiteY1" fmla="*/ 0 h 9182100"/>
              <a:gd name="connsiteX2" fmla="*/ 10043368 w 10043368"/>
              <a:gd name="connsiteY2" fmla="*/ 9182100 h 9182100"/>
              <a:gd name="connsiteX3" fmla="*/ 1917629 w 10043368"/>
              <a:gd name="connsiteY3" fmla="*/ 9182100 h 9182100"/>
              <a:gd name="connsiteX4" fmla="*/ 1917629 w 10043368"/>
              <a:gd name="connsiteY4" fmla="*/ 8772225 h 9182100"/>
              <a:gd name="connsiteX5" fmla="*/ 1479363 w 10043368"/>
              <a:gd name="connsiteY5" fmla="*/ 8717459 h 9182100"/>
              <a:gd name="connsiteX6" fmla="*/ 1199934 w 10043368"/>
              <a:gd name="connsiteY6" fmla="*/ 8520246 h 9182100"/>
              <a:gd name="connsiteX7" fmla="*/ 1052024 w 10043368"/>
              <a:gd name="connsiteY7" fmla="*/ 8125821 h 9182100"/>
              <a:gd name="connsiteX8" fmla="*/ 1008185 w 10043368"/>
              <a:gd name="connsiteY8" fmla="*/ 7479282 h 9182100"/>
              <a:gd name="connsiteX9" fmla="*/ 1008185 w 10043368"/>
              <a:gd name="connsiteY9" fmla="*/ 6120511 h 9182100"/>
              <a:gd name="connsiteX10" fmla="*/ 734219 w 10043368"/>
              <a:gd name="connsiteY10" fmla="*/ 4800117 h 9182100"/>
              <a:gd name="connsiteX11" fmla="*/ 0 w 10043368"/>
              <a:gd name="connsiteY11" fmla="*/ 4312548 h 9182100"/>
              <a:gd name="connsiteX12" fmla="*/ 0 w 10043368"/>
              <a:gd name="connsiteY12" fmla="*/ 4301621 h 9182100"/>
              <a:gd name="connsiteX13" fmla="*/ 734219 w 10043368"/>
              <a:gd name="connsiteY13" fmla="*/ 3841369 h 9182100"/>
              <a:gd name="connsiteX14" fmla="*/ 1008185 w 10043368"/>
              <a:gd name="connsiteY14" fmla="*/ 2559351 h 9182100"/>
              <a:gd name="connsiteX15" fmla="*/ 1008185 w 10043368"/>
              <a:gd name="connsiteY15" fmla="*/ 1682686 h 9182100"/>
              <a:gd name="connsiteX16" fmla="*/ 1052024 w 10043368"/>
              <a:gd name="connsiteY16" fmla="*/ 1036148 h 9182100"/>
              <a:gd name="connsiteX17" fmla="*/ 1199934 w 10043368"/>
              <a:gd name="connsiteY17" fmla="*/ 641722 h 9182100"/>
              <a:gd name="connsiteX18" fmla="*/ 1479363 w 10043368"/>
              <a:gd name="connsiteY18" fmla="*/ 449972 h 9182100"/>
              <a:gd name="connsiteX19" fmla="*/ 1917629 w 10043368"/>
              <a:gd name="connsiteY19" fmla="*/ 400669 h 918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43368" h="9182100">
                <a:moveTo>
                  <a:pt x="1917629" y="0"/>
                </a:moveTo>
                <a:lnTo>
                  <a:pt x="10043368" y="0"/>
                </a:lnTo>
                <a:lnTo>
                  <a:pt x="10043368" y="9182100"/>
                </a:lnTo>
                <a:lnTo>
                  <a:pt x="1917629" y="9182100"/>
                </a:lnTo>
                <a:lnTo>
                  <a:pt x="1917629" y="8772225"/>
                </a:lnTo>
                <a:cubicBezTo>
                  <a:pt x="1742269" y="8772225"/>
                  <a:pt x="1596225" y="8753970"/>
                  <a:pt x="1479363" y="8717459"/>
                </a:cubicBezTo>
                <a:cubicBezTo>
                  <a:pt x="1362635" y="8680815"/>
                  <a:pt x="1269492" y="8615122"/>
                  <a:pt x="1199934" y="8520246"/>
                </a:cubicBezTo>
                <a:cubicBezTo>
                  <a:pt x="1130643" y="8425237"/>
                  <a:pt x="1081340" y="8293718"/>
                  <a:pt x="1052024" y="8125821"/>
                </a:cubicBezTo>
                <a:cubicBezTo>
                  <a:pt x="1022976" y="7957657"/>
                  <a:pt x="1008185" y="7742321"/>
                  <a:pt x="1008185" y="7479282"/>
                </a:cubicBezTo>
                <a:lnTo>
                  <a:pt x="1008185" y="6120511"/>
                </a:lnTo>
                <a:cubicBezTo>
                  <a:pt x="1008185" y="5514215"/>
                  <a:pt x="916907" y="5074083"/>
                  <a:pt x="734219" y="4800117"/>
                </a:cubicBezTo>
                <a:cubicBezTo>
                  <a:pt x="551663" y="4526151"/>
                  <a:pt x="306880" y="4363717"/>
                  <a:pt x="0" y="4312548"/>
                </a:cubicBezTo>
                <a:lnTo>
                  <a:pt x="0" y="4301621"/>
                </a:lnTo>
                <a:cubicBezTo>
                  <a:pt x="306746" y="4257781"/>
                  <a:pt x="551663" y="4104409"/>
                  <a:pt x="734219" y="3841369"/>
                </a:cubicBezTo>
                <a:cubicBezTo>
                  <a:pt x="916907" y="3578330"/>
                  <a:pt x="1008185" y="3150990"/>
                  <a:pt x="1008185" y="2559351"/>
                </a:cubicBezTo>
                <a:lnTo>
                  <a:pt x="1008185" y="1682686"/>
                </a:lnTo>
                <a:cubicBezTo>
                  <a:pt x="1008185" y="1419647"/>
                  <a:pt x="1022976" y="1204312"/>
                  <a:pt x="1052024" y="1036148"/>
                </a:cubicBezTo>
                <a:cubicBezTo>
                  <a:pt x="1081340" y="868250"/>
                  <a:pt x="1130643" y="736730"/>
                  <a:pt x="1199934" y="641722"/>
                </a:cubicBezTo>
                <a:cubicBezTo>
                  <a:pt x="1269492" y="546846"/>
                  <a:pt x="1362635" y="482885"/>
                  <a:pt x="1479363" y="449972"/>
                </a:cubicBezTo>
                <a:cubicBezTo>
                  <a:pt x="1596359" y="417059"/>
                  <a:pt x="1742403" y="400669"/>
                  <a:pt x="1917629" y="40066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nl-NL" dirty="0"/>
              <a:t>Klik op het icoon om een afbeelding toe te voegen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170B4B4D-265E-AB3E-0305-EB42F217AD7B}"/>
              </a:ext>
            </a:extLst>
          </p:cNvPr>
          <p:cNvSpPr/>
          <p:nvPr userDrawn="1"/>
        </p:nvSpPr>
        <p:spPr>
          <a:xfrm>
            <a:off x="0" y="395665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1898062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D0ED81-C7AC-E24D-A156-E61EFA5A7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rgbClr val="37CFB1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B4E91BF-98C9-2240-AB33-ED912A542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1" y="3429000"/>
            <a:ext cx="4406012" cy="688104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3F26DAC-9FEC-314E-8618-19E4D14E2A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C93BE21-F34F-40B0-710F-1C919EF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070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B4F-3FA6-F540-A9E7-886860763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rgbClr val="043673">
              <a:alpha val="88000"/>
            </a:srgb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82C03CF8-0D78-3A4B-A2E4-DC5D006B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0160" y="3429000"/>
            <a:ext cx="4406012" cy="688104"/>
          </a:xfrm>
          <a:prstGeom prst="rect">
            <a:avLst/>
          </a:prstGeom>
          <a:solidFill>
            <a:srgbClr val="37CFB1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AA33D1-BDE6-5441-A635-0BA704B550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724E88-EA93-EDB8-8725-C75CEEB1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6392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EA3-1B1A-ED4B-B9A6-E44DD7F0E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055" y="2503078"/>
            <a:ext cx="5942415" cy="994403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lIns="432000" rIns="432000" bIns="144000" anchor="ctr"/>
          <a:lstStyle>
            <a:lvl1pPr marL="191465" indent="-515335">
              <a:defRPr sz="508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09EC791C-C6D4-E244-B928-6C240F3C2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0160" y="3429000"/>
            <a:ext cx="814132" cy="688104"/>
          </a:xfrm>
          <a:prstGeom prst="rect">
            <a:avLst/>
          </a:prstGeom>
          <a:solidFill>
            <a:srgbClr val="043673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302438" indent="-302438" algn="l">
              <a:buClr>
                <a:srgbClr val="E2231C"/>
              </a:buClr>
              <a:buFont typeface="System Font Regular"/>
              <a:buChar char="/"/>
              <a:defRPr sz="2117" b="1">
                <a:solidFill>
                  <a:schemeClr val="bg2"/>
                </a:solidFill>
              </a:defRPr>
            </a:lvl1pPr>
          </a:lstStyle>
          <a:p>
            <a:pPr lvl="0"/>
            <a:endParaRPr lang="en-NL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41BFF-043A-6440-912B-4F2F07292A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C375AD-9802-C7C1-0E6D-1F9A7BC1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475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7620202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668945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9C29108-5A28-AF2F-2AC5-C45ACD2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86415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60" y="856830"/>
            <a:ext cx="4571573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9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1685" y="0"/>
            <a:ext cx="7620315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4096606-10B2-502A-62F4-7EB7DA8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28523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zonder foto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C523E-F944-4F47-B2B2-5881F00D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01" y="0"/>
            <a:ext cx="5562898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E533783-9477-0B43-B2F4-DC893471CB41}"/>
              </a:ext>
            </a:extLst>
          </p:cNvPr>
          <p:cNvSpPr/>
          <p:nvPr/>
        </p:nvSpPr>
        <p:spPr>
          <a:xfrm>
            <a:off x="10524682" y="5022200"/>
            <a:ext cx="1667419" cy="1835603"/>
          </a:xfrm>
          <a:custGeom>
            <a:avLst/>
            <a:gdLst/>
            <a:ahLst/>
            <a:cxnLst/>
            <a:rect l="l" t="t" r="r" b="b"/>
            <a:pathLst>
              <a:path w="2749550" h="3027045">
                <a:moveTo>
                  <a:pt x="2749214" y="0"/>
                </a:moveTo>
                <a:lnTo>
                  <a:pt x="0" y="1166980"/>
                </a:lnTo>
                <a:lnTo>
                  <a:pt x="789347" y="3026578"/>
                </a:lnTo>
                <a:lnTo>
                  <a:pt x="2749214" y="3026578"/>
                </a:lnTo>
                <a:lnTo>
                  <a:pt x="2749214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1FF946-C5D4-E04D-AFF8-1167CE145B79}"/>
              </a:ext>
            </a:extLst>
          </p:cNvPr>
          <p:cNvSpPr/>
          <p:nvPr/>
        </p:nvSpPr>
        <p:spPr>
          <a:xfrm>
            <a:off x="11128167" y="5973666"/>
            <a:ext cx="301907" cy="423956"/>
          </a:xfrm>
          <a:custGeom>
            <a:avLst/>
            <a:gdLst/>
            <a:ahLst/>
            <a:cxnLst/>
            <a:rect l="l" t="t" r="r" b="b"/>
            <a:pathLst>
              <a:path w="497840" h="699134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FB2BDE-9909-2345-B5E3-2DDAD2DC3CDA}"/>
              </a:ext>
            </a:extLst>
          </p:cNvPr>
          <p:cNvSpPr/>
          <p:nvPr/>
        </p:nvSpPr>
        <p:spPr>
          <a:xfrm>
            <a:off x="11286654" y="5793843"/>
            <a:ext cx="445158" cy="536395"/>
          </a:xfrm>
          <a:custGeom>
            <a:avLst/>
            <a:gdLst/>
            <a:ahLst/>
            <a:cxnLst/>
            <a:rect l="l" t="t" r="r" b="b"/>
            <a:pathLst>
              <a:path w="734059" h="884554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762060" y="856830"/>
            <a:ext cx="7620202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67559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F051CCE-E6E1-41A5-B890-1AF4DCF35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>
                <a:solidFill>
                  <a:schemeClr val="bg2"/>
                </a:solidFill>
              </a:rPr>
              <a:pPr algn="ctr"/>
              <a:t>‹#›</a:t>
            </a:fld>
            <a:endParaRPr lang="nl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959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87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3055" y="0"/>
            <a:ext cx="10668945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A3C6CFA-E12B-FF8C-0C3C-125F41E2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21282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367" y="856830"/>
            <a:ext cx="4571573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87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420" y="0"/>
            <a:ext cx="7620315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9953F2E-0892-7908-3A8C-8DB03C8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7668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A92A0-5426-0F4F-862F-B893E99BD0D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23039388" cy="1296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B0A98-B108-404A-9FA6-4EDC292A3653}"/>
                </a:ext>
              </a:extLst>
            </p:cNvPr>
            <p:cNvSpPr/>
            <p:nvPr userDrawn="1"/>
          </p:nvSpPr>
          <p:spPr>
            <a:xfrm>
              <a:off x="0" y="0"/>
              <a:ext cx="23039388" cy="12960350"/>
            </a:xfrm>
            <a:prstGeom prst="rect">
              <a:avLst/>
            </a:prstGeom>
            <a:solidFill>
              <a:srgbClr val="37C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504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78CF85-319A-B24B-B46C-833392AF94B8}"/>
                </a:ext>
              </a:extLst>
            </p:cNvPr>
            <p:cNvSpPr/>
            <p:nvPr userDrawn="1"/>
          </p:nvSpPr>
          <p:spPr>
            <a:xfrm>
              <a:off x="192" y="1"/>
              <a:ext cx="11437722" cy="12959440"/>
            </a:xfrm>
            <a:custGeom>
              <a:avLst/>
              <a:gdLst>
                <a:gd name="connsiteX0" fmla="*/ 0 w 11437722"/>
                <a:gd name="connsiteY0" fmla="*/ 0 h 12959440"/>
                <a:gd name="connsiteX1" fmla="*/ 6851005 w 11437722"/>
                <a:gd name="connsiteY1" fmla="*/ 0 h 12959440"/>
                <a:gd name="connsiteX2" fmla="*/ 2890137 w 11437722"/>
                <a:gd name="connsiteY2" fmla="*/ 9331213 h 12959440"/>
                <a:gd name="connsiteX3" fmla="*/ 11437722 w 11437722"/>
                <a:gd name="connsiteY3" fmla="*/ 12959440 h 12959440"/>
                <a:gd name="connsiteX4" fmla="*/ 0 w 11437722"/>
                <a:gd name="connsiteY4" fmla="*/ 12959440 h 12959440"/>
                <a:gd name="connsiteX5" fmla="*/ 0 w 11437722"/>
                <a:gd name="connsiteY5" fmla="*/ 0 h 129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722" h="12959440">
                  <a:moveTo>
                    <a:pt x="0" y="0"/>
                  </a:moveTo>
                  <a:lnTo>
                    <a:pt x="6851005" y="0"/>
                  </a:lnTo>
                  <a:lnTo>
                    <a:pt x="2890137" y="9331213"/>
                  </a:lnTo>
                  <a:lnTo>
                    <a:pt x="11437722" y="12959440"/>
                  </a:lnTo>
                  <a:lnTo>
                    <a:pt x="0" y="1295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nl-NL" sz="125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0A0D161-3C41-A34F-8039-59D0C1E25289}"/>
                </a:ext>
              </a:extLst>
            </p:cNvPr>
            <p:cNvSpPr/>
            <p:nvPr userDrawn="1"/>
          </p:nvSpPr>
          <p:spPr>
            <a:xfrm>
              <a:off x="192" y="1"/>
              <a:ext cx="3150944" cy="3468949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E0DF7C-459D-CF43-8119-AF9FC61F76C4}"/>
                </a:ext>
              </a:extLst>
            </p:cNvPr>
            <p:cNvSpPr/>
            <p:nvPr userDrawn="1"/>
          </p:nvSpPr>
          <p:spPr>
            <a:xfrm>
              <a:off x="869920" y="1209557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DA1F42-0A03-A846-B457-B9388BD76E2D}"/>
                </a:ext>
              </a:extLst>
            </p:cNvPr>
            <p:cNvSpPr/>
            <p:nvPr userDrawn="1"/>
          </p:nvSpPr>
          <p:spPr>
            <a:xfrm>
              <a:off x="1169414" y="869724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1251"/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738" y="856830"/>
            <a:ext cx="7620202" cy="42866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08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3810">
                <a:latin typeface="Rockwell" panose="02060603020205020403" pitchFamily="18" charset="77"/>
              </a:defRPr>
            </a:lvl2pPr>
            <a:lvl3pPr algn="ctr">
              <a:defRPr sz="3810">
                <a:latin typeface="Rockwell" panose="02060603020205020403" pitchFamily="18" charset="77"/>
              </a:defRPr>
            </a:lvl3pPr>
            <a:lvl4pPr algn="ctr">
              <a:defRPr sz="3810">
                <a:latin typeface="Rockwell" panose="02060603020205020403" pitchFamily="18" charset="77"/>
              </a:defRPr>
            </a:lvl4pPr>
            <a:lvl5pPr algn="ctr">
              <a:defRPr sz="381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87" y="5511965"/>
            <a:ext cx="4076853" cy="547683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BC4EC33-0EB2-8E2B-6121-0B37D5E47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>
                <a:solidFill>
                  <a:schemeClr val="bg2"/>
                </a:solidFill>
              </a:rPr>
              <a:pPr algn="ctr"/>
              <a:t>‹#›</a:t>
            </a:fld>
            <a:endParaRPr lang="nl-N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624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on 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3055" y="858611"/>
            <a:ext cx="5622007" cy="877255"/>
          </a:xfrm>
          <a:prstGeom prst="rect">
            <a:avLst/>
          </a:prstGeom>
          <a:solidFill>
            <a:srgbClr val="37CFB1"/>
          </a:solidFill>
        </p:spPr>
        <p:txBody>
          <a:bodyPr lIns="432000" rIns="432000" bIns="144000" anchor="ctr"/>
          <a:lstStyle>
            <a:lvl1pPr marL="191465" indent="-515335">
              <a:defRPr sz="4234" b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Naam </a:t>
            </a:r>
            <a:r>
              <a:rPr lang="en-US" dirty="0" err="1"/>
              <a:t>Achternaam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0CFC2C-E919-F24E-BD63-36BAAE0F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843" y="2143649"/>
            <a:ext cx="3810577" cy="38575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D23B30-EF5C-C845-A1BA-9605F45DD5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58367" y="0"/>
            <a:ext cx="5333633" cy="685716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021228E-28F1-DF93-292F-239E78EF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20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licht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29B37487-F547-5FE2-EFDA-93E9E639BE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085" y="999635"/>
            <a:ext cx="5314757" cy="4858730"/>
          </a:xfrm>
          <a:custGeom>
            <a:avLst/>
            <a:gdLst>
              <a:gd name="connsiteX0" fmla="*/ 0 w 10043368"/>
              <a:gd name="connsiteY0" fmla="*/ 0 h 9182100"/>
              <a:gd name="connsiteX1" fmla="*/ 8125739 w 10043368"/>
              <a:gd name="connsiteY1" fmla="*/ 0 h 9182100"/>
              <a:gd name="connsiteX2" fmla="*/ 8125739 w 10043368"/>
              <a:gd name="connsiteY2" fmla="*/ 400669 h 9182100"/>
              <a:gd name="connsiteX3" fmla="*/ 8564005 w 10043368"/>
              <a:gd name="connsiteY3" fmla="*/ 449972 h 9182100"/>
              <a:gd name="connsiteX4" fmla="*/ 8843434 w 10043368"/>
              <a:gd name="connsiteY4" fmla="*/ 641722 h 9182100"/>
              <a:gd name="connsiteX5" fmla="*/ 8991344 w 10043368"/>
              <a:gd name="connsiteY5" fmla="*/ 1036148 h 9182100"/>
              <a:gd name="connsiteX6" fmla="*/ 9035183 w 10043368"/>
              <a:gd name="connsiteY6" fmla="*/ 1682686 h 9182100"/>
              <a:gd name="connsiteX7" fmla="*/ 9035183 w 10043368"/>
              <a:gd name="connsiteY7" fmla="*/ 2559351 h 9182100"/>
              <a:gd name="connsiteX8" fmla="*/ 9309149 w 10043368"/>
              <a:gd name="connsiteY8" fmla="*/ 3841369 h 9182100"/>
              <a:gd name="connsiteX9" fmla="*/ 10043368 w 10043368"/>
              <a:gd name="connsiteY9" fmla="*/ 4301621 h 9182100"/>
              <a:gd name="connsiteX10" fmla="*/ 10043368 w 10043368"/>
              <a:gd name="connsiteY10" fmla="*/ 4312548 h 9182100"/>
              <a:gd name="connsiteX11" fmla="*/ 9309149 w 10043368"/>
              <a:gd name="connsiteY11" fmla="*/ 4800117 h 9182100"/>
              <a:gd name="connsiteX12" fmla="*/ 9035183 w 10043368"/>
              <a:gd name="connsiteY12" fmla="*/ 6120511 h 9182100"/>
              <a:gd name="connsiteX13" fmla="*/ 9035183 w 10043368"/>
              <a:gd name="connsiteY13" fmla="*/ 7479282 h 9182100"/>
              <a:gd name="connsiteX14" fmla="*/ 8991344 w 10043368"/>
              <a:gd name="connsiteY14" fmla="*/ 8125821 h 9182100"/>
              <a:gd name="connsiteX15" fmla="*/ 8843434 w 10043368"/>
              <a:gd name="connsiteY15" fmla="*/ 8520246 h 9182100"/>
              <a:gd name="connsiteX16" fmla="*/ 8564005 w 10043368"/>
              <a:gd name="connsiteY16" fmla="*/ 8717459 h 9182100"/>
              <a:gd name="connsiteX17" fmla="*/ 8125739 w 10043368"/>
              <a:gd name="connsiteY17" fmla="*/ 8772225 h 9182100"/>
              <a:gd name="connsiteX18" fmla="*/ 8125739 w 10043368"/>
              <a:gd name="connsiteY18" fmla="*/ 9182100 h 9182100"/>
              <a:gd name="connsiteX19" fmla="*/ 0 w 10043368"/>
              <a:gd name="connsiteY19" fmla="*/ 9182100 h 918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43368" h="9182100">
                <a:moveTo>
                  <a:pt x="0" y="0"/>
                </a:moveTo>
                <a:lnTo>
                  <a:pt x="8125739" y="0"/>
                </a:lnTo>
                <a:lnTo>
                  <a:pt x="8125739" y="400669"/>
                </a:lnTo>
                <a:cubicBezTo>
                  <a:pt x="8300965" y="400669"/>
                  <a:pt x="8447009" y="417059"/>
                  <a:pt x="8564005" y="449972"/>
                </a:cubicBezTo>
                <a:cubicBezTo>
                  <a:pt x="8680733" y="482885"/>
                  <a:pt x="8773876" y="546846"/>
                  <a:pt x="8843434" y="641722"/>
                </a:cubicBezTo>
                <a:cubicBezTo>
                  <a:pt x="8912725" y="736730"/>
                  <a:pt x="8962028" y="868250"/>
                  <a:pt x="8991344" y="1036148"/>
                </a:cubicBezTo>
                <a:cubicBezTo>
                  <a:pt x="9020392" y="1204312"/>
                  <a:pt x="9035183" y="1419647"/>
                  <a:pt x="9035183" y="1682686"/>
                </a:cubicBezTo>
                <a:lnTo>
                  <a:pt x="9035183" y="2559351"/>
                </a:lnTo>
                <a:cubicBezTo>
                  <a:pt x="9035183" y="3150990"/>
                  <a:pt x="9126461" y="3578330"/>
                  <a:pt x="9309149" y="3841369"/>
                </a:cubicBezTo>
                <a:cubicBezTo>
                  <a:pt x="9491705" y="4104409"/>
                  <a:pt x="9736622" y="4257781"/>
                  <a:pt x="10043368" y="4301621"/>
                </a:cubicBezTo>
                <a:lnTo>
                  <a:pt x="10043368" y="4312548"/>
                </a:lnTo>
                <a:cubicBezTo>
                  <a:pt x="9736488" y="4363717"/>
                  <a:pt x="9491705" y="4526151"/>
                  <a:pt x="9309149" y="4800117"/>
                </a:cubicBezTo>
                <a:cubicBezTo>
                  <a:pt x="9126461" y="5074083"/>
                  <a:pt x="9035183" y="5514215"/>
                  <a:pt x="9035183" y="6120511"/>
                </a:cubicBezTo>
                <a:lnTo>
                  <a:pt x="9035183" y="7479282"/>
                </a:lnTo>
                <a:cubicBezTo>
                  <a:pt x="9035183" y="7742321"/>
                  <a:pt x="9020392" y="7957657"/>
                  <a:pt x="8991344" y="8125821"/>
                </a:cubicBezTo>
                <a:cubicBezTo>
                  <a:pt x="8962028" y="8293718"/>
                  <a:pt x="8912725" y="8425237"/>
                  <a:pt x="8843434" y="8520246"/>
                </a:cubicBezTo>
                <a:cubicBezTo>
                  <a:pt x="8773876" y="8615122"/>
                  <a:pt x="8680733" y="8680815"/>
                  <a:pt x="8564005" y="8717459"/>
                </a:cubicBezTo>
                <a:cubicBezTo>
                  <a:pt x="8447143" y="8753970"/>
                  <a:pt x="8301099" y="8772225"/>
                  <a:pt x="8125739" y="8772225"/>
                </a:cubicBezTo>
                <a:lnTo>
                  <a:pt x="8125739" y="9182100"/>
                </a:lnTo>
                <a:lnTo>
                  <a:pt x="0" y="918210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nl-NL" dirty="0"/>
              <a:t>Klik op het icoon om een afbeelding toe te voegen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jdelijke aanduiding voor tekst 17">
            <a:extLst>
              <a:ext uri="{FF2B5EF4-FFF2-40B4-BE49-F238E27FC236}">
                <a16:creationId xmlns:a16="http://schemas.microsoft.com/office/drawing/2014/main" id="{430B936E-EE68-A70F-9790-4E584FEA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2568" y="3957491"/>
            <a:ext cx="3043590" cy="1755086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82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2B7304-EA44-A5B4-9C09-41470C1DC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069" y="573740"/>
            <a:ext cx="1798116" cy="5711360"/>
          </a:xfrm>
          <a:prstGeom prst="rect">
            <a:avLst/>
          </a:prstGeom>
        </p:spPr>
      </p:pic>
      <p:grpSp>
        <p:nvGrpSpPr>
          <p:cNvPr id="16" name="Group 26">
            <a:extLst>
              <a:ext uri="{FF2B5EF4-FFF2-40B4-BE49-F238E27FC236}">
                <a16:creationId xmlns:a16="http://schemas.microsoft.com/office/drawing/2014/main" id="{5D662615-51D9-CCAB-AECD-3F6B710C7F3A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66706593-2A5D-4419-A3F8-4C1E0291DF4C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4248FF57-5EBB-5B7E-D79D-51C98C781FE6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E68D556F-ABD8-C99D-89FC-B8EA710D5F1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4D6F2CC-2DEC-1907-DC8F-8CE29397C538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08F3760A-CE3D-9D34-9F0D-C4DC8F887C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367" y="856830"/>
            <a:ext cx="4573365" cy="310066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0584" b="1"/>
            </a:lvl1pPr>
          </a:lstStyle>
          <a:p>
            <a:pPr lvl="0"/>
            <a:r>
              <a:rPr lang="en-GB" dirty="0" err="1"/>
              <a:t>Titel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46819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406B6E47-31E0-6640-9266-A0F8147A6BEE}"/>
              </a:ext>
            </a:extLst>
          </p:cNvPr>
          <p:cNvSpPr/>
          <p:nvPr userDrawn="1"/>
        </p:nvSpPr>
        <p:spPr>
          <a:xfrm>
            <a:off x="0" y="3249229"/>
            <a:ext cx="422970" cy="1175934"/>
          </a:xfrm>
          <a:custGeom>
            <a:avLst/>
            <a:gdLst>
              <a:gd name="connsiteX0" fmla="*/ 0 w 799292"/>
              <a:gd name="connsiteY0" fmla="*/ 0 h 2222297"/>
              <a:gd name="connsiteX1" fmla="*/ 799292 w 799292"/>
              <a:gd name="connsiteY1" fmla="*/ 339279 h 2222297"/>
              <a:gd name="connsiteX2" fmla="*/ 0 w 799292"/>
              <a:gd name="connsiteY2" fmla="*/ 2222297 h 222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92" h="2222297">
                <a:moveTo>
                  <a:pt x="0" y="0"/>
                </a:moveTo>
                <a:lnTo>
                  <a:pt x="799292" y="339279"/>
                </a:lnTo>
                <a:lnTo>
                  <a:pt x="0" y="2222297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A6CE48B7-449C-FCA1-E94F-25EDB2E4BBC7}"/>
              </a:ext>
            </a:extLst>
          </p:cNvPr>
          <p:cNvSpPr/>
          <p:nvPr userDrawn="1"/>
        </p:nvSpPr>
        <p:spPr>
          <a:xfrm>
            <a:off x="11850477" y="4998179"/>
            <a:ext cx="341523" cy="949495"/>
          </a:xfrm>
          <a:custGeom>
            <a:avLst/>
            <a:gdLst>
              <a:gd name="connsiteX0" fmla="*/ 645380 w 645380"/>
              <a:gd name="connsiteY0" fmla="*/ 0 h 1794369"/>
              <a:gd name="connsiteX1" fmla="*/ 645380 w 645380"/>
              <a:gd name="connsiteY1" fmla="*/ 1794369 h 1794369"/>
              <a:gd name="connsiteX2" fmla="*/ 0 w 645380"/>
              <a:gd name="connsiteY2" fmla="*/ 273948 h 17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380" h="1794369">
                <a:moveTo>
                  <a:pt x="645380" y="0"/>
                </a:moveTo>
                <a:lnTo>
                  <a:pt x="645380" y="1794369"/>
                </a:lnTo>
                <a:lnTo>
                  <a:pt x="0" y="273948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4829013-7A5F-2123-68F3-C1A29249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436379"/>
            <a:ext cx="3810577" cy="840904"/>
          </a:xfrm>
          <a:prstGeom prst="rect">
            <a:avLst/>
          </a:prstGeom>
          <a:solidFill>
            <a:srgbClr val="043673"/>
          </a:solidFill>
        </p:spPr>
        <p:txBody>
          <a:bodyPr vert="horz" wrap="squar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B7FA0A-424A-5509-D7CC-D4CFD5C1CD5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082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7790" y="1714500"/>
            <a:ext cx="1523895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07" y="3859632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048081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334142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7620202" y="3859426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906263" y="3857521"/>
            <a:ext cx="1524736" cy="1283868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81463" indent="-181463">
              <a:buClr>
                <a:srgbClr val="FF0000"/>
              </a:buClr>
              <a:buFont typeface="System Font Regular"/>
              <a:buChar char="/"/>
              <a:defRPr sz="1270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107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3632" y="1714500"/>
            <a:ext cx="1523895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9474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06157" y="1714500"/>
            <a:ext cx="1524736" cy="17145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1101004" y="2781905"/>
            <a:ext cx="1524167" cy="4075908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11850478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9A38DFDC-1A64-1615-95AB-90BC243E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436379"/>
            <a:ext cx="3810577" cy="84090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A6684A0-CC7D-FFE0-5FD1-99FE31C783A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0128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D29A447-4BE2-5727-9CAA-7C73F69C7535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595A90A4-64E2-0D08-BDF6-AD057DF2FC69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FA8E7D-BFFF-6BB8-DE50-83E08BAAF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28BAA2F-5B4B-A317-3269-AC1EC9A3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4076853" cy="5476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3439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76853" cy="547683"/>
          </a:xfrm>
          <a:prstGeom prst="rect">
            <a:avLst/>
          </a:prstGeo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A239EB-A839-3092-22BC-7D05903B0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0D9C7C1-15B8-E13C-07A2-19FDCA5E9E9C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4B8003F4-6EC3-A775-D582-4917F52926EB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29983109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D2D28D-91FE-EEAC-FAF7-EB7505DEDE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7254CBE-A979-08B1-1912-284C8A8936A8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94B96913-71FB-53C5-7ABB-F4D3527DC460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17134419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45" y="372321"/>
            <a:ext cx="4076853" cy="547683"/>
          </a:xfrm>
          <a:prstGeom prst="rect">
            <a:avLst/>
          </a:prstGeo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2143649"/>
            <a:ext cx="10287273" cy="3857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  <a:lvl6pPr marL="228606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6pPr>
            <a:lvl7pPr marL="2743280" indent="0"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7pPr>
            <a:lvl8pPr marL="3200494" indent="0">
              <a:buNone/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21215D-2CD2-199C-50DD-13CCD06BD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173F90E-6772-9795-1953-83BF8970765B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783A6FCB-D4F6-166E-7D72-0A001A78C678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9288322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17"/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BDD6C5-BC02-24D8-526D-9E6D563A7E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C5888-6703-A208-D251-1F58B7D2AED4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B7D70044-1366-E059-B748-0B69AE81BCE9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37129184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17">
                <a:solidFill>
                  <a:srgbClr val="FFFFFF"/>
                </a:solidFill>
              </a:defRPr>
            </a:lvl1pPr>
            <a:lvl2pPr marL="457213" indent="0">
              <a:buFontTx/>
              <a:buNone/>
              <a:defRPr/>
            </a:lvl2pPr>
            <a:lvl3pPr marL="914427" indent="0">
              <a:buFontTx/>
              <a:buNone/>
              <a:defRPr/>
            </a:lvl3pPr>
            <a:lvl4pPr marL="1371640" indent="0">
              <a:buFontTx/>
              <a:buNone/>
              <a:defRPr/>
            </a:lvl4pPr>
            <a:lvl5pPr marL="18288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B773C8-A018-F852-D750-FD6326C03E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FF961BC-8545-E1F4-32EA-DA91F77515C8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6E763D79-435D-C841-9614-0151B0D14C95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32469580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  <a:prstGeom prst="rect">
            <a:avLst/>
          </a:prstGeom>
        </p:spPr>
        <p:txBody>
          <a:bodyPr>
            <a:normAutofit/>
          </a:bodyPr>
          <a:lstStyle>
            <a:lvl1pPr marL="228606" indent="-228606">
              <a:buClr>
                <a:schemeClr val="accent2"/>
              </a:buClr>
              <a:buFont typeface="Consolas" panose="020B0609020204030204" pitchFamily="49" charset="0"/>
              <a:buChar char="&gt;"/>
              <a:defRPr sz="2117"/>
            </a:lvl1pPr>
            <a:lvl2pPr marL="685820" indent="-228606">
              <a:buFont typeface="Consolas" panose="020B0609020204030204" pitchFamily="49" charset="0"/>
              <a:buChar char="/"/>
              <a:defRPr sz="2117"/>
            </a:lvl2pPr>
            <a:lvl3pPr marL="1143033" indent="-228606">
              <a:buFont typeface="Consolas" panose="020B0609020204030204" pitchFamily="49" charset="0"/>
              <a:buChar char="/"/>
              <a:defRPr sz="2117"/>
            </a:lvl3pPr>
            <a:lvl4pPr marL="1600247" indent="-228606">
              <a:buFont typeface="Consolas" panose="020B0609020204030204" pitchFamily="49" charset="0"/>
              <a:buChar char="/"/>
              <a:defRPr sz="2117"/>
            </a:lvl4pPr>
            <a:lvl5pPr marL="2057460" indent="-228606">
              <a:buFont typeface="Consolas" panose="020B0609020204030204" pitchFamily="49" charset="0"/>
              <a:buChar char="/"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  <a:prstGeom prst="rect">
            <a:avLst/>
          </a:prstGeom>
        </p:spPr>
        <p:txBody>
          <a:bodyPr>
            <a:normAutofit/>
          </a:bodyPr>
          <a:lstStyle>
            <a:lvl1pPr marL="228606" indent="-228606">
              <a:buClr>
                <a:schemeClr val="accent2"/>
              </a:buClr>
              <a:buFont typeface="Consolas" panose="020B0609020204030204" pitchFamily="49" charset="0"/>
              <a:buChar char="&gt;"/>
              <a:defRPr sz="2117"/>
            </a:lvl1pPr>
            <a:lvl2pPr marL="685820" indent="-228606">
              <a:buFont typeface="Consolas" panose="020B0609020204030204" pitchFamily="49" charset="0"/>
              <a:buChar char="/"/>
              <a:defRPr sz="2117"/>
            </a:lvl2pPr>
            <a:lvl3pPr marL="1143033" indent="-228606">
              <a:buFont typeface="Consolas" panose="020B0609020204030204" pitchFamily="49" charset="0"/>
              <a:buChar char="/"/>
              <a:defRPr sz="2117"/>
            </a:lvl3pPr>
            <a:lvl4pPr marL="1600247" indent="-228606">
              <a:buFont typeface="Consolas" panose="020B0609020204030204" pitchFamily="49" charset="0"/>
              <a:buChar char="/"/>
              <a:defRPr sz="2117"/>
            </a:lvl4pPr>
            <a:lvl5pPr marL="2057460" indent="-228606">
              <a:buFont typeface="Consolas" panose="020B0609020204030204" pitchFamily="49" charset="0"/>
              <a:buChar char="/"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62DBB7-DB53-B14D-57E9-A28CD31C3E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EDD3BA2-E5CB-C940-0F02-43F50047E75B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BEA31EF-DD85-DBCF-7956-EE8B0906C208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38625643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76" y="2141874"/>
            <a:ext cx="4572121" cy="3857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41874"/>
            <a:ext cx="4572945" cy="3859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>
                <a:solidFill>
                  <a:srgbClr val="FFFFFF"/>
                </a:solidFill>
              </a:defRPr>
            </a:lvl1pPr>
            <a:lvl2pPr>
              <a:defRPr sz="2117">
                <a:solidFill>
                  <a:srgbClr val="FFFFFF"/>
                </a:solidFill>
              </a:defRPr>
            </a:lvl2pPr>
            <a:lvl3pPr>
              <a:defRPr sz="2117">
                <a:solidFill>
                  <a:srgbClr val="FFFFFF"/>
                </a:solidFill>
              </a:defRPr>
            </a:lvl3pPr>
            <a:lvl4pPr>
              <a:defRPr sz="2117">
                <a:solidFill>
                  <a:srgbClr val="FFFFFF"/>
                </a:solidFill>
              </a:defRPr>
            </a:lvl4pPr>
            <a:lvl5pPr>
              <a:defRPr sz="211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11066044" y="4205317"/>
            <a:ext cx="1125989" cy="2652325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125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3F868-DF72-1961-92D3-9C6B2FDFC1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DAE6749-33A6-8891-0A78-11444A8E3DE2}"/>
              </a:ext>
            </a:extLst>
          </p:cNvPr>
          <p:cNvSpPr/>
          <p:nvPr userDrawn="1"/>
        </p:nvSpPr>
        <p:spPr>
          <a:xfrm>
            <a:off x="11417212" y="4814321"/>
            <a:ext cx="774791" cy="204353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1251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D5261A71-E27F-78B3-533C-F3054313B608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</p:spTree>
    <p:extLst>
      <p:ext uri="{BB962C8B-B14F-4D97-AF65-F5344CB8AC3E}">
        <p14:creationId xmlns:p14="http://schemas.microsoft.com/office/powerpoint/2010/main" val="73524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licht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64B7315C-4F51-89E5-5888-91352616F2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12293" y="848829"/>
            <a:ext cx="4857380" cy="5165650"/>
          </a:xfrm>
          <a:custGeom>
            <a:avLst/>
            <a:gdLst>
              <a:gd name="connsiteX0" fmla="*/ 1062575 w 9179057"/>
              <a:gd name="connsiteY0" fmla="*/ 0 h 9762121"/>
              <a:gd name="connsiteX1" fmla="*/ 1063595 w 9179057"/>
              <a:gd name="connsiteY1" fmla="*/ 0 h 9762121"/>
              <a:gd name="connsiteX2" fmla="*/ 9179057 w 9179057"/>
              <a:gd name="connsiteY2" fmla="*/ 0 h 9762121"/>
              <a:gd name="connsiteX3" fmla="*/ 9179057 w 9179057"/>
              <a:gd name="connsiteY3" fmla="*/ 9762121 h 9762121"/>
              <a:gd name="connsiteX4" fmla="*/ 1063595 w 9179057"/>
              <a:gd name="connsiteY4" fmla="*/ 9762121 h 9762121"/>
              <a:gd name="connsiteX5" fmla="*/ 1062575 w 9179057"/>
              <a:gd name="connsiteY5" fmla="*/ 9762121 h 9762121"/>
              <a:gd name="connsiteX6" fmla="*/ 1062575 w 9179057"/>
              <a:gd name="connsiteY6" fmla="*/ 9079584 h 9762121"/>
              <a:gd name="connsiteX7" fmla="*/ 0 w 9179057"/>
              <a:gd name="connsiteY7" fmla="*/ 9079584 h 9762121"/>
              <a:gd name="connsiteX8" fmla="*/ 0 w 9179057"/>
              <a:gd name="connsiteY8" fmla="*/ 681645 h 9762121"/>
              <a:gd name="connsiteX9" fmla="*/ 1062575 w 9179057"/>
              <a:gd name="connsiteY9" fmla="*/ 681645 h 976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9057" h="9762121">
                <a:moveTo>
                  <a:pt x="1062575" y="0"/>
                </a:moveTo>
                <a:lnTo>
                  <a:pt x="1063595" y="0"/>
                </a:lnTo>
                <a:lnTo>
                  <a:pt x="9179057" y="0"/>
                </a:lnTo>
                <a:lnTo>
                  <a:pt x="9179057" y="9762121"/>
                </a:lnTo>
                <a:lnTo>
                  <a:pt x="1063595" y="9762121"/>
                </a:lnTo>
                <a:lnTo>
                  <a:pt x="1062575" y="9762121"/>
                </a:lnTo>
                <a:lnTo>
                  <a:pt x="1062575" y="9079584"/>
                </a:lnTo>
                <a:lnTo>
                  <a:pt x="0" y="9079584"/>
                </a:lnTo>
                <a:lnTo>
                  <a:pt x="0" y="681645"/>
                </a:lnTo>
                <a:lnTo>
                  <a:pt x="1062575" y="681645"/>
                </a:lnTo>
                <a:close/>
              </a:path>
            </a:pathLst>
          </a:custGeom>
          <a:noFill/>
        </p:spPr>
        <p:txBody>
          <a:bodyPr wrap="square" bIns="1440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Klik op het icoon om een afbeelding toe te voegen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861787" y="3714790"/>
            <a:ext cx="3556201" cy="856650"/>
          </a:xfrm>
        </p:spPr>
        <p:txBody>
          <a:bodyPr>
            <a:normAutofit/>
          </a:bodyPr>
          <a:lstStyle>
            <a:lvl1pPr marL="0" indent="0">
              <a:buNone/>
              <a:defRPr sz="1482" b="1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F7287AE4-AA39-8864-6A99-DCE22CFB25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08" y="573804"/>
            <a:ext cx="1316831" cy="5714846"/>
          </a:xfrm>
          <a:prstGeom prst="rect">
            <a:avLst/>
          </a:prstGeom>
        </p:spPr>
      </p:pic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5BF9DEA1-B083-909D-08D0-13F6815BB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368" y="2288240"/>
            <a:ext cx="3559395" cy="1426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657" b="1">
                <a:solidFill>
                  <a:schemeClr val="tx1"/>
                </a:solidFill>
              </a:defRPr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nl-NL" dirty="0"/>
              <a:t>Uitlichtslide met foto.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0F367D3-C2BC-3BEB-C007-4F380329B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668945" y="1714593"/>
            <a:ext cx="790099" cy="3428907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DE9AE50-9120-2BD7-5DF8-6CA5B99528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F2C01F0A-29CA-AA0A-ED25-4498D79B2789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2064868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0" y="2143649"/>
            <a:ext cx="7239762" cy="3857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27A81D9-6AEE-0AD4-8091-70E488BC1A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950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738" y="2143649"/>
            <a:ext cx="7239762" cy="385752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27031" y="1288004"/>
            <a:ext cx="372246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040" y="369090"/>
            <a:ext cx="4076853" cy="5476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6ABA7E6-4F58-F3D0-AD26-3DFAC15DEF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1239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1" y="2143649"/>
            <a:ext cx="4953920" cy="3857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17"/>
            </a:lvl1pPr>
            <a:lvl2pPr>
              <a:defRPr sz="2117"/>
            </a:lvl2pPr>
            <a:lvl3pPr>
              <a:defRPr sz="2117"/>
            </a:lvl3pPr>
            <a:lvl4pPr>
              <a:defRPr sz="2117"/>
            </a:lvl4pPr>
            <a:lvl5pPr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2501" y="1288004"/>
            <a:ext cx="4953499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7" y="368683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33633" y="0"/>
            <a:ext cx="6858367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A9C8AA-8EC9-1ECA-1392-73860C3AF1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9952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421" y="2143649"/>
            <a:ext cx="4965193" cy="385752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117"/>
            </a:lvl1pPr>
            <a:lvl2pPr algn="r">
              <a:defRPr sz="2117"/>
            </a:lvl2pPr>
            <a:lvl3pPr algn="r">
              <a:defRPr sz="2117"/>
            </a:lvl3pPr>
            <a:lvl4pPr algn="r">
              <a:defRPr sz="2117"/>
            </a:lvl4pPr>
            <a:lvl5pPr algn="r"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421" y="1288004"/>
            <a:ext cx="4965193" cy="4286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11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040" y="369090"/>
            <a:ext cx="4076853" cy="5476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3DF87C1E-F44C-BF44-A997-B9E0B7DCF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858367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BDBB35B-636E-92D8-4794-C88B6B4B5D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5006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0" y="0"/>
            <a:ext cx="12192000" cy="685800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91442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7" y="5941228"/>
            <a:ext cx="4076853" cy="5476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10BE245-81BF-F1D0-C305-2FF2F53748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52843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5910"/>
          </a:xfrm>
          <a:prstGeom prst="rect">
            <a:avLst/>
          </a:prstGeo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/>
              <a:t>1.Plaats in dit kader jouw gewenste afbeelding.</a:t>
            </a:r>
            <a:br>
              <a:rPr lang="en-NL"/>
            </a:br>
            <a:r>
              <a:rPr lang="en-NL"/>
              <a:t>2. Als je afbeelding geplaatst is gebruik je de volgende sneltoets combinatie:</a:t>
            </a:r>
            <a:br>
              <a:rPr lang="en-NL"/>
            </a:br>
            <a:r>
              <a:rPr lang="en-NL"/>
              <a:t>Windows: ctrl+shift+[</a:t>
            </a:r>
            <a:br>
              <a:rPr lang="en-NL"/>
            </a:br>
            <a:r>
              <a:rPr lang="en-NL"/>
              <a:t>Mac: cmd+shift+b</a:t>
            </a:r>
            <a:br>
              <a:rPr lang="en-NL"/>
            </a:br>
            <a:r>
              <a:rPr lang="en-NL"/>
              <a:t>!Zorg er wel voor dat de afbeelding is geselecteerd!</a:t>
            </a:r>
            <a:br>
              <a:rPr lang="en-NL"/>
            </a:br>
            <a:br>
              <a:rPr lang="en-NL"/>
            </a:br>
            <a:r>
              <a:rPr lang="en-GB" err="1"/>
              <a:t>Heb</a:t>
            </a:r>
            <a:r>
              <a:rPr lang="en-GB"/>
              <a:t> je </a:t>
            </a:r>
            <a:r>
              <a:rPr lang="en-GB" err="1"/>
              <a:t>dit</a:t>
            </a:r>
            <a:r>
              <a:rPr lang="en-GB"/>
              <a:t> </a:t>
            </a:r>
            <a:r>
              <a:rPr lang="en-GB" err="1"/>
              <a:t>gedaan</a:t>
            </a:r>
            <a:r>
              <a:rPr lang="en-GB"/>
              <a:t>? Pas dan nu de </a:t>
            </a:r>
            <a:r>
              <a:rPr lang="en-GB" err="1"/>
              <a:t>tekst</a:t>
            </a:r>
            <a:r>
              <a:rPr lang="en-GB"/>
              <a:t> die </a:t>
            </a:r>
            <a:r>
              <a:rPr lang="en-GB" err="1"/>
              <a:t>hierachter</a:t>
            </a:r>
            <a:r>
              <a:rPr lang="en-GB"/>
              <a:t> </a:t>
            </a:r>
            <a:r>
              <a:rPr lang="en-GB" err="1"/>
              <a:t>staat</a:t>
            </a:r>
            <a:r>
              <a:rPr lang="en-GB"/>
              <a:t> </a:t>
            </a:r>
            <a:r>
              <a:rPr lang="en-GB" err="1"/>
              <a:t>aan</a:t>
            </a:r>
            <a:r>
              <a:rPr lang="en-GB"/>
              <a:t>.</a:t>
            </a:r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040" y="5941228"/>
            <a:ext cx="4076853" cy="5476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372DE6-9ADF-0CAD-59D3-5B168DB9F6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61314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E48A1-03D9-694B-AD51-2FB9B9E08BF5}"/>
              </a:ext>
            </a:extLst>
          </p:cNvPr>
          <p:cNvSpPr txBox="1"/>
          <p:nvPr userDrawn="1"/>
        </p:nvSpPr>
        <p:spPr>
          <a:xfrm>
            <a:off x="1142501" y="1714500"/>
            <a:ext cx="5715867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het. PowerPoint is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OGD-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richtlijnen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NL" sz="1164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>
                <a:latin typeface="Corbel" panose="020B0503020204020204" pitchFamily="34" charset="0"/>
              </a:rPr>
              <a:t>Een PowerPoint is om je presentatie te versterken. Niet om lappen tekst neer te zetten.</a:t>
            </a:r>
          </a:p>
          <a:p>
            <a:pPr marL="181463" indent="-181463">
              <a:buAutoNum type="arabicPeriod"/>
            </a:pPr>
            <a:r>
              <a:rPr lang="en-NL" sz="1164">
                <a:latin typeface="Corbel" panose="020B0503020204020204" pitchFamily="34" charset="0"/>
              </a:rPr>
              <a:t>Keep it simple! Keep it stupid! Keep it simple stupid! ;)</a:t>
            </a:r>
          </a:p>
          <a:p>
            <a:pPr marL="181463" indent="-181463">
              <a:buAutoNum type="arabicPeriod"/>
            </a:pPr>
            <a:r>
              <a:rPr lang="en-NL" sz="1164" b="1">
                <a:latin typeface="Corbel" panose="020B0503020204020204" pitchFamily="34" charset="0"/>
              </a:rPr>
              <a:t>Less is more. </a:t>
            </a:r>
            <a:r>
              <a:rPr lang="en-NL" sz="1164">
                <a:latin typeface="Corbel" panose="020B0503020204020204" pitchFamily="34" charset="0"/>
              </a:rPr>
              <a:t>(</a:t>
            </a:r>
            <a:r>
              <a:rPr lang="en-GB" sz="1164"/>
              <a:t>Ludwig </a:t>
            </a:r>
            <a:r>
              <a:rPr lang="en-GB" sz="1164" err="1"/>
              <a:t>Mies</a:t>
            </a:r>
            <a:r>
              <a:rPr lang="en-GB" sz="1164"/>
              <a:t> Van Der </a:t>
            </a:r>
            <a:r>
              <a:rPr lang="en-GB" sz="1164" err="1"/>
              <a:t>Rohe</a:t>
            </a:r>
            <a:r>
              <a:rPr lang="en-GB" sz="1164"/>
              <a:t>, architect)</a:t>
            </a:r>
            <a:endParaRPr lang="en-NL" sz="1164">
              <a:latin typeface="Corbel" panose="020B0503020204020204" pitchFamily="34" charset="0"/>
            </a:endParaRPr>
          </a:p>
          <a:p>
            <a:pPr marL="181463" indent="-181463">
              <a:buAutoNum type="arabicPeriod"/>
            </a:pPr>
            <a:r>
              <a:rPr lang="en-NL" sz="1164" b="1">
                <a:latin typeface="Corbel" panose="020B0503020204020204" pitchFamily="34" charset="0"/>
              </a:rPr>
              <a:t>Less is better. </a:t>
            </a:r>
            <a:r>
              <a:rPr lang="en-NL" sz="1164">
                <a:latin typeface="Corbel" panose="020B0503020204020204" pitchFamily="34" charset="0"/>
              </a:rPr>
              <a:t>(Dieter Rams, industrieel ontwerper)</a:t>
            </a:r>
          </a:p>
          <a:p>
            <a:pPr marL="181463" indent="-181463">
              <a:buAutoNum type="arabicPeriod"/>
            </a:pPr>
            <a:r>
              <a:rPr lang="en-NL" sz="1164">
                <a:latin typeface="Corbel" panose="020B0503020204020204" pitchFamily="34" charset="0"/>
              </a:rPr>
              <a:t>Als je afbeeldingen gebruikt zorg er dan voor dat ze scherp zijn en een hoge resolutie hebben</a:t>
            </a:r>
          </a:p>
          <a:p>
            <a:pPr marL="181463" indent="-181463">
              <a:buAutoNum type="arabicPeriod"/>
            </a:pPr>
            <a:r>
              <a:rPr lang="en-NL" sz="1164">
                <a:latin typeface="Corbel" panose="020B0503020204020204" pitchFamily="34" charset="0"/>
              </a:rPr>
              <a:t>Volg de cursus </a:t>
            </a:r>
            <a:r>
              <a:rPr lang="en-NL" sz="1164" b="1">
                <a:latin typeface="Corbel" panose="020B0503020204020204" pitchFamily="34" charset="0"/>
              </a:rPr>
              <a:t>Visueel communiceren</a:t>
            </a:r>
          </a:p>
          <a:p>
            <a:pPr marL="0" indent="0">
              <a:buNone/>
            </a:pPr>
            <a:endParaRPr lang="en-NL" sz="1164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>
                <a:latin typeface="Corbel" panose="020B0503020204020204" pitchFamily="34" charset="0"/>
              </a:rPr>
              <a:t>Waarom zitten er roze kaders in?</a:t>
            </a:r>
          </a:p>
          <a:p>
            <a:pPr marL="0" indent="0">
              <a:buNone/>
            </a:pPr>
            <a:r>
              <a:rPr lang="en-NL" sz="1164">
                <a:latin typeface="Corbel" panose="020B0503020204020204" pitchFamily="34" charset="0"/>
              </a:rPr>
              <a:t>Deze kaders zijn afbeeldingskaders. Hier kun je afbeeldingen in plaatsen. </a:t>
            </a:r>
            <a:br>
              <a:rPr lang="en-NL" sz="1164">
                <a:latin typeface="Corbel" panose="020B0503020204020204" pitchFamily="34" charset="0"/>
              </a:rPr>
            </a:b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schaalt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jouw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mooi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icoon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in het midden van het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afbeeldingskader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het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verdwijnt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kleur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51219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Verplaats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achtergrond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 je met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sneltoetscombinatie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Windows: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+[</a:t>
            </a:r>
          </a:p>
          <a:p>
            <a:pPr marL="393169" lvl="1" indent="-151219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Mac: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cmd+shift+b</a:t>
            </a:r>
            <a:endParaRPr lang="en-GB" sz="1164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244C6A-7BFA-8E4A-A6BE-1F52E92F5C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0678" y="4587958"/>
            <a:ext cx="194897" cy="168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CED033-879A-764D-828E-9008885B1628}"/>
              </a:ext>
            </a:extLst>
          </p:cNvPr>
          <p:cNvSpPr/>
          <p:nvPr userDrawn="1"/>
        </p:nvSpPr>
        <p:spPr>
          <a:xfrm>
            <a:off x="7624597" y="4372108"/>
            <a:ext cx="3810577" cy="152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vragen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Mail dan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NL" sz="1164">
                <a:latin typeface="Corbel" panose="020B0503020204020204" pitchFamily="34" charset="0"/>
                <a:hlinkClick r:id="rId5"/>
              </a:rPr>
              <a:t>marketing@ogd.nl</a:t>
            </a:r>
            <a:endParaRPr lang="en-NL" sz="1164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NL" sz="1164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1164" b="1">
                <a:latin typeface="Corbel" panose="020B0503020204020204" pitchFamily="34" charset="0"/>
              </a:rPr>
              <a:t>Wil je dat wij de PowerPoint voor je opmaken?</a:t>
            </a:r>
            <a:r>
              <a:rPr lang="en-NL" sz="1164">
                <a:latin typeface="Corbel" panose="020B0503020204020204" pitchFamily="34" charset="0"/>
              </a:rPr>
              <a:t> 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NL" sz="1164">
                <a:latin typeface="Corbel" panose="020B0503020204020204" pitchFamily="34" charset="0"/>
              </a:rPr>
              <a:t>Vul twee weken voordat je je presentatie geeft</a:t>
            </a:r>
          </a:p>
          <a:p>
            <a:pPr marL="181463" indent="-181463">
              <a:buClr>
                <a:srgbClr val="E2231C"/>
              </a:buClr>
              <a:buAutoNum type="arabicPeriod"/>
            </a:pP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ingevulde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PowerPoint op basis van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Doe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minimaal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één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voordat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Het is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belangrijk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beelden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definitief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sz="1164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773516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4969630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>
                <a:latin typeface="Corbel" panose="020B0503020204020204" pitchFamily="34" charset="0"/>
              </a:rPr>
              <a:t>Zo maak je optimaal gebruik van dit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6858808" y="6001170"/>
            <a:ext cx="4572085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F470CE9-FA84-A658-69CA-BB29B5839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9656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uren en letter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11274189" y="0"/>
            <a:ext cx="917709" cy="833665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761107" y="410095"/>
            <a:ext cx="4745481" cy="460443"/>
          </a:xfrm>
          <a:prstGeom prst="rect">
            <a:avLst/>
          </a:prstGeom>
          <a:solidFill>
            <a:schemeClr val="tx1"/>
          </a:solidFill>
        </p:spPr>
        <p:txBody>
          <a:bodyPr wrap="square" lIns="133346" tIns="76198" rIns="47624" bIns="57148" anchor="ctr" anchorCtr="0">
            <a:spAutoFit/>
          </a:bodyPr>
          <a:lstStyle/>
          <a:p>
            <a:pPr marL="302438" lvl="0" indent="-302438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2117" b="1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1142501" y="6001170"/>
            <a:ext cx="2773516" cy="27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1164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1142501" y="1031788"/>
            <a:ext cx="2528256" cy="3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1905" b="1">
                <a:latin typeface="Corbel" panose="020B0503020204020204" pitchFamily="34" charset="0"/>
              </a:rPr>
              <a:t>Kleuren en lettertypes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6858808" y="6001170"/>
            <a:ext cx="4572085" cy="45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64" b="0" i="0" kern="120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1164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64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1164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DA55-2D4A-C44C-B209-63A8976B672E}"/>
              </a:ext>
            </a:extLst>
          </p:cNvPr>
          <p:cNvSpPr/>
          <p:nvPr userDrawn="1"/>
        </p:nvSpPr>
        <p:spPr>
          <a:xfrm>
            <a:off x="1142081" y="1714501"/>
            <a:ext cx="761948" cy="423719"/>
          </a:xfrm>
          <a:prstGeom prst="rect">
            <a:avLst/>
          </a:prstGeom>
          <a:solidFill>
            <a:srgbClr val="04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FB0FEB-6DD8-264A-8FD0-5507D9625557}"/>
              </a:ext>
            </a:extLst>
          </p:cNvPr>
          <p:cNvSpPr/>
          <p:nvPr userDrawn="1"/>
        </p:nvSpPr>
        <p:spPr>
          <a:xfrm>
            <a:off x="1142081" y="2357478"/>
            <a:ext cx="762020" cy="215259"/>
          </a:xfrm>
          <a:prstGeom prst="rect">
            <a:avLst/>
          </a:prstGeom>
          <a:solidFill>
            <a:srgbClr val="24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083CB-A7B1-2148-940E-DF75963B8727}"/>
              </a:ext>
            </a:extLst>
          </p:cNvPr>
          <p:cNvSpPr/>
          <p:nvPr userDrawn="1"/>
        </p:nvSpPr>
        <p:spPr>
          <a:xfrm>
            <a:off x="1142081" y="2786589"/>
            <a:ext cx="762020" cy="215259"/>
          </a:xfrm>
          <a:prstGeom prst="rect">
            <a:avLst/>
          </a:prstGeom>
          <a:solidFill>
            <a:srgbClr val="40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56C7-C03B-2C4F-9C4C-15D3023001A8}"/>
              </a:ext>
            </a:extLst>
          </p:cNvPr>
          <p:cNvSpPr/>
          <p:nvPr userDrawn="1"/>
        </p:nvSpPr>
        <p:spPr>
          <a:xfrm>
            <a:off x="1142081" y="3217106"/>
            <a:ext cx="762020" cy="215259"/>
          </a:xfrm>
          <a:prstGeom prst="rect">
            <a:avLst/>
          </a:prstGeom>
          <a:solidFill>
            <a:srgbClr val="5F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C9ADD-FF48-1F4C-B5C9-04B11F44FC3F}"/>
              </a:ext>
            </a:extLst>
          </p:cNvPr>
          <p:cNvSpPr/>
          <p:nvPr userDrawn="1"/>
        </p:nvSpPr>
        <p:spPr>
          <a:xfrm>
            <a:off x="1142081" y="3647404"/>
            <a:ext cx="762020" cy="215259"/>
          </a:xfrm>
          <a:prstGeom prst="rect">
            <a:avLst/>
          </a:prstGeom>
          <a:solidFill>
            <a:srgbClr val="7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65F69-F0A5-F64B-9D6C-CB00E8A15A70}"/>
              </a:ext>
            </a:extLst>
          </p:cNvPr>
          <p:cNvSpPr/>
          <p:nvPr userDrawn="1"/>
        </p:nvSpPr>
        <p:spPr>
          <a:xfrm>
            <a:off x="1142081" y="4077702"/>
            <a:ext cx="762020" cy="215259"/>
          </a:xfrm>
          <a:prstGeom prst="rect">
            <a:avLst/>
          </a:prstGeom>
          <a:solidFill>
            <a:srgbClr val="9BA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36D073-CCFC-9E4D-AB59-090026F36F6F}"/>
              </a:ext>
            </a:extLst>
          </p:cNvPr>
          <p:cNvSpPr/>
          <p:nvPr userDrawn="1"/>
        </p:nvSpPr>
        <p:spPr>
          <a:xfrm>
            <a:off x="1142081" y="4505406"/>
            <a:ext cx="762020" cy="215259"/>
          </a:xfrm>
          <a:prstGeom prst="rect">
            <a:avLst/>
          </a:prstGeom>
          <a:solidFill>
            <a:srgbClr val="B9C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0D11F-B65E-BA48-AB6E-BCE0091D8369}"/>
              </a:ext>
            </a:extLst>
          </p:cNvPr>
          <p:cNvSpPr/>
          <p:nvPr userDrawn="1"/>
        </p:nvSpPr>
        <p:spPr>
          <a:xfrm>
            <a:off x="1142081" y="4927909"/>
            <a:ext cx="762020" cy="215259"/>
          </a:xfrm>
          <a:prstGeom prst="rect">
            <a:avLst/>
          </a:prstGeom>
          <a:solidFill>
            <a:srgbClr val="D7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0B2AA-F3C8-9746-AA12-DC249F74B9BB}"/>
              </a:ext>
            </a:extLst>
          </p:cNvPr>
          <p:cNvSpPr/>
          <p:nvPr userDrawn="1"/>
        </p:nvSpPr>
        <p:spPr>
          <a:xfrm>
            <a:off x="1142081" y="5350413"/>
            <a:ext cx="762020" cy="215259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8112C4-5ABD-DE48-BD51-FD08AB374C50}"/>
              </a:ext>
            </a:extLst>
          </p:cNvPr>
          <p:cNvSpPr/>
          <p:nvPr userDrawn="1"/>
        </p:nvSpPr>
        <p:spPr>
          <a:xfrm>
            <a:off x="2287746" y="1714501"/>
            <a:ext cx="761948" cy="423719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132D0-726F-1E47-8ED8-B659ACEC4758}"/>
              </a:ext>
            </a:extLst>
          </p:cNvPr>
          <p:cNvSpPr/>
          <p:nvPr userDrawn="1"/>
        </p:nvSpPr>
        <p:spPr>
          <a:xfrm>
            <a:off x="2287746" y="2357478"/>
            <a:ext cx="762020" cy="215259"/>
          </a:xfrm>
          <a:prstGeom prst="rect">
            <a:avLst/>
          </a:prstGeom>
          <a:solidFill>
            <a:srgbClr val="E6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5AE41-B79D-EF44-82B2-AE61D6D2D32B}"/>
              </a:ext>
            </a:extLst>
          </p:cNvPr>
          <p:cNvSpPr/>
          <p:nvPr userDrawn="1"/>
        </p:nvSpPr>
        <p:spPr>
          <a:xfrm>
            <a:off x="2287746" y="2786589"/>
            <a:ext cx="762020" cy="215259"/>
          </a:xfrm>
          <a:prstGeom prst="rect">
            <a:avLst/>
          </a:prstGeom>
          <a:solidFill>
            <a:srgbClr val="E9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DE974-28F4-3345-B9B2-B86310A0FC7D}"/>
              </a:ext>
            </a:extLst>
          </p:cNvPr>
          <p:cNvSpPr/>
          <p:nvPr userDrawn="1"/>
        </p:nvSpPr>
        <p:spPr>
          <a:xfrm>
            <a:off x="2287746" y="3217106"/>
            <a:ext cx="762020" cy="215259"/>
          </a:xfrm>
          <a:prstGeom prst="rect">
            <a:avLst/>
          </a:prstGeom>
          <a:solidFill>
            <a:srgbClr val="ED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EBE64E-831F-4B4E-A6FF-69A58CFEA150}"/>
              </a:ext>
            </a:extLst>
          </p:cNvPr>
          <p:cNvSpPr/>
          <p:nvPr userDrawn="1"/>
        </p:nvSpPr>
        <p:spPr>
          <a:xfrm>
            <a:off x="2287746" y="3647404"/>
            <a:ext cx="762020" cy="215259"/>
          </a:xfrm>
          <a:prstGeom prst="rect">
            <a:avLst/>
          </a:prstGeom>
          <a:solidFill>
            <a:srgbClr val="F08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483D37-BDF6-F84D-9599-7FEF3310A147}"/>
              </a:ext>
            </a:extLst>
          </p:cNvPr>
          <p:cNvSpPr/>
          <p:nvPr userDrawn="1"/>
        </p:nvSpPr>
        <p:spPr>
          <a:xfrm>
            <a:off x="2287746" y="4077702"/>
            <a:ext cx="762020" cy="215259"/>
          </a:xfrm>
          <a:prstGeom prst="rect">
            <a:avLst/>
          </a:prstGeom>
          <a:solidFill>
            <a:srgbClr val="F3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3B7A-DB69-8E46-BA88-B05BEE8E4901}"/>
              </a:ext>
            </a:extLst>
          </p:cNvPr>
          <p:cNvSpPr/>
          <p:nvPr userDrawn="1"/>
        </p:nvSpPr>
        <p:spPr>
          <a:xfrm>
            <a:off x="2287746" y="4505406"/>
            <a:ext cx="762020" cy="215259"/>
          </a:xfrm>
          <a:prstGeom prst="rect">
            <a:avLst/>
          </a:prstGeom>
          <a:solidFill>
            <a:srgbClr val="F7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832CB-BFAC-C849-8ED9-0FA7F371E37D}"/>
              </a:ext>
            </a:extLst>
          </p:cNvPr>
          <p:cNvSpPr/>
          <p:nvPr userDrawn="1"/>
        </p:nvSpPr>
        <p:spPr>
          <a:xfrm>
            <a:off x="2287746" y="4927909"/>
            <a:ext cx="762020" cy="215259"/>
          </a:xfrm>
          <a:prstGeom prst="rect">
            <a:avLst/>
          </a:prstGeom>
          <a:solidFill>
            <a:srgbClr val="FA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5B5B3-207D-0B4F-B7AC-935B0A9546D8}"/>
              </a:ext>
            </a:extLst>
          </p:cNvPr>
          <p:cNvSpPr/>
          <p:nvPr userDrawn="1"/>
        </p:nvSpPr>
        <p:spPr>
          <a:xfrm>
            <a:off x="2287746" y="5350413"/>
            <a:ext cx="762020" cy="215259"/>
          </a:xfrm>
          <a:prstGeom prst="rect">
            <a:avLst/>
          </a:prstGeom>
          <a:solidFill>
            <a:srgbClr val="FE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0A3663-63CD-914C-A794-293F42296D7D}"/>
              </a:ext>
            </a:extLst>
          </p:cNvPr>
          <p:cNvSpPr/>
          <p:nvPr userDrawn="1"/>
        </p:nvSpPr>
        <p:spPr>
          <a:xfrm>
            <a:off x="3430351" y="1714501"/>
            <a:ext cx="761948" cy="423719"/>
          </a:xfrm>
          <a:prstGeom prst="rect">
            <a:avLst/>
          </a:prstGeom>
          <a:solidFill>
            <a:srgbClr val="37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31459E-BE44-FC40-A0BE-F768E3562FCB}"/>
              </a:ext>
            </a:extLst>
          </p:cNvPr>
          <p:cNvSpPr/>
          <p:nvPr userDrawn="1"/>
        </p:nvSpPr>
        <p:spPr>
          <a:xfrm>
            <a:off x="3430351" y="2357478"/>
            <a:ext cx="762020" cy="215259"/>
          </a:xfrm>
          <a:prstGeom prst="rect">
            <a:avLst/>
          </a:prstGeom>
          <a:solidFill>
            <a:srgbClr val="4F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04C28-A145-6F42-8D69-6C5372BAA88E}"/>
              </a:ext>
            </a:extLst>
          </p:cNvPr>
          <p:cNvSpPr/>
          <p:nvPr userDrawn="1"/>
        </p:nvSpPr>
        <p:spPr>
          <a:xfrm>
            <a:off x="3430351" y="2786589"/>
            <a:ext cx="762020" cy="215259"/>
          </a:xfrm>
          <a:prstGeom prst="rect">
            <a:avLst/>
          </a:prstGeom>
          <a:solidFill>
            <a:srgbClr val="67D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EE4705-9BF9-664D-BB18-60F8372FFA99}"/>
              </a:ext>
            </a:extLst>
          </p:cNvPr>
          <p:cNvSpPr/>
          <p:nvPr userDrawn="1"/>
        </p:nvSpPr>
        <p:spPr>
          <a:xfrm>
            <a:off x="3430351" y="3217106"/>
            <a:ext cx="762020" cy="215259"/>
          </a:xfrm>
          <a:prstGeom prst="rect">
            <a:avLst/>
          </a:prstGeom>
          <a:solidFill>
            <a:srgbClr val="7F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7DD77-DE20-CA49-B3FF-7623FAD1C6EA}"/>
              </a:ext>
            </a:extLst>
          </p:cNvPr>
          <p:cNvSpPr/>
          <p:nvPr userDrawn="1"/>
        </p:nvSpPr>
        <p:spPr>
          <a:xfrm>
            <a:off x="3430351" y="3647404"/>
            <a:ext cx="762020" cy="215259"/>
          </a:xfrm>
          <a:prstGeom prst="rect">
            <a:avLst/>
          </a:prstGeom>
          <a:solidFill>
            <a:srgbClr val="9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A9EE2-D938-A143-A85D-0616FBACFBFD}"/>
              </a:ext>
            </a:extLst>
          </p:cNvPr>
          <p:cNvSpPr/>
          <p:nvPr userDrawn="1"/>
        </p:nvSpPr>
        <p:spPr>
          <a:xfrm>
            <a:off x="3430351" y="4077702"/>
            <a:ext cx="762020" cy="215259"/>
          </a:xfrm>
          <a:prstGeom prst="rect">
            <a:avLst/>
          </a:prstGeom>
          <a:solidFill>
            <a:srgbClr val="AF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60D23-6DE8-A84C-9547-50B6AA5158A7}"/>
              </a:ext>
            </a:extLst>
          </p:cNvPr>
          <p:cNvSpPr/>
          <p:nvPr userDrawn="1"/>
        </p:nvSpPr>
        <p:spPr>
          <a:xfrm>
            <a:off x="3430351" y="4505406"/>
            <a:ext cx="762020" cy="215259"/>
          </a:xfrm>
          <a:prstGeom prst="rect">
            <a:avLst/>
          </a:prstGeom>
          <a:solidFill>
            <a:srgbClr val="C7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97C78-F8FF-5140-A094-94C190389AC6}"/>
              </a:ext>
            </a:extLst>
          </p:cNvPr>
          <p:cNvSpPr/>
          <p:nvPr userDrawn="1"/>
        </p:nvSpPr>
        <p:spPr>
          <a:xfrm>
            <a:off x="3430351" y="4927909"/>
            <a:ext cx="762020" cy="215259"/>
          </a:xfrm>
          <a:prstGeom prst="rect">
            <a:avLst/>
          </a:prstGeom>
          <a:solidFill>
            <a:srgbClr val="DF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F8485-CA8B-7741-9265-B417A429231E}"/>
              </a:ext>
            </a:extLst>
          </p:cNvPr>
          <p:cNvSpPr/>
          <p:nvPr userDrawn="1"/>
        </p:nvSpPr>
        <p:spPr>
          <a:xfrm>
            <a:off x="3430351" y="5350413"/>
            <a:ext cx="762020" cy="215259"/>
          </a:xfrm>
          <a:prstGeom prst="rect">
            <a:avLst/>
          </a:prstGeom>
          <a:solidFill>
            <a:srgbClr val="F7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A9B3-DBF6-E54E-87FF-DA0E240CD941}"/>
              </a:ext>
            </a:extLst>
          </p:cNvPr>
          <p:cNvSpPr txBox="1"/>
          <p:nvPr userDrawn="1"/>
        </p:nvSpPr>
        <p:spPr>
          <a:xfrm>
            <a:off x="1142081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#043673</a:t>
            </a:r>
            <a:endParaRPr lang="en-NL" sz="847" b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1AB77-6428-6343-B4C1-4D6474E54044}"/>
              </a:ext>
            </a:extLst>
          </p:cNvPr>
          <p:cNvSpPr txBox="1"/>
          <p:nvPr userDrawn="1"/>
        </p:nvSpPr>
        <p:spPr>
          <a:xfrm>
            <a:off x="1142081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#244f84</a:t>
            </a:r>
            <a:endParaRPr lang="en-NL" sz="847" b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6FE91-E223-5043-B7CE-3A2BF79327AE}"/>
              </a:ext>
            </a:extLst>
          </p:cNvPr>
          <p:cNvSpPr txBox="1"/>
          <p:nvPr userDrawn="1"/>
        </p:nvSpPr>
        <p:spPr>
          <a:xfrm>
            <a:off x="1142081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#406694</a:t>
            </a:r>
            <a:endParaRPr lang="en-NL" sz="847" b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4B3B7E-C617-4042-8529-1C98EADCBC8C}"/>
              </a:ext>
            </a:extLst>
          </p:cNvPr>
          <p:cNvSpPr txBox="1"/>
          <p:nvPr userDrawn="1"/>
        </p:nvSpPr>
        <p:spPr>
          <a:xfrm>
            <a:off x="1142081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#5f7fa6</a:t>
            </a:r>
            <a:endParaRPr lang="en-NL" sz="847" b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595BE-B620-9343-A4DA-C6A084783DF2}"/>
              </a:ext>
            </a:extLst>
          </p:cNvPr>
          <p:cNvSpPr txBox="1"/>
          <p:nvPr userDrawn="1"/>
        </p:nvSpPr>
        <p:spPr>
          <a:xfrm>
            <a:off x="1142081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7d97b7</a:t>
            </a:r>
            <a:endParaRPr lang="en-NL" sz="847" b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5B27E-1AFB-EA47-A13E-27837FCCD258}"/>
              </a:ext>
            </a:extLst>
          </p:cNvPr>
          <p:cNvSpPr txBox="1"/>
          <p:nvPr userDrawn="1"/>
        </p:nvSpPr>
        <p:spPr>
          <a:xfrm>
            <a:off x="1142081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#9bafc7</a:t>
            </a:r>
            <a:endParaRPr lang="en-NL" sz="847" b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6685A-AE86-7143-A896-A6422DCDA88F}"/>
              </a:ext>
            </a:extLst>
          </p:cNvPr>
          <p:cNvSpPr txBox="1"/>
          <p:nvPr userDrawn="1"/>
        </p:nvSpPr>
        <p:spPr>
          <a:xfrm>
            <a:off x="1142081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b9c7d8</a:t>
            </a:r>
            <a:endParaRPr lang="en-NL" sz="847" b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DFB1F1-6A98-C44A-A171-11CB90E4CEF6}"/>
              </a:ext>
            </a:extLst>
          </p:cNvPr>
          <p:cNvSpPr txBox="1"/>
          <p:nvPr userDrawn="1"/>
        </p:nvSpPr>
        <p:spPr>
          <a:xfrm>
            <a:off x="1142081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d7dfe8</a:t>
            </a:r>
            <a:endParaRPr lang="en-NL" sz="847" b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FD6D63-64B3-EE4B-B712-4357E1E6BFF3}"/>
              </a:ext>
            </a:extLst>
          </p:cNvPr>
          <p:cNvSpPr txBox="1"/>
          <p:nvPr userDrawn="1"/>
        </p:nvSpPr>
        <p:spPr>
          <a:xfrm>
            <a:off x="1142081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f5f7fa</a:t>
            </a:r>
            <a:endParaRPr lang="en-NL" sz="847" b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E397C-86C6-7B45-9F97-EF1C8818BC44}"/>
              </a:ext>
            </a:extLst>
          </p:cNvPr>
          <p:cNvSpPr txBox="1"/>
          <p:nvPr userDrawn="1"/>
        </p:nvSpPr>
        <p:spPr>
          <a:xfrm>
            <a:off x="2288606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e2241d</a:t>
            </a:r>
            <a:endParaRPr lang="en-NL" sz="847" b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BB2A8F-1430-DB40-AA75-D2F6EA49E310}"/>
              </a:ext>
            </a:extLst>
          </p:cNvPr>
          <p:cNvSpPr txBox="1"/>
          <p:nvPr userDrawn="1"/>
        </p:nvSpPr>
        <p:spPr>
          <a:xfrm>
            <a:off x="2288606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#e63f39</a:t>
            </a:r>
            <a:endParaRPr lang="en-NL" sz="847" b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4D5D0C-BACE-7E42-96C6-77DF4580C176}"/>
              </a:ext>
            </a:extLst>
          </p:cNvPr>
          <p:cNvSpPr txBox="1"/>
          <p:nvPr userDrawn="1"/>
        </p:nvSpPr>
        <p:spPr>
          <a:xfrm>
            <a:off x="2288606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e95853</a:t>
            </a:r>
            <a:endParaRPr lang="en-NL" sz="847" b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189BAB-87E8-AF41-8996-0095B629281D}"/>
              </a:ext>
            </a:extLst>
          </p:cNvPr>
          <p:cNvSpPr txBox="1"/>
          <p:nvPr userDrawn="1"/>
        </p:nvSpPr>
        <p:spPr>
          <a:xfrm>
            <a:off x="2288606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#ed736f</a:t>
            </a:r>
            <a:endParaRPr lang="en-NL" sz="847" b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10459-5E66-CE4E-B990-BB36540264FB}"/>
              </a:ext>
            </a:extLst>
          </p:cNvPr>
          <p:cNvSpPr txBox="1"/>
          <p:nvPr userDrawn="1"/>
        </p:nvSpPr>
        <p:spPr>
          <a:xfrm>
            <a:off x="2288606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f08e8a</a:t>
            </a:r>
            <a:endParaRPr lang="en-NL" sz="847" b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53465-0D82-B64D-89EF-43E72D1ED682}"/>
              </a:ext>
            </a:extLst>
          </p:cNvPr>
          <p:cNvSpPr txBox="1"/>
          <p:nvPr userDrawn="1"/>
        </p:nvSpPr>
        <p:spPr>
          <a:xfrm>
            <a:off x="2288606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#f3a7a5</a:t>
            </a:r>
            <a:endParaRPr lang="en-NL" sz="847" b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30A086-C89C-2246-9148-F45D4676B2C4}"/>
              </a:ext>
            </a:extLst>
          </p:cNvPr>
          <p:cNvSpPr txBox="1"/>
          <p:nvPr userDrawn="1"/>
        </p:nvSpPr>
        <p:spPr>
          <a:xfrm>
            <a:off x="2288606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f7c2c0</a:t>
            </a:r>
            <a:endParaRPr lang="en-NL" sz="847" b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22D36-1FC4-BA43-BF4B-195EE3277B65}"/>
              </a:ext>
            </a:extLst>
          </p:cNvPr>
          <p:cNvSpPr txBox="1"/>
          <p:nvPr userDrawn="1"/>
        </p:nvSpPr>
        <p:spPr>
          <a:xfrm>
            <a:off x="2288606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fadcdb</a:t>
            </a:r>
            <a:endParaRPr lang="en-NL" sz="847" b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FA4CFC-756A-F041-90A4-72BBED2390FE}"/>
              </a:ext>
            </a:extLst>
          </p:cNvPr>
          <p:cNvSpPr txBox="1"/>
          <p:nvPr userDrawn="1"/>
        </p:nvSpPr>
        <p:spPr>
          <a:xfrm>
            <a:off x="2288606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fef6f6</a:t>
            </a:r>
            <a:endParaRPr lang="en-NL" sz="847" b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DAF3C-0C4E-4B47-A36F-EE39E6BB0D5C}"/>
              </a:ext>
            </a:extLst>
          </p:cNvPr>
          <p:cNvSpPr txBox="1"/>
          <p:nvPr userDrawn="1"/>
        </p:nvSpPr>
        <p:spPr>
          <a:xfrm>
            <a:off x="3431117" y="213822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37cfb1</a:t>
            </a:r>
            <a:endParaRPr lang="en-NL" sz="847" b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A52-F3CF-4442-94EB-0FDD4184F195}"/>
              </a:ext>
            </a:extLst>
          </p:cNvPr>
          <p:cNvSpPr txBox="1"/>
          <p:nvPr userDrawn="1"/>
        </p:nvSpPr>
        <p:spPr>
          <a:xfrm>
            <a:off x="3431117" y="257133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#4fd5bb</a:t>
            </a:r>
            <a:endParaRPr lang="en-NL" sz="847" b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4044D5-9FC6-E34D-9A7E-F8E1E301DC93}"/>
              </a:ext>
            </a:extLst>
          </p:cNvPr>
          <p:cNvSpPr txBox="1"/>
          <p:nvPr userDrawn="1"/>
        </p:nvSpPr>
        <p:spPr>
          <a:xfrm>
            <a:off x="3431117" y="300184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67dac3</a:t>
            </a:r>
            <a:endParaRPr lang="en-NL" sz="847" b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2F235-9D49-5848-A8BC-99E358746B7D}"/>
              </a:ext>
            </a:extLst>
          </p:cNvPr>
          <p:cNvSpPr txBox="1"/>
          <p:nvPr userDrawn="1"/>
        </p:nvSpPr>
        <p:spPr>
          <a:xfrm>
            <a:off x="3431117" y="3437346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#7fe0cd</a:t>
            </a:r>
            <a:endParaRPr lang="en-NL" sz="847" b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5195E-6645-8A4A-B6C6-842954B790CE}"/>
              </a:ext>
            </a:extLst>
          </p:cNvPr>
          <p:cNvSpPr txBox="1"/>
          <p:nvPr userDrawn="1"/>
        </p:nvSpPr>
        <p:spPr>
          <a:xfrm>
            <a:off x="3431117" y="3864455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98e7d7</a:t>
            </a:r>
            <a:endParaRPr lang="en-NL" sz="847" b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EB3693-9EEC-7C49-80A6-2C6489370D48}"/>
              </a:ext>
            </a:extLst>
          </p:cNvPr>
          <p:cNvSpPr txBox="1"/>
          <p:nvPr userDrawn="1"/>
        </p:nvSpPr>
        <p:spPr>
          <a:xfrm>
            <a:off x="3431117" y="4291563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#afece0</a:t>
            </a:r>
            <a:endParaRPr lang="en-NL" sz="847" b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496D9-3057-524F-B0ED-291834E1F9EE}"/>
              </a:ext>
            </a:extLst>
          </p:cNvPr>
          <p:cNvSpPr txBox="1"/>
          <p:nvPr userDrawn="1"/>
        </p:nvSpPr>
        <p:spPr>
          <a:xfrm>
            <a:off x="3431117" y="4719258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c7f2ea</a:t>
            </a:r>
            <a:endParaRPr lang="en-NL" sz="847" b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E84857-4B02-CC4D-B09A-74155212CFF0}"/>
              </a:ext>
            </a:extLst>
          </p:cNvPr>
          <p:cNvSpPr txBox="1"/>
          <p:nvPr userDrawn="1"/>
        </p:nvSpPr>
        <p:spPr>
          <a:xfrm>
            <a:off x="3431117" y="5150100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dff7f2</a:t>
            </a:r>
            <a:endParaRPr lang="en-NL" sz="847" b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9F58-3F7E-4C41-8153-5326A60C1C5C}"/>
              </a:ext>
            </a:extLst>
          </p:cNvPr>
          <p:cNvSpPr txBox="1"/>
          <p:nvPr userDrawn="1"/>
        </p:nvSpPr>
        <p:spPr>
          <a:xfrm>
            <a:off x="3431117" y="5565049"/>
            <a:ext cx="761948" cy="22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84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f7fdfc</a:t>
            </a:r>
            <a:endParaRPr lang="en-NL" sz="847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A983-A7FE-C141-8CBF-9C759F6476BD}"/>
              </a:ext>
            </a:extLst>
          </p:cNvPr>
          <p:cNvSpPr txBox="1"/>
          <p:nvPr userDrawn="1"/>
        </p:nvSpPr>
        <p:spPr>
          <a:xfrm>
            <a:off x="4952659" y="1714500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b="1">
                <a:latin typeface="Rockwell" panose="02060603020205020403" pitchFamily="18" charset="77"/>
              </a:rPr>
              <a:t>Rockwell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69796D-0D92-9C41-807E-9AB3CC3BEE53}"/>
              </a:ext>
            </a:extLst>
          </p:cNvPr>
          <p:cNvSpPr txBox="1"/>
          <p:nvPr userDrawn="1"/>
        </p:nvSpPr>
        <p:spPr>
          <a:xfrm>
            <a:off x="4952659" y="2943944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/>
              <a:t>Corbel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50080-25EE-D040-AC8A-48D0F42AEADB}"/>
              </a:ext>
            </a:extLst>
          </p:cNvPr>
          <p:cNvSpPr txBox="1"/>
          <p:nvPr userDrawn="1"/>
        </p:nvSpPr>
        <p:spPr>
          <a:xfrm>
            <a:off x="5715389" y="1714500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b="1">
                <a:latin typeface="Rockwell" panose="02060603020205020403" pitchFamily="18" charset="77"/>
              </a:rPr>
              <a:t>Bold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365A4-31FA-5247-9059-0F9506ED4EA3}"/>
              </a:ext>
            </a:extLst>
          </p:cNvPr>
          <p:cNvSpPr txBox="1"/>
          <p:nvPr userDrawn="1"/>
        </p:nvSpPr>
        <p:spPr>
          <a:xfrm>
            <a:off x="5715389" y="2940544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>
                <a:latin typeface="Corbel" panose="020B0503020204020204" pitchFamily="34" charset="0"/>
              </a:rPr>
              <a:t>Regular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635610-4D95-6449-99A3-F49D356795A7}"/>
              </a:ext>
            </a:extLst>
          </p:cNvPr>
          <p:cNvSpPr txBox="1"/>
          <p:nvPr userDrawn="1"/>
        </p:nvSpPr>
        <p:spPr>
          <a:xfrm>
            <a:off x="5715389" y="3160478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i="1">
                <a:latin typeface="Corbel" panose="020B0503020204020204" pitchFamily="34" charset="0"/>
              </a:rPr>
              <a:t>Italic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DDCA01-AE20-9E45-A8B4-7A86E447A2A4}"/>
              </a:ext>
            </a:extLst>
          </p:cNvPr>
          <p:cNvSpPr txBox="1"/>
          <p:nvPr userDrawn="1"/>
        </p:nvSpPr>
        <p:spPr>
          <a:xfrm>
            <a:off x="5715389" y="3380411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b="1">
                <a:latin typeface="Corbel" panose="020B0503020204020204" pitchFamily="34" charset="0"/>
              </a:rPr>
              <a:t>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07BA4-F9B9-6F40-9D71-D1407A2C09AA}"/>
              </a:ext>
            </a:extLst>
          </p:cNvPr>
          <p:cNvSpPr txBox="1"/>
          <p:nvPr userDrawn="1"/>
        </p:nvSpPr>
        <p:spPr>
          <a:xfrm>
            <a:off x="5715389" y="3600346"/>
            <a:ext cx="761948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b="1" i="1">
                <a:latin typeface="Corbel" panose="020B0503020204020204" pitchFamily="34" charset="0"/>
              </a:rPr>
              <a:t>Bold Italic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48B0A6-ADC6-2049-BC6F-6076AEB8E91D}"/>
              </a:ext>
            </a:extLst>
          </p:cNvPr>
          <p:cNvSpPr txBox="1"/>
          <p:nvPr userDrawn="1"/>
        </p:nvSpPr>
        <p:spPr>
          <a:xfrm>
            <a:off x="6859485" y="1714499"/>
            <a:ext cx="1522777" cy="24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 b="1">
                <a:latin typeface="Rockwell" panose="02060603020205020403" pitchFamily="18" charset="77"/>
              </a:rPr>
              <a:t>Deze wordt alleen gebruikt voor presentatie- en hoofdstuktitels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FCC02-92EE-3945-8F70-92587D78BC88}"/>
              </a:ext>
            </a:extLst>
          </p:cNvPr>
          <p:cNvSpPr txBox="1"/>
          <p:nvPr userDrawn="1"/>
        </p:nvSpPr>
        <p:spPr>
          <a:xfrm>
            <a:off x="6859485" y="2940544"/>
            <a:ext cx="1522777" cy="1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04">
                <a:latin typeface="Corbel" panose="020B0503020204020204" pitchFamily="34" charset="0"/>
              </a:rPr>
              <a:t>Deze wordt voor alle andere tekst gebruikt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EBA595-1BCC-9341-B7A2-34664317D998}"/>
              </a:ext>
            </a:extLst>
          </p:cNvPr>
          <p:cNvSpPr/>
          <p:nvPr userDrawn="1"/>
        </p:nvSpPr>
        <p:spPr>
          <a:xfrm>
            <a:off x="4986008" y="2728418"/>
            <a:ext cx="3396705" cy="1905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504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0A08FE5-468D-D467-3FD6-BD8CF7915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0657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0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0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met onder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613919" y="1998430"/>
            <a:ext cx="4055026" cy="3429840"/>
          </a:xfrm>
        </p:spPr>
        <p:txBody>
          <a:bodyPr>
            <a:normAutofit/>
          </a:bodyPr>
          <a:lstStyle>
            <a:lvl1pPr marL="0" indent="0">
              <a:buNone/>
              <a:defRPr sz="1270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9" name="Tijdelijke aanduiding voor afbeelding 28">
            <a:extLst>
              <a:ext uri="{FF2B5EF4-FFF2-40B4-BE49-F238E27FC236}">
                <a16:creationId xmlns:a16="http://schemas.microsoft.com/office/drawing/2014/main" id="{19E6DFA0-1999-C16F-FB1A-4C361D137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51883" cy="6873595"/>
          </a:xfrm>
          <a:custGeom>
            <a:avLst/>
            <a:gdLst>
              <a:gd name="connsiteX0" fmla="*/ 0 w 9357640"/>
              <a:gd name="connsiteY0" fmla="*/ 0 h 12989822"/>
              <a:gd name="connsiteX1" fmla="*/ 3923001 w 9357640"/>
              <a:gd name="connsiteY1" fmla="*/ 0 h 12989822"/>
              <a:gd name="connsiteX2" fmla="*/ 6929255 w 9357640"/>
              <a:gd name="connsiteY2" fmla="*/ 2616870 h 12989822"/>
              <a:gd name="connsiteX3" fmla="*/ 6327084 w 9357640"/>
              <a:gd name="connsiteY3" fmla="*/ 3248468 h 12989822"/>
              <a:gd name="connsiteX4" fmla="*/ 6327085 w 9357640"/>
              <a:gd name="connsiteY4" fmla="*/ 3248469 h 12989822"/>
              <a:gd name="connsiteX5" fmla="*/ 6327084 w 9357640"/>
              <a:gd name="connsiteY5" fmla="*/ 3248470 h 12989822"/>
              <a:gd name="connsiteX6" fmla="*/ 9357640 w 9357640"/>
              <a:gd name="connsiteY6" fmla="*/ 5782191 h 12989822"/>
              <a:gd name="connsiteX7" fmla="*/ 6724649 w 9357640"/>
              <a:gd name="connsiteY7" fmla="*/ 8035215 h 12989822"/>
              <a:gd name="connsiteX8" fmla="*/ 6724649 w 9357640"/>
              <a:gd name="connsiteY8" fmla="*/ 8035217 h 12989822"/>
              <a:gd name="connsiteX9" fmla="*/ 6339337 w 9357640"/>
              <a:gd name="connsiteY9" fmla="*/ 8364924 h 12989822"/>
              <a:gd name="connsiteX10" fmla="*/ 6980709 w 9357640"/>
              <a:gd name="connsiteY10" fmla="*/ 9022467 h 12989822"/>
              <a:gd name="connsiteX11" fmla="*/ 2493189 w 9357640"/>
              <a:gd name="connsiteY11" fmla="*/ 12989822 h 12989822"/>
              <a:gd name="connsiteX12" fmla="*/ 1367846 w 9357640"/>
              <a:gd name="connsiteY12" fmla="*/ 12989819 h 12989822"/>
              <a:gd name="connsiteX13" fmla="*/ 0 w 9357640"/>
              <a:gd name="connsiteY13" fmla="*/ 12989819 h 129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57640" h="12989822">
                <a:moveTo>
                  <a:pt x="0" y="0"/>
                </a:moveTo>
                <a:lnTo>
                  <a:pt x="3923001" y="0"/>
                </a:lnTo>
                <a:lnTo>
                  <a:pt x="6929255" y="2616870"/>
                </a:lnTo>
                <a:lnTo>
                  <a:pt x="6327084" y="3248468"/>
                </a:lnTo>
                <a:lnTo>
                  <a:pt x="6327085" y="3248469"/>
                </a:lnTo>
                <a:lnTo>
                  <a:pt x="6327084" y="3248470"/>
                </a:lnTo>
                <a:lnTo>
                  <a:pt x="9357640" y="5782191"/>
                </a:lnTo>
                <a:lnTo>
                  <a:pt x="6724649" y="8035215"/>
                </a:lnTo>
                <a:lnTo>
                  <a:pt x="6724649" y="8035217"/>
                </a:lnTo>
                <a:lnTo>
                  <a:pt x="6339337" y="8364924"/>
                </a:lnTo>
                <a:lnTo>
                  <a:pt x="6980709" y="9022467"/>
                </a:lnTo>
                <a:lnTo>
                  <a:pt x="2493189" y="12989822"/>
                </a:lnTo>
                <a:cubicBezTo>
                  <a:pt x="1805478" y="12989821"/>
                  <a:pt x="2055556" y="12989820"/>
                  <a:pt x="1367846" y="12989819"/>
                </a:cubicBezTo>
                <a:lnTo>
                  <a:pt x="0" y="12989819"/>
                </a:lnTo>
                <a:close/>
              </a:path>
            </a:pathLst>
          </a:custGeom>
          <a:noFill/>
        </p:spPr>
        <p:txBody>
          <a:bodyPr wrap="square" bIns="1440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Klik op het icoon om een afbeelding toe te voegen</a:t>
            </a:r>
          </a:p>
        </p:txBody>
      </p:sp>
      <p:sp>
        <p:nvSpPr>
          <p:cNvPr id="30" name="Graphic 4">
            <a:extLst>
              <a:ext uri="{FF2B5EF4-FFF2-40B4-BE49-F238E27FC236}">
                <a16:creationId xmlns:a16="http://schemas.microsoft.com/office/drawing/2014/main" id="{119A8C2D-4C17-620B-BC45-8548752AC321}"/>
              </a:ext>
            </a:extLst>
          </p:cNvPr>
          <p:cNvSpPr>
            <a:spLocks noChangeAspect="1"/>
          </p:cNvSpPr>
          <p:nvPr userDrawn="1"/>
        </p:nvSpPr>
        <p:spPr>
          <a:xfrm>
            <a:off x="3348172" y="1142440"/>
            <a:ext cx="2748249" cy="3847335"/>
          </a:xfrm>
          <a:custGeom>
            <a:avLst/>
            <a:gdLst>
              <a:gd name="connsiteX0" fmla="*/ 1486853 w 7347870"/>
              <a:gd name="connsiteY0" fmla="*/ 10287000 h 10287000"/>
              <a:gd name="connsiteX1" fmla="*/ 17336 w 7347870"/>
              <a:gd name="connsiteY1" fmla="*/ 8780431 h 10287000"/>
              <a:gd name="connsiteX2" fmla="*/ 4287774 w 7347870"/>
              <a:gd name="connsiteY2" fmla="*/ 5126260 h 10287000"/>
              <a:gd name="connsiteX3" fmla="*/ 0 w 7347870"/>
              <a:gd name="connsiteY3" fmla="*/ 1541431 h 10287000"/>
              <a:gd name="connsiteX4" fmla="*/ 1469612 w 7347870"/>
              <a:gd name="connsiteY4" fmla="*/ 0 h 10287000"/>
              <a:gd name="connsiteX5" fmla="*/ 7347871 w 7347870"/>
              <a:gd name="connsiteY5" fmla="*/ 5108924 h 10287000"/>
              <a:gd name="connsiteX6" fmla="*/ 1486853 w 7347870"/>
              <a:gd name="connsiteY6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7870" h="10287000">
                <a:moveTo>
                  <a:pt x="1486853" y="10287000"/>
                </a:moveTo>
                <a:lnTo>
                  <a:pt x="17336" y="8780431"/>
                </a:lnTo>
                <a:lnTo>
                  <a:pt x="4287774" y="5126260"/>
                </a:lnTo>
                <a:lnTo>
                  <a:pt x="0" y="1541431"/>
                </a:lnTo>
                <a:lnTo>
                  <a:pt x="1469612" y="0"/>
                </a:lnTo>
                <a:lnTo>
                  <a:pt x="7347871" y="5108924"/>
                </a:lnTo>
                <a:lnTo>
                  <a:pt x="1486853" y="10287000"/>
                </a:lnTo>
                <a:close/>
              </a:path>
            </a:pathLst>
          </a:custGeom>
          <a:solidFill>
            <a:srgbClr val="E1241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727C780C-CC66-6F08-A5C5-7EAA30124F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8443" y="1208115"/>
            <a:ext cx="4195668" cy="580256"/>
          </a:xfrm>
        </p:spPr>
        <p:txBody>
          <a:bodyPr wrap="none" lIns="252000" tIns="144000" bIns="108000" anchor="ctr" anchorCtr="0">
            <a:spAutoFit/>
          </a:bodyPr>
          <a:lstStyle>
            <a:lvl1pPr marL="302438" indent="-302438" algn="l">
              <a:lnSpc>
                <a:spcPct val="100000"/>
              </a:lnSpc>
              <a:buFontTx/>
              <a:buBlip>
                <a:blip r:embed="rId2"/>
              </a:buBlip>
              <a:defRPr sz="2117">
                <a:solidFill>
                  <a:schemeClr val="tx2"/>
                </a:solidFill>
              </a:defRPr>
            </a:lvl1pPr>
            <a:lvl2pPr marL="457213" indent="0">
              <a:buNone/>
              <a:defRPr sz="2117"/>
            </a:lvl2pPr>
            <a:lvl3pPr marL="914427" indent="0">
              <a:buNone/>
              <a:defRPr sz="2117"/>
            </a:lvl3pPr>
            <a:lvl4pPr marL="1371640" indent="0">
              <a:buNone/>
              <a:defRPr sz="2117"/>
            </a:lvl4pPr>
            <a:lvl5pPr marL="1828854" indent="0">
              <a:buNone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307E14A9-AD57-38E0-8441-FA08FAD0E4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BF0595-60E4-E1D4-BE74-2BE74767AE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5763"/>
            <a:ext cx="4514410" cy="580256"/>
          </a:xfrm>
          <a:solidFill>
            <a:schemeClr val="tx1"/>
          </a:solidFill>
        </p:spPr>
        <p:txBody>
          <a:bodyPr wrap="none" lIns="252000" tIns="144000" bIns="108000" anchor="ctr">
            <a:spAutoFit/>
          </a:bodyPr>
          <a:lstStyle>
            <a:lvl1pPr marL="302438" indent="-302438">
              <a:lnSpc>
                <a:spcPct val="100000"/>
              </a:lnSpc>
              <a:buFontTx/>
              <a:buBlip>
                <a:blip r:embed="rId3"/>
              </a:buBlip>
              <a:defRPr sz="21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Foto links met ondertitel en tekst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51BA924C-D2A0-1E09-325A-9E6E56720321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55E34B65-FF4F-087B-FA3D-F29D458DA142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44139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met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C8D458C2-7954-3739-2A66-E0AF23A4D75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613919" y="1430570"/>
            <a:ext cx="4055026" cy="3997700"/>
          </a:xfrm>
        </p:spPr>
        <p:txBody>
          <a:bodyPr>
            <a:normAutofit/>
          </a:bodyPr>
          <a:lstStyle>
            <a:lvl1pPr marL="0" indent="0">
              <a:buNone/>
              <a:defRPr sz="1270" b="0">
                <a:solidFill>
                  <a:schemeClr val="tx2"/>
                </a:solidFill>
              </a:defRPr>
            </a:lvl1pPr>
            <a:lvl2pPr marL="457213" indent="0">
              <a:buNone/>
              <a:defRPr sz="1482" b="1">
                <a:solidFill>
                  <a:schemeClr val="tx2"/>
                </a:solidFill>
              </a:defRPr>
            </a:lvl2pPr>
            <a:lvl3pPr marL="914427" indent="0">
              <a:buNone/>
              <a:defRPr sz="1482" b="1">
                <a:solidFill>
                  <a:schemeClr val="tx2"/>
                </a:solidFill>
              </a:defRPr>
            </a:lvl3pPr>
            <a:lvl4pPr marL="1371640" indent="0">
              <a:buNone/>
              <a:defRPr sz="1482" b="1">
                <a:solidFill>
                  <a:schemeClr val="tx2"/>
                </a:solidFill>
              </a:defRPr>
            </a:lvl4pPr>
            <a:lvl5pPr marL="1828854" indent="0">
              <a:buNone/>
              <a:defRPr sz="1482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CCD2ADBF-8FBB-1B68-FE28-BA585D91A35F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AEC79690-5F92-7376-405C-A5EB9DEDE643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AF268C0B-7D6B-18EF-1DCD-C37E07DEBC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FA9E5A12-D320-8B37-B7E5-FE5DF44BC097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29" name="Tijdelijke aanduiding voor afbeelding 28">
            <a:extLst>
              <a:ext uri="{FF2B5EF4-FFF2-40B4-BE49-F238E27FC236}">
                <a16:creationId xmlns:a16="http://schemas.microsoft.com/office/drawing/2014/main" id="{19E6DFA0-1999-C16F-FB1A-4C361D137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51883" cy="6873595"/>
          </a:xfrm>
          <a:custGeom>
            <a:avLst/>
            <a:gdLst>
              <a:gd name="connsiteX0" fmla="*/ 0 w 9357640"/>
              <a:gd name="connsiteY0" fmla="*/ 0 h 12989822"/>
              <a:gd name="connsiteX1" fmla="*/ 3923001 w 9357640"/>
              <a:gd name="connsiteY1" fmla="*/ 0 h 12989822"/>
              <a:gd name="connsiteX2" fmla="*/ 6929255 w 9357640"/>
              <a:gd name="connsiteY2" fmla="*/ 2616870 h 12989822"/>
              <a:gd name="connsiteX3" fmla="*/ 6327084 w 9357640"/>
              <a:gd name="connsiteY3" fmla="*/ 3248468 h 12989822"/>
              <a:gd name="connsiteX4" fmla="*/ 6327085 w 9357640"/>
              <a:gd name="connsiteY4" fmla="*/ 3248469 h 12989822"/>
              <a:gd name="connsiteX5" fmla="*/ 6327084 w 9357640"/>
              <a:gd name="connsiteY5" fmla="*/ 3248470 h 12989822"/>
              <a:gd name="connsiteX6" fmla="*/ 9357640 w 9357640"/>
              <a:gd name="connsiteY6" fmla="*/ 5782191 h 12989822"/>
              <a:gd name="connsiteX7" fmla="*/ 6724649 w 9357640"/>
              <a:gd name="connsiteY7" fmla="*/ 8035215 h 12989822"/>
              <a:gd name="connsiteX8" fmla="*/ 6724649 w 9357640"/>
              <a:gd name="connsiteY8" fmla="*/ 8035217 h 12989822"/>
              <a:gd name="connsiteX9" fmla="*/ 6339337 w 9357640"/>
              <a:gd name="connsiteY9" fmla="*/ 8364924 h 12989822"/>
              <a:gd name="connsiteX10" fmla="*/ 6980709 w 9357640"/>
              <a:gd name="connsiteY10" fmla="*/ 9022467 h 12989822"/>
              <a:gd name="connsiteX11" fmla="*/ 2493189 w 9357640"/>
              <a:gd name="connsiteY11" fmla="*/ 12989822 h 12989822"/>
              <a:gd name="connsiteX12" fmla="*/ 1367846 w 9357640"/>
              <a:gd name="connsiteY12" fmla="*/ 12989819 h 12989822"/>
              <a:gd name="connsiteX13" fmla="*/ 0 w 9357640"/>
              <a:gd name="connsiteY13" fmla="*/ 12989819 h 129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57640" h="12989822">
                <a:moveTo>
                  <a:pt x="0" y="0"/>
                </a:moveTo>
                <a:lnTo>
                  <a:pt x="3923001" y="0"/>
                </a:lnTo>
                <a:lnTo>
                  <a:pt x="6929255" y="2616870"/>
                </a:lnTo>
                <a:lnTo>
                  <a:pt x="6327084" y="3248468"/>
                </a:lnTo>
                <a:lnTo>
                  <a:pt x="6327085" y="3248469"/>
                </a:lnTo>
                <a:lnTo>
                  <a:pt x="6327084" y="3248470"/>
                </a:lnTo>
                <a:lnTo>
                  <a:pt x="9357640" y="5782191"/>
                </a:lnTo>
                <a:lnTo>
                  <a:pt x="6724649" y="8035215"/>
                </a:lnTo>
                <a:lnTo>
                  <a:pt x="6724649" y="8035217"/>
                </a:lnTo>
                <a:lnTo>
                  <a:pt x="6339337" y="8364924"/>
                </a:lnTo>
                <a:lnTo>
                  <a:pt x="6980709" y="9022467"/>
                </a:lnTo>
                <a:lnTo>
                  <a:pt x="2493189" y="12989822"/>
                </a:lnTo>
                <a:cubicBezTo>
                  <a:pt x="1805478" y="12989821"/>
                  <a:pt x="2055556" y="12989820"/>
                  <a:pt x="1367846" y="12989819"/>
                </a:cubicBezTo>
                <a:lnTo>
                  <a:pt x="0" y="12989819"/>
                </a:lnTo>
                <a:close/>
              </a:path>
            </a:pathLst>
          </a:custGeom>
          <a:noFill/>
        </p:spPr>
        <p:txBody>
          <a:bodyPr wrap="square" bIns="1440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nl-NL" dirty="0"/>
              <a:t>Klik op het icoon om een afbeelding toe te voegen</a:t>
            </a:r>
          </a:p>
        </p:txBody>
      </p:sp>
      <p:sp>
        <p:nvSpPr>
          <p:cNvPr id="30" name="Graphic 4">
            <a:extLst>
              <a:ext uri="{FF2B5EF4-FFF2-40B4-BE49-F238E27FC236}">
                <a16:creationId xmlns:a16="http://schemas.microsoft.com/office/drawing/2014/main" id="{119A8C2D-4C17-620B-BC45-8548752AC321}"/>
              </a:ext>
            </a:extLst>
          </p:cNvPr>
          <p:cNvSpPr>
            <a:spLocks noChangeAspect="1"/>
          </p:cNvSpPr>
          <p:nvPr userDrawn="1"/>
        </p:nvSpPr>
        <p:spPr>
          <a:xfrm>
            <a:off x="3348172" y="1142440"/>
            <a:ext cx="2748249" cy="3847335"/>
          </a:xfrm>
          <a:custGeom>
            <a:avLst/>
            <a:gdLst>
              <a:gd name="connsiteX0" fmla="*/ 1486853 w 7347870"/>
              <a:gd name="connsiteY0" fmla="*/ 10287000 h 10287000"/>
              <a:gd name="connsiteX1" fmla="*/ 17336 w 7347870"/>
              <a:gd name="connsiteY1" fmla="*/ 8780431 h 10287000"/>
              <a:gd name="connsiteX2" fmla="*/ 4287774 w 7347870"/>
              <a:gd name="connsiteY2" fmla="*/ 5126260 h 10287000"/>
              <a:gd name="connsiteX3" fmla="*/ 0 w 7347870"/>
              <a:gd name="connsiteY3" fmla="*/ 1541431 h 10287000"/>
              <a:gd name="connsiteX4" fmla="*/ 1469612 w 7347870"/>
              <a:gd name="connsiteY4" fmla="*/ 0 h 10287000"/>
              <a:gd name="connsiteX5" fmla="*/ 7347871 w 7347870"/>
              <a:gd name="connsiteY5" fmla="*/ 5108924 h 10287000"/>
              <a:gd name="connsiteX6" fmla="*/ 1486853 w 7347870"/>
              <a:gd name="connsiteY6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7870" h="10287000">
                <a:moveTo>
                  <a:pt x="1486853" y="10287000"/>
                </a:moveTo>
                <a:lnTo>
                  <a:pt x="17336" y="8780431"/>
                </a:lnTo>
                <a:lnTo>
                  <a:pt x="4287774" y="5126260"/>
                </a:lnTo>
                <a:lnTo>
                  <a:pt x="0" y="1541431"/>
                </a:lnTo>
                <a:lnTo>
                  <a:pt x="1469612" y="0"/>
                </a:lnTo>
                <a:lnTo>
                  <a:pt x="7347871" y="5108924"/>
                </a:lnTo>
                <a:lnTo>
                  <a:pt x="1486853" y="10287000"/>
                </a:lnTo>
                <a:close/>
              </a:path>
            </a:pathLst>
          </a:custGeom>
          <a:solidFill>
            <a:srgbClr val="E1241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3" name="Tijdelijke aanduiding voor dianummer 35">
            <a:extLst>
              <a:ext uri="{FF2B5EF4-FFF2-40B4-BE49-F238E27FC236}">
                <a16:creationId xmlns:a16="http://schemas.microsoft.com/office/drawing/2014/main" id="{5D2209EE-B972-2679-657E-EF8729C529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4724579" y="6356503"/>
            <a:ext cx="2742843" cy="364573"/>
          </a:xfrm>
        </p:spPr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007438EB-765D-BBD4-A85C-3EEBD82D66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702"/>
            <a:ext cx="2949558" cy="580256"/>
          </a:xfrm>
          <a:solidFill>
            <a:schemeClr val="tx1"/>
          </a:solidFill>
        </p:spPr>
        <p:txBody>
          <a:bodyPr wrap="none" lIns="252000" tIns="144000" bIns="108000" anchor="ctr">
            <a:spAutoFit/>
          </a:bodyPr>
          <a:lstStyle>
            <a:lvl1pPr marL="302438" indent="-302438">
              <a:lnSpc>
                <a:spcPct val="100000"/>
              </a:lnSpc>
              <a:buFontTx/>
              <a:buBlip>
                <a:blip r:embed="rId2"/>
              </a:buBlip>
              <a:defRPr sz="21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Foto links met tekst</a:t>
            </a: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6B9A10EB-FB93-6074-088C-9D192B781D4C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FAF2F509-0F1C-AB81-E197-9C0AD4A46D80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96399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met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6323-4678-42A6-D6E9-402534BB8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108" y="582990"/>
            <a:ext cx="4708756" cy="547683"/>
          </a:xfrm>
        </p:spPr>
        <p:txBody>
          <a:bodyPr wrap="none"/>
          <a:lstStyle>
            <a:lvl1pPr>
              <a:defRPr/>
            </a:lvl1pPr>
          </a:lstStyle>
          <a:p>
            <a:r>
              <a:rPr lang="nl-NL" dirty="0"/>
              <a:t>Foto rechts met ondertitel en tekst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10E5D6-31EA-DE88-7F3C-F69BF2BE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130" y="1207546"/>
            <a:ext cx="4195668" cy="580256"/>
          </a:xfrm>
        </p:spPr>
        <p:txBody>
          <a:bodyPr wrap="none" lIns="252000" tIns="144000" bIns="108000" anchor="ctr" anchorCtr="0">
            <a:spAutoFit/>
          </a:bodyPr>
          <a:lstStyle>
            <a:lvl1pPr marL="302438" indent="-302438">
              <a:lnSpc>
                <a:spcPct val="100000"/>
              </a:lnSpc>
              <a:buFontTx/>
              <a:buBlip>
                <a:blip r:embed="rId2"/>
              </a:buBlip>
              <a:defRPr sz="2117">
                <a:solidFill>
                  <a:schemeClr val="tx2"/>
                </a:solidFill>
              </a:defRPr>
            </a:lvl1pPr>
            <a:lvl2pPr marL="457213" indent="0">
              <a:lnSpc>
                <a:spcPct val="100000"/>
              </a:lnSpc>
              <a:buNone/>
              <a:defRPr sz="2117"/>
            </a:lvl2pPr>
            <a:lvl3pPr marL="914427" indent="0">
              <a:lnSpc>
                <a:spcPct val="100000"/>
              </a:lnSpc>
              <a:buNone/>
              <a:defRPr sz="2117"/>
            </a:lvl3pPr>
            <a:lvl4pPr marL="1371640" indent="0">
              <a:lnSpc>
                <a:spcPct val="100000"/>
              </a:lnSpc>
              <a:buNone/>
              <a:defRPr sz="2117"/>
            </a:lvl4pPr>
            <a:lvl5pPr marL="1828854" indent="0">
              <a:lnSpc>
                <a:spcPct val="100000"/>
              </a:lnSpc>
              <a:buNone/>
              <a:defRPr sz="211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6EA11D0-00CB-CA38-BE67-947E5283F0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1873" y="1998430"/>
            <a:ext cx="4061760" cy="3145070"/>
          </a:xfrm>
        </p:spPr>
        <p:txBody>
          <a:bodyPr/>
          <a:lstStyle>
            <a:lvl1pPr marL="0" indent="0">
              <a:buNone/>
              <a:defRPr/>
            </a:lvl1pPr>
            <a:lvl2pPr marL="457213" indent="0">
              <a:buNone/>
              <a:defRPr/>
            </a:lvl2pPr>
            <a:lvl3pPr marL="914427" indent="0">
              <a:buNone/>
              <a:defRPr/>
            </a:lvl3pPr>
            <a:lvl4pPr marL="1371640" indent="0">
              <a:buNone/>
              <a:defRPr/>
            </a:lvl4pPr>
            <a:lvl5pPr marL="18288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26">
            <a:extLst>
              <a:ext uri="{FF2B5EF4-FFF2-40B4-BE49-F238E27FC236}">
                <a16:creationId xmlns:a16="http://schemas.microsoft.com/office/drawing/2014/main" id="{408A6CC9-06E6-85A4-AD42-8DE5FE313037}"/>
              </a:ext>
            </a:extLst>
          </p:cNvPr>
          <p:cNvGrpSpPr/>
          <p:nvPr userDrawn="1"/>
        </p:nvGrpSpPr>
        <p:grpSpPr>
          <a:xfrm>
            <a:off x="11274291" y="0"/>
            <a:ext cx="917709" cy="833665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6265F5D-2646-2C92-97BE-7AA8F15BC531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B4864C01-7D21-43DA-7163-F2FB01A28206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178EEB7-ECAF-2BBE-0C0F-6EC1510F89A9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51"/>
            </a:p>
          </p:txBody>
        </p:sp>
      </p:grpSp>
      <p:sp>
        <p:nvSpPr>
          <p:cNvPr id="38" name="Graphic 25">
            <a:extLst>
              <a:ext uri="{FF2B5EF4-FFF2-40B4-BE49-F238E27FC236}">
                <a16:creationId xmlns:a16="http://schemas.microsoft.com/office/drawing/2014/main" id="{2C80E28D-762E-D3FA-951C-1FCBC373FF69}"/>
              </a:ext>
            </a:extLst>
          </p:cNvPr>
          <p:cNvSpPr>
            <a:spLocks noChangeAspect="1"/>
          </p:cNvSpPr>
          <p:nvPr userDrawn="1"/>
        </p:nvSpPr>
        <p:spPr>
          <a:xfrm>
            <a:off x="5333633" y="1069579"/>
            <a:ext cx="2754554" cy="4718843"/>
          </a:xfrm>
          <a:custGeom>
            <a:avLst/>
            <a:gdLst>
              <a:gd name="connsiteX0" fmla="*/ 4956879 w 7569807"/>
              <a:gd name="connsiteY0" fmla="*/ 0 h 12968578"/>
              <a:gd name="connsiteX1" fmla="*/ 2478439 w 7569807"/>
              <a:gd name="connsiteY1" fmla="*/ 6484289 h 12968578"/>
              <a:gd name="connsiteX2" fmla="*/ 0 w 7569807"/>
              <a:gd name="connsiteY2" fmla="*/ 12968578 h 12968578"/>
              <a:gd name="connsiteX3" fmla="*/ 2632141 w 7569807"/>
              <a:gd name="connsiteY3" fmla="*/ 12968578 h 12968578"/>
              <a:gd name="connsiteX4" fmla="*/ 5100974 w 7569807"/>
              <a:gd name="connsiteY4" fmla="*/ 6484289 h 12968578"/>
              <a:gd name="connsiteX5" fmla="*/ 7569808 w 7569807"/>
              <a:gd name="connsiteY5" fmla="*/ 0 h 12968578"/>
              <a:gd name="connsiteX6" fmla="*/ 4956879 w 7569807"/>
              <a:gd name="connsiteY6" fmla="*/ 0 h 1296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69807" h="12968578">
                <a:moveTo>
                  <a:pt x="4956879" y="0"/>
                </a:moveTo>
                <a:lnTo>
                  <a:pt x="2478439" y="6484289"/>
                </a:lnTo>
                <a:lnTo>
                  <a:pt x="0" y="12968578"/>
                </a:lnTo>
                <a:lnTo>
                  <a:pt x="2632141" y="12968578"/>
                </a:lnTo>
                <a:lnTo>
                  <a:pt x="5100974" y="6484289"/>
                </a:lnTo>
                <a:lnTo>
                  <a:pt x="7569808" y="0"/>
                </a:lnTo>
                <a:lnTo>
                  <a:pt x="4956879" y="0"/>
                </a:lnTo>
                <a:close/>
              </a:path>
            </a:pathLst>
          </a:custGeom>
          <a:solidFill>
            <a:schemeClr val="accent2"/>
          </a:solidFill>
          <a:ln w="120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2F37FCC9-6190-08B8-2812-E89E2CC8798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0222" y="1679"/>
            <a:ext cx="6959940" cy="6859546"/>
          </a:xfrm>
          <a:custGeom>
            <a:avLst/>
            <a:gdLst>
              <a:gd name="connsiteX0" fmla="*/ 4925505 w 13152294"/>
              <a:gd name="connsiteY0" fmla="*/ 0 h 12963272"/>
              <a:gd name="connsiteX1" fmla="*/ 12966794 w 13152294"/>
              <a:gd name="connsiteY1" fmla="*/ 0 h 12963272"/>
              <a:gd name="connsiteX2" fmla="*/ 12966794 w 13152294"/>
              <a:gd name="connsiteY2" fmla="*/ 12957176 h 12963272"/>
              <a:gd name="connsiteX3" fmla="*/ 13152294 w 13152294"/>
              <a:gd name="connsiteY3" fmla="*/ 12957176 h 12963272"/>
              <a:gd name="connsiteX4" fmla="*/ 13152294 w 13152294"/>
              <a:gd name="connsiteY4" fmla="*/ 12963272 h 12963272"/>
              <a:gd name="connsiteX5" fmla="*/ 0 w 13152294"/>
              <a:gd name="connsiteY5" fmla="*/ 12963272 h 12963272"/>
              <a:gd name="connsiteX6" fmla="*/ 770328 w 13152294"/>
              <a:gd name="connsiteY6" fmla="*/ 10935871 h 12963272"/>
              <a:gd name="connsiteX7" fmla="*/ 1816415 w 13152294"/>
              <a:gd name="connsiteY7" fmla="*/ 10935871 h 12963272"/>
              <a:gd name="connsiteX8" fmla="*/ 3514088 w 13152294"/>
              <a:gd name="connsiteY8" fmla="*/ 6477002 h 12963272"/>
              <a:gd name="connsiteX9" fmla="*/ 5211762 w 13152294"/>
              <a:gd name="connsiteY9" fmla="*/ 2018131 h 12963272"/>
              <a:gd name="connsiteX10" fmla="*/ 4158699 w 13152294"/>
              <a:gd name="connsiteY10" fmla="*/ 2018131 h 1296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52294" h="12963272">
                <a:moveTo>
                  <a:pt x="4925505" y="0"/>
                </a:moveTo>
                <a:lnTo>
                  <a:pt x="12966794" y="0"/>
                </a:lnTo>
                <a:lnTo>
                  <a:pt x="12966794" y="12957176"/>
                </a:lnTo>
                <a:lnTo>
                  <a:pt x="13152294" y="12957176"/>
                </a:lnTo>
                <a:lnTo>
                  <a:pt x="13152294" y="12963272"/>
                </a:lnTo>
                <a:lnTo>
                  <a:pt x="0" y="12963272"/>
                </a:lnTo>
                <a:lnTo>
                  <a:pt x="770328" y="10935871"/>
                </a:lnTo>
                <a:lnTo>
                  <a:pt x="1816415" y="10935871"/>
                </a:lnTo>
                <a:lnTo>
                  <a:pt x="3514088" y="6477002"/>
                </a:lnTo>
                <a:lnTo>
                  <a:pt x="5211762" y="2018131"/>
                </a:lnTo>
                <a:lnTo>
                  <a:pt x="4158699" y="2018131"/>
                </a:lnTo>
                <a:close/>
              </a:path>
            </a:pathLst>
          </a:custGeom>
          <a:noFill/>
        </p:spPr>
        <p:txBody>
          <a:bodyPr wrap="square" bIns="1440000" anchor="ctr" anchorCtr="1">
            <a:noAutofit/>
          </a:bodyPr>
          <a:lstStyle/>
          <a:p>
            <a:pPr marL="0" marR="0" lvl="0" indent="0" algn="l" defTabSz="91442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Consolas" panose="020B0609020204030204" pitchFamily="49" charset="0"/>
              <a:buNone/>
              <a:tabLst/>
              <a:defRPr/>
            </a:pPr>
            <a:r>
              <a:rPr lang="nl-NL" dirty="0"/>
              <a:t>Klik op het icoon om een afbeelding toe te voegen</a:t>
            </a:r>
          </a:p>
        </p:txBody>
      </p:sp>
      <p:sp>
        <p:nvSpPr>
          <p:cNvPr id="42" name="Tijdelijke aanduiding voor dianummer 41">
            <a:extLst>
              <a:ext uri="{FF2B5EF4-FFF2-40B4-BE49-F238E27FC236}">
                <a16:creationId xmlns:a16="http://schemas.microsoft.com/office/drawing/2014/main" id="{0E4FF4E4-2B1B-DD2C-C9D7-C7D1B4FFB8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/>
              <a:pPr algn="ctr"/>
              <a:t>‹#›</a:t>
            </a:fld>
            <a:endParaRPr lang="nl-NL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846498E8-A2FB-ECB1-0DAC-E22324F77F83}"/>
              </a:ext>
            </a:extLst>
          </p:cNvPr>
          <p:cNvSpPr/>
          <p:nvPr userDrawn="1"/>
        </p:nvSpPr>
        <p:spPr>
          <a:xfrm>
            <a:off x="0" y="3101161"/>
            <a:ext cx="771816" cy="2145789"/>
          </a:xfrm>
          <a:custGeom>
            <a:avLst/>
            <a:gdLst>
              <a:gd name="connsiteX0" fmla="*/ 0 w 1458511"/>
              <a:gd name="connsiteY0" fmla="*/ 0 h 4055143"/>
              <a:gd name="connsiteX1" fmla="*/ 1458511 w 1458511"/>
              <a:gd name="connsiteY1" fmla="*/ 619100 h 4055143"/>
              <a:gd name="connsiteX2" fmla="*/ 0 w 1458511"/>
              <a:gd name="connsiteY2" fmla="*/ 4055143 h 40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511" h="4055143">
                <a:moveTo>
                  <a:pt x="0" y="0"/>
                </a:moveTo>
                <a:lnTo>
                  <a:pt x="1458511" y="619100"/>
                </a:lnTo>
                <a:lnTo>
                  <a:pt x="0" y="4055143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>
            <a:noAutofit/>
          </a:bodyPr>
          <a:lstStyle/>
          <a:p>
            <a:endParaRPr sz="1251"/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5DDC8336-EB29-A4C0-C813-1CB1482CAD49}"/>
              </a:ext>
            </a:extLst>
          </p:cNvPr>
          <p:cNvSpPr/>
          <p:nvPr userDrawn="1"/>
        </p:nvSpPr>
        <p:spPr>
          <a:xfrm rot="1349998" flipV="1">
            <a:off x="10982918" y="6197108"/>
            <a:ext cx="1238505" cy="933382"/>
          </a:xfrm>
          <a:custGeom>
            <a:avLst/>
            <a:gdLst>
              <a:gd name="connsiteX0" fmla="*/ 0 w 2340420"/>
              <a:gd name="connsiteY0" fmla="*/ 1763919 h 1763919"/>
              <a:gd name="connsiteX1" fmla="*/ 2011334 w 2340420"/>
              <a:gd name="connsiteY1" fmla="*/ 1763918 h 1763919"/>
              <a:gd name="connsiteX2" fmla="*/ 2340420 w 2340420"/>
              <a:gd name="connsiteY2" fmla="*/ 969432 h 1763919"/>
              <a:gd name="connsiteX3" fmla="*/ 0 w 2340420"/>
              <a:gd name="connsiteY3" fmla="*/ 0 h 176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420" h="1763919">
                <a:moveTo>
                  <a:pt x="0" y="1763919"/>
                </a:moveTo>
                <a:lnTo>
                  <a:pt x="2011334" y="1763918"/>
                </a:lnTo>
                <a:lnTo>
                  <a:pt x="2340420" y="969432"/>
                </a:lnTo>
                <a:lnTo>
                  <a:pt x="0" y="0"/>
                </a:lnTo>
                <a:close/>
              </a:path>
            </a:pathLst>
          </a:custGeom>
          <a:solidFill>
            <a:srgbClr val="37CFB1"/>
          </a:solidFill>
          <a:ln w="1236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504"/>
          </a:p>
        </p:txBody>
      </p:sp>
    </p:spTree>
    <p:extLst>
      <p:ext uri="{BB962C8B-B14F-4D97-AF65-F5344CB8AC3E}">
        <p14:creationId xmlns:p14="http://schemas.microsoft.com/office/powerpoint/2010/main" val="36975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67557-7971-4452-FACD-CE30E30E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3500861" cy="547683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A6F6982-B824-D604-8290-B1511228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94" y="1825384"/>
            <a:ext cx="10515212" cy="43513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nl-NL" dirty="0"/>
          </a:p>
        </p:txBody>
      </p:sp>
      <p:sp>
        <p:nvSpPr>
          <p:cNvPr id="4" name="Tijdelijke aanduiding voor dianummer">
            <a:extLst>
              <a:ext uri="{FF2B5EF4-FFF2-40B4-BE49-F238E27FC236}">
                <a16:creationId xmlns:a16="http://schemas.microsoft.com/office/drawing/2014/main" id="{64A744C0-8112-B361-3844-0A2FC9BB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579" y="6356503"/>
            <a:ext cx="2742843" cy="364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nl-NL" dirty="0">
                <a:solidFill>
                  <a:schemeClr val="accent2"/>
                </a:solidFill>
              </a:rPr>
              <a:t>#</a:t>
            </a:r>
            <a:fld id="{AC149A52-8C99-45E6-992D-26CFDF504BFA}" type="slidenum">
              <a:rPr lang="nl-NL" smtClean="0">
                <a:latin typeface="Tenorite" panose="020B0604020202020204" pitchFamily="2" charset="0"/>
              </a:rPr>
              <a:pPr algn="ctr"/>
              <a:t>‹#›</a:t>
            </a:fld>
            <a:endParaRPr lang="nl-NL" dirty="0">
              <a:latin typeface="Tenorite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07" r:id="rId2"/>
    <p:sldLayoutId id="2147483771" r:id="rId3"/>
    <p:sldLayoutId id="2147483758" r:id="rId4"/>
    <p:sldLayoutId id="2147483752" r:id="rId5"/>
    <p:sldLayoutId id="2147483735" r:id="rId6"/>
    <p:sldLayoutId id="2147483713" r:id="rId7"/>
    <p:sldLayoutId id="2147483719" r:id="rId8"/>
    <p:sldLayoutId id="2147483714" r:id="rId9"/>
    <p:sldLayoutId id="2147483718" r:id="rId10"/>
    <p:sldLayoutId id="2147483726" r:id="rId11"/>
    <p:sldLayoutId id="2147483727" r:id="rId12"/>
    <p:sldLayoutId id="2147483674" r:id="rId13"/>
    <p:sldLayoutId id="2147483720" r:id="rId14"/>
    <p:sldLayoutId id="2147483709" r:id="rId15"/>
    <p:sldLayoutId id="2147483721" r:id="rId16"/>
    <p:sldLayoutId id="2147483717" r:id="rId17"/>
    <p:sldLayoutId id="2147483722" r:id="rId18"/>
    <p:sldLayoutId id="2147483710" r:id="rId19"/>
    <p:sldLayoutId id="2147483711" r:id="rId20"/>
    <p:sldLayoutId id="2147483716" r:id="rId21"/>
    <p:sldLayoutId id="2147483750" r:id="rId22"/>
    <p:sldLayoutId id="2147483723" r:id="rId23"/>
    <p:sldLayoutId id="2147483725" r:id="rId24"/>
    <p:sldLayoutId id="2147483724" r:id="rId25"/>
    <p:sldLayoutId id="2147483728" r:id="rId26"/>
    <p:sldLayoutId id="2147483729" r:id="rId27"/>
    <p:sldLayoutId id="2147483731" r:id="rId28"/>
    <p:sldLayoutId id="2147483732" r:id="rId29"/>
    <p:sldLayoutId id="2147483733" r:id="rId30"/>
    <p:sldLayoutId id="2147483734" r:id="rId31"/>
    <p:sldLayoutId id="2147483730" r:id="rId32"/>
    <p:sldLayoutId id="2147483744" r:id="rId33"/>
    <p:sldLayoutId id="2147483748" r:id="rId34"/>
    <p:sldLayoutId id="2147483742" r:id="rId35"/>
    <p:sldLayoutId id="2147483676" r:id="rId36"/>
    <p:sldLayoutId id="2147483663" r:id="rId37"/>
    <p:sldLayoutId id="2147483680" r:id="rId38"/>
    <p:sldLayoutId id="2147483679" r:id="rId39"/>
    <p:sldLayoutId id="2147483693" r:id="rId40"/>
    <p:sldLayoutId id="2147483694" r:id="rId41"/>
    <p:sldLayoutId id="2147483695" r:id="rId42"/>
    <p:sldLayoutId id="2147483677" r:id="rId43"/>
    <p:sldLayoutId id="2147483696" r:id="rId44"/>
    <p:sldLayoutId id="2147483681" r:id="rId45"/>
    <p:sldLayoutId id="2147483678" r:id="rId46"/>
    <p:sldLayoutId id="2147483697" r:id="rId47"/>
    <p:sldLayoutId id="2147483682" r:id="rId48"/>
    <p:sldLayoutId id="2147483683" r:id="rId49"/>
    <p:sldLayoutId id="2147483686" r:id="rId50"/>
    <p:sldLayoutId id="2147483688" r:id="rId51"/>
    <p:sldLayoutId id="2147483736" r:id="rId52"/>
    <p:sldLayoutId id="2147483689" r:id="rId53"/>
    <p:sldLayoutId id="2147483662" r:id="rId54"/>
    <p:sldLayoutId id="2147483690" r:id="rId55"/>
    <p:sldLayoutId id="2147483675" r:id="rId56"/>
    <p:sldLayoutId id="2147483692" r:id="rId57"/>
    <p:sldLayoutId id="2147483664" r:id="rId58"/>
    <p:sldLayoutId id="2147483691" r:id="rId59"/>
    <p:sldLayoutId id="2147483685" r:id="rId60"/>
    <p:sldLayoutId id="2147483687" r:id="rId61"/>
    <p:sldLayoutId id="2147483701" r:id="rId62"/>
    <p:sldLayoutId id="2147483702" r:id="rId63"/>
    <p:sldLayoutId id="2147483699" r:id="rId64"/>
    <p:sldLayoutId id="2147483700" r:id="rId65"/>
    <p:sldLayoutId id="2147483684" r:id="rId66"/>
    <p:sldLayoutId id="2147483698" r:id="rId67"/>
    <p:sldLayoutId id="2147483772" r:id="rId68"/>
    <p:sldLayoutId id="2147483773" r:id="rId69"/>
  </p:sldLayoutIdLst>
  <p:hf sldNum="0" hdr="0" ftr="0" dt="0"/>
  <p:txStyles>
    <p:titleStyle>
      <a:lvl1pPr marL="191465" indent="-248618" algn="l" defTabSz="914427" rtl="0" eaLnBrk="1" latinLnBrk="0" hangingPunct="1">
        <a:lnSpc>
          <a:spcPct val="90000"/>
        </a:lnSpc>
        <a:spcBef>
          <a:spcPct val="0"/>
        </a:spcBef>
        <a:buFontTx/>
        <a:buBlip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</a:buBlip>
        <a:defRPr sz="2117" b="1" kern="1200">
          <a:solidFill>
            <a:schemeClr val="bg2"/>
          </a:solidFill>
          <a:latin typeface="Tenorite" panose="020B0604020202020204" pitchFamily="2" charset="0"/>
          <a:ea typeface="+mj-ea"/>
          <a:cs typeface="+mj-cs"/>
        </a:defRPr>
      </a:lvl1pPr>
    </p:titleStyle>
    <p:bodyStyle>
      <a:lvl1pPr marL="0" indent="0" algn="l" defTabSz="914427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Consolas" panose="020B0609020204030204" pitchFamily="49" charset="0"/>
        <a:buNone/>
        <a:defRPr sz="1270" kern="1200">
          <a:solidFill>
            <a:srgbClr val="043673"/>
          </a:solidFill>
          <a:latin typeface="Tenorite" panose="020B0604020202020204" pitchFamily="2" charset="0"/>
          <a:ea typeface="+mn-ea"/>
          <a:cs typeface="+mn-cs"/>
        </a:defRPr>
      </a:lvl1pPr>
      <a:lvl2pPr marL="457213" indent="0" algn="l" defTabSz="914427" rtl="0" eaLnBrk="1" latinLnBrk="0" hangingPunct="1">
        <a:lnSpc>
          <a:spcPct val="150000"/>
        </a:lnSpc>
        <a:spcBef>
          <a:spcPts val="500"/>
        </a:spcBef>
        <a:buClr>
          <a:srgbClr val="E2241D"/>
        </a:buClr>
        <a:buFont typeface="Consolas" panose="020B0609020204030204" pitchFamily="49" charset="0"/>
        <a:buNone/>
        <a:defRPr sz="127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2pPr>
      <a:lvl3pPr marL="914427" indent="0" algn="l" defTabSz="914427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Font typeface="Consolas" panose="020B0609020204030204" pitchFamily="49" charset="0"/>
        <a:buNone/>
        <a:defRPr sz="127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3pPr>
      <a:lvl4pPr marL="1371640" indent="0" algn="l" defTabSz="914427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Font typeface="Consolas" panose="020B0609020204030204" pitchFamily="49" charset="0"/>
        <a:buNone/>
        <a:defRPr sz="127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4pPr>
      <a:lvl5pPr marL="1828854" indent="0" algn="l" defTabSz="914427" rtl="0" eaLnBrk="1" latinLnBrk="0" hangingPunct="1">
        <a:lnSpc>
          <a:spcPct val="150000"/>
        </a:lnSpc>
        <a:spcBef>
          <a:spcPts val="500"/>
        </a:spcBef>
        <a:buClr>
          <a:schemeClr val="tx2"/>
        </a:buClr>
        <a:buFont typeface="Consolas" panose="020B0609020204030204" pitchFamily="49" charset="0"/>
        <a:buNone/>
        <a:defRPr sz="127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5pPr>
      <a:lvl6pPr marL="2528018" indent="-241950" algn="l" defTabSz="914427" rtl="0" eaLnBrk="1" latinLnBrk="0" hangingPunct="1">
        <a:lnSpc>
          <a:spcPct val="150000"/>
        </a:lnSpc>
        <a:spcBef>
          <a:spcPts val="500"/>
        </a:spcBef>
        <a:buClr>
          <a:schemeClr val="tx2"/>
        </a:buClr>
        <a:buFont typeface="Consolas" panose="020B0609020204030204" pitchFamily="49" charset="0"/>
        <a:buChar char="/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4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3" pos="4800" userDrawn="1">
          <p15:clr>
            <a:srgbClr val="F26B43"/>
          </p15:clr>
        </p15:guide>
        <p15:guide id="4" pos="5280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6240" userDrawn="1">
          <p15:clr>
            <a:srgbClr val="F26B43"/>
          </p15:clr>
        </p15:guide>
        <p15:guide id="7" pos="6721" userDrawn="1">
          <p15:clr>
            <a:srgbClr val="F26B43"/>
          </p15:clr>
        </p15:guide>
        <p15:guide id="8" pos="7201" userDrawn="1">
          <p15:clr>
            <a:srgbClr val="F26B43"/>
          </p15:clr>
        </p15:guide>
        <p15:guide id="9" pos="3360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pos="2400" userDrawn="1">
          <p15:clr>
            <a:srgbClr val="F26B43"/>
          </p15:clr>
        </p15:guide>
        <p15:guide id="12" pos="1920" userDrawn="1">
          <p15:clr>
            <a:srgbClr val="F26B43"/>
          </p15:clr>
        </p15:guide>
        <p15:guide id="13" pos="1440" userDrawn="1">
          <p15:clr>
            <a:srgbClr val="F26B43"/>
          </p15:clr>
        </p15:guide>
        <p15:guide id="14" pos="959" userDrawn="1">
          <p15:clr>
            <a:srgbClr val="F26B43"/>
          </p15:clr>
        </p15:guide>
        <p15:guide id="15" pos="479" userDrawn="1">
          <p15:clr>
            <a:srgbClr val="F26B43"/>
          </p15:clr>
        </p15:guide>
        <p15:guide id="16" orient="horz" pos="2160" userDrawn="1">
          <p15:clr>
            <a:srgbClr val="F26B43"/>
          </p15:clr>
        </p15:guide>
        <p15:guide id="17" orient="horz" pos="1620" userDrawn="1">
          <p15:clr>
            <a:srgbClr val="F26B43"/>
          </p15:clr>
        </p15:guide>
        <p15:guide id="18" orient="horz" pos="1080" userDrawn="1">
          <p15:clr>
            <a:srgbClr val="F26B43"/>
          </p15:clr>
        </p15:guide>
        <p15:guide id="19" orient="horz" pos="540" userDrawn="1">
          <p15:clr>
            <a:srgbClr val="F26B43"/>
          </p15:clr>
        </p15:guide>
        <p15:guide id="20" orient="horz" pos="2700" userDrawn="1">
          <p15:clr>
            <a:srgbClr val="F26B43"/>
          </p15:clr>
        </p15:guide>
        <p15:guide id="21" orient="horz" pos="3240" userDrawn="1">
          <p15:clr>
            <a:srgbClr val="F26B43"/>
          </p15:clr>
        </p15:guide>
        <p15:guide id="22" orient="horz" pos="3780" userDrawn="1">
          <p15:clr>
            <a:srgbClr val="F26B43"/>
          </p15:clr>
        </p15:guide>
        <p15:guide id="25" pos="4320" userDrawn="1">
          <p15:clr>
            <a:srgbClr val="F26B43"/>
          </p15:clr>
        </p15:guide>
        <p15:guide id="34" pos="7359" userDrawn="1">
          <p15:clr>
            <a:srgbClr val="A4A3A4"/>
          </p15:clr>
        </p15:guide>
        <p15:guide id="35" pos="7042" userDrawn="1">
          <p15:clr>
            <a:srgbClr val="A4A3A4"/>
          </p15:clr>
        </p15:guide>
        <p15:guide id="36" pos="6879" userDrawn="1">
          <p15:clr>
            <a:srgbClr val="A4A3A4"/>
          </p15:clr>
        </p15:guide>
        <p15:guide id="37" pos="6562" userDrawn="1">
          <p15:clr>
            <a:srgbClr val="A4A3A4"/>
          </p15:clr>
        </p15:guide>
        <p15:guide id="38" pos="6399" userDrawn="1">
          <p15:clr>
            <a:srgbClr val="A4A3A4"/>
          </p15:clr>
        </p15:guide>
        <p15:guide id="39" pos="6081" userDrawn="1">
          <p15:clr>
            <a:srgbClr val="A4A3A4"/>
          </p15:clr>
        </p15:guide>
        <p15:guide id="40" pos="5918" userDrawn="1">
          <p15:clr>
            <a:srgbClr val="A4A3A4"/>
          </p15:clr>
        </p15:guide>
        <p15:guide id="41" pos="5602" userDrawn="1">
          <p15:clr>
            <a:srgbClr val="A4A3A4"/>
          </p15:clr>
        </p15:guide>
        <p15:guide id="42" pos="5438" userDrawn="1">
          <p15:clr>
            <a:srgbClr val="A4A3A4"/>
          </p15:clr>
        </p15:guide>
        <p15:guide id="43" pos="5121" userDrawn="1">
          <p15:clr>
            <a:srgbClr val="A4A3A4"/>
          </p15:clr>
        </p15:guide>
        <p15:guide id="44" pos="4959" userDrawn="1">
          <p15:clr>
            <a:srgbClr val="A4A3A4"/>
          </p15:clr>
        </p15:guide>
        <p15:guide id="45" pos="4641" userDrawn="1">
          <p15:clr>
            <a:srgbClr val="A4A3A4"/>
          </p15:clr>
        </p15:guide>
        <p15:guide id="46" pos="4478" userDrawn="1">
          <p15:clr>
            <a:srgbClr val="A4A3A4"/>
          </p15:clr>
        </p15:guide>
        <p15:guide id="47" pos="4162" userDrawn="1">
          <p15:clr>
            <a:srgbClr val="A4A3A4"/>
          </p15:clr>
        </p15:guide>
        <p15:guide id="48" pos="3999" userDrawn="1">
          <p15:clr>
            <a:srgbClr val="A4A3A4"/>
          </p15:clr>
        </p15:guide>
        <p15:guide id="49" pos="3682" userDrawn="1">
          <p15:clr>
            <a:srgbClr val="A4A3A4"/>
          </p15:clr>
        </p15:guide>
        <p15:guide id="50" pos="3518" userDrawn="1">
          <p15:clr>
            <a:srgbClr val="A4A3A4"/>
          </p15:clr>
        </p15:guide>
        <p15:guide id="51" pos="3202" userDrawn="1">
          <p15:clr>
            <a:srgbClr val="A4A3A4"/>
          </p15:clr>
        </p15:guide>
        <p15:guide id="52" pos="3036" userDrawn="1">
          <p15:clr>
            <a:srgbClr val="A4A3A4"/>
          </p15:clr>
        </p15:guide>
        <p15:guide id="53" pos="2721" userDrawn="1">
          <p15:clr>
            <a:srgbClr val="A4A3A4"/>
          </p15:clr>
        </p15:guide>
        <p15:guide id="54" pos="2559" userDrawn="1">
          <p15:clr>
            <a:srgbClr val="A4A3A4"/>
          </p15:clr>
        </p15:guide>
        <p15:guide id="55" pos="2242" userDrawn="1">
          <p15:clr>
            <a:srgbClr val="A4A3A4"/>
          </p15:clr>
        </p15:guide>
        <p15:guide id="56" pos="2078" userDrawn="1">
          <p15:clr>
            <a:srgbClr val="A4A3A4"/>
          </p15:clr>
        </p15:guide>
        <p15:guide id="57" pos="1762" userDrawn="1">
          <p15:clr>
            <a:srgbClr val="A4A3A4"/>
          </p15:clr>
        </p15:guide>
        <p15:guide id="58" pos="1598" userDrawn="1">
          <p15:clr>
            <a:srgbClr val="A4A3A4"/>
          </p15:clr>
        </p15:guide>
        <p15:guide id="59" pos="1281" userDrawn="1">
          <p15:clr>
            <a:srgbClr val="A4A3A4"/>
          </p15:clr>
        </p15:guide>
        <p15:guide id="60" pos="1118" userDrawn="1">
          <p15:clr>
            <a:srgbClr val="A4A3A4"/>
          </p15:clr>
        </p15:guide>
        <p15:guide id="61" pos="801" userDrawn="1">
          <p15:clr>
            <a:srgbClr val="A4A3A4"/>
          </p15:clr>
        </p15:guide>
        <p15:guide id="62" pos="638" userDrawn="1">
          <p15:clr>
            <a:srgbClr val="A4A3A4"/>
          </p15:clr>
        </p15:guide>
        <p15:guide id="64" orient="horz" pos="361" userDrawn="1">
          <p15:clr>
            <a:srgbClr val="A4A3A4"/>
          </p15:clr>
        </p15:guide>
        <p15:guide id="65" orient="horz" pos="720" userDrawn="1">
          <p15:clr>
            <a:srgbClr val="A4A3A4"/>
          </p15:clr>
        </p15:guide>
        <p15:guide id="66" orient="horz" pos="901" userDrawn="1">
          <p15:clr>
            <a:srgbClr val="A4A3A4"/>
          </p15:clr>
        </p15:guide>
        <p15:guide id="67" orient="horz" pos="1259" userDrawn="1">
          <p15:clr>
            <a:srgbClr val="A4A3A4"/>
          </p15:clr>
        </p15:guide>
        <p15:guide id="68" orient="horz" pos="1441" userDrawn="1">
          <p15:clr>
            <a:srgbClr val="A4A3A4"/>
          </p15:clr>
        </p15:guide>
        <p15:guide id="69" orient="horz" pos="1798" userDrawn="1">
          <p15:clr>
            <a:srgbClr val="A4A3A4"/>
          </p15:clr>
        </p15:guide>
        <p15:guide id="70" orient="horz" pos="1981" userDrawn="1">
          <p15:clr>
            <a:srgbClr val="A4A3A4"/>
          </p15:clr>
        </p15:guide>
        <p15:guide id="71" orient="horz" pos="2339" userDrawn="1">
          <p15:clr>
            <a:srgbClr val="A4A3A4"/>
          </p15:clr>
        </p15:guide>
        <p15:guide id="72" orient="horz" pos="2521" userDrawn="1">
          <p15:clr>
            <a:srgbClr val="A4A3A4"/>
          </p15:clr>
        </p15:guide>
        <p15:guide id="73" orient="horz" pos="2880" userDrawn="1">
          <p15:clr>
            <a:srgbClr val="A4A3A4"/>
          </p15:clr>
        </p15:guide>
        <p15:guide id="74" orient="horz" pos="3062" userDrawn="1">
          <p15:clr>
            <a:srgbClr val="A4A3A4"/>
          </p15:clr>
        </p15:guide>
        <p15:guide id="75" orient="horz" pos="3419" userDrawn="1">
          <p15:clr>
            <a:srgbClr val="A4A3A4"/>
          </p15:clr>
        </p15:guide>
        <p15:guide id="76" orient="horz" pos="3602" userDrawn="1">
          <p15:clr>
            <a:srgbClr val="A4A3A4"/>
          </p15:clr>
        </p15:guide>
        <p15:guide id="77" orient="horz" pos="3959" userDrawn="1">
          <p15:clr>
            <a:srgbClr val="A4A3A4"/>
          </p15:clr>
        </p15:guide>
        <p15:guide id="78" pos="32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B39A788-3DDA-DD5E-24E4-000AB74C66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9600" b="1" i="0" dirty="0">
                <a:solidFill>
                  <a:srgbClr val="326198"/>
                </a:solidFill>
                <a:effectLst/>
                <a:latin typeface="Poppins" panose="00000500000000000000" pitchFamily="2" charset="0"/>
              </a:rPr>
              <a:t>Run PowerShell with Azure deployment scripts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70746C8-E519-6ED6-A624-5A1F475A5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i="1" dirty="0"/>
              <a:t>Leo Visser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2573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4FF1C-9F4A-5BFB-1B45-A4C5AAE3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234"/>
            <a:ext cx="12121976" cy="5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EE22-5366-7443-51B0-7C85F7E6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AEE3-BDB2-ADBD-E8D5-639A304D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150"/>
            <a:ext cx="12192000" cy="58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53D27-7647-104D-C64E-1D893157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442"/>
            <a:ext cx="12028714" cy="47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86E7D-05FA-502D-0945-1F5CE951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89"/>
            <a:ext cx="12192000" cy="4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4381744" cy="547683"/>
          </a:xfrm>
        </p:spPr>
        <p:txBody>
          <a:bodyPr/>
          <a:lstStyle/>
          <a:p>
            <a:r>
              <a:rPr lang="en-US" dirty="0"/>
              <a:t>When to use deployment scripts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Needs to be one deployment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Examples: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Adding delay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Calculating values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Running additional tasks</a:t>
            </a:r>
          </a:p>
        </p:txBody>
      </p:sp>
    </p:spTree>
    <p:extLst>
      <p:ext uri="{BB962C8B-B14F-4D97-AF65-F5344CB8AC3E}">
        <p14:creationId xmlns:p14="http://schemas.microsoft.com/office/powerpoint/2010/main" val="124386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4381744" cy="547683"/>
          </a:xfrm>
        </p:spPr>
        <p:txBody>
          <a:bodyPr/>
          <a:lstStyle/>
          <a:p>
            <a:r>
              <a:rPr lang="en-US" dirty="0"/>
              <a:t>When to use deployment scripts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ARM and BICEP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Advantages: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Automatic cleanup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Identity options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Scripts in remote locations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AzPowerShell</a:t>
            </a:r>
            <a:r>
              <a:rPr lang="en-US" sz="3200" dirty="0"/>
              <a:t> included</a:t>
            </a:r>
          </a:p>
        </p:txBody>
      </p:sp>
    </p:spTree>
    <p:extLst>
      <p:ext uri="{BB962C8B-B14F-4D97-AF65-F5344CB8AC3E}">
        <p14:creationId xmlns:p14="http://schemas.microsoft.com/office/powerpoint/2010/main" val="162245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A89B5-D360-AD31-200C-72F6AFFBF486}"/>
              </a:ext>
            </a:extLst>
          </p:cNvPr>
          <p:cNvSpPr txBox="1"/>
          <p:nvPr/>
        </p:nvSpPr>
        <p:spPr>
          <a:xfrm>
            <a:off x="3762561" y="2221792"/>
            <a:ext cx="5677913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F9CC-B99E-FB83-41D2-726D6234606D}"/>
              </a:ext>
            </a:extLst>
          </p:cNvPr>
          <p:cNvSpPr txBox="1"/>
          <p:nvPr/>
        </p:nvSpPr>
        <p:spPr>
          <a:xfrm>
            <a:off x="1076661" y="4109492"/>
            <a:ext cx="1064485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dirty="0"/>
              <a:t>Look at script</a:t>
            </a:r>
          </a:p>
        </p:txBody>
      </p:sp>
    </p:spTree>
    <p:extLst>
      <p:ext uri="{BB962C8B-B14F-4D97-AF65-F5344CB8AC3E}">
        <p14:creationId xmlns:p14="http://schemas.microsoft.com/office/powerpoint/2010/main" val="49813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2338044" cy="547683"/>
          </a:xfrm>
        </p:spPr>
        <p:txBody>
          <a:bodyPr/>
          <a:lstStyle/>
          <a:p>
            <a:r>
              <a:rPr lang="en-US" dirty="0"/>
              <a:t>Authentication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Managed 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 assigned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Create permissions beforehand</a:t>
            </a:r>
          </a:p>
        </p:txBody>
      </p:sp>
    </p:spTree>
    <p:extLst>
      <p:ext uri="{BB962C8B-B14F-4D97-AF65-F5344CB8AC3E}">
        <p14:creationId xmlns:p14="http://schemas.microsoft.com/office/powerpoint/2010/main" val="130136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A89B5-D360-AD31-200C-72F6AFFBF486}"/>
              </a:ext>
            </a:extLst>
          </p:cNvPr>
          <p:cNvSpPr txBox="1"/>
          <p:nvPr/>
        </p:nvSpPr>
        <p:spPr>
          <a:xfrm>
            <a:off x="3762561" y="2221792"/>
            <a:ext cx="5677913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F9CC-B99E-FB83-41D2-726D6234606D}"/>
              </a:ext>
            </a:extLst>
          </p:cNvPr>
          <p:cNvSpPr txBox="1"/>
          <p:nvPr/>
        </p:nvSpPr>
        <p:spPr>
          <a:xfrm>
            <a:off x="1076661" y="4109492"/>
            <a:ext cx="1064485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dirty="0"/>
              <a:t>Look at </a:t>
            </a:r>
            <a:r>
              <a:rPr lang="en-US" sz="5080" dirty="0" err="1"/>
              <a:t>authenication</a:t>
            </a:r>
            <a:endParaRPr lang="en-US" sz="5080" dirty="0"/>
          </a:p>
        </p:txBody>
      </p:sp>
    </p:spTree>
    <p:extLst>
      <p:ext uri="{BB962C8B-B14F-4D97-AF65-F5344CB8AC3E}">
        <p14:creationId xmlns:p14="http://schemas.microsoft.com/office/powerpoint/2010/main" val="383187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2594588" cy="547683"/>
          </a:xfrm>
        </p:spPr>
        <p:txBody>
          <a:bodyPr/>
          <a:lstStyle/>
          <a:p>
            <a:r>
              <a:rPr lang="en-US" dirty="0"/>
              <a:t>Input and output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Input: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Defined as arguments in template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Multiple inputs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Output: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Defined as $</a:t>
            </a:r>
            <a:r>
              <a:rPr lang="en-US" sz="3200" dirty="0" err="1"/>
              <a:t>DeploymentScriptOutputs</a:t>
            </a:r>
            <a:r>
              <a:rPr lang="en-US" sz="3200" dirty="0"/>
              <a:t> object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Multiple outputs supported</a:t>
            </a:r>
          </a:p>
        </p:txBody>
      </p:sp>
    </p:spTree>
    <p:extLst>
      <p:ext uri="{BB962C8B-B14F-4D97-AF65-F5344CB8AC3E}">
        <p14:creationId xmlns:p14="http://schemas.microsoft.com/office/powerpoint/2010/main" val="418789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72F3833-44B6-AB2C-34A8-A1E0C9ECC2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3645" y="1001132"/>
            <a:ext cx="3642878" cy="939360"/>
          </a:xfrm>
        </p:spPr>
        <p:txBody>
          <a:bodyPr/>
          <a:lstStyle/>
          <a:p>
            <a:r>
              <a:rPr lang="nl-NL" sz="5504" dirty="0"/>
              <a:t>Leo Visser</a:t>
            </a:r>
          </a:p>
        </p:txBody>
      </p:sp>
      <p:pic>
        <p:nvPicPr>
          <p:cNvPr id="8" name="Picture 7" descr="A person wearing a headset&#10;&#10;Description automatically generated with low confidence">
            <a:extLst>
              <a:ext uri="{FF2B5EF4-FFF2-40B4-BE49-F238E27FC236}">
                <a16:creationId xmlns:a16="http://schemas.microsoft.com/office/drawing/2014/main" id="{4B2DDBF9-0A44-2561-B297-42940458B4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6"/>
          <a:stretch/>
        </p:blipFill>
        <p:spPr>
          <a:xfrm>
            <a:off x="218288" y="458121"/>
            <a:ext cx="4581109" cy="52599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08B466BB-7E13-36CF-D5A3-34443BBF82E1}"/>
              </a:ext>
            </a:extLst>
          </p:cNvPr>
          <p:cNvSpPr txBox="1">
            <a:spLocks/>
          </p:cNvSpPr>
          <p:nvPr/>
        </p:nvSpPr>
        <p:spPr>
          <a:xfrm>
            <a:off x="5099973" y="2230729"/>
            <a:ext cx="7091700" cy="3626139"/>
          </a:xfrm>
          <a:prstGeom prst="rect">
            <a:avLst/>
          </a:prstGeom>
        </p:spPr>
        <p:txBody>
          <a:bodyPr/>
          <a:lstStyle>
            <a:lvl1pPr marL="0" indent="0" algn="l" defTabSz="1727942" rtl="0" eaLnBrk="1" latinLnBrk="0" hangingPunct="1">
              <a:lnSpc>
                <a:spcPct val="150000"/>
              </a:lnSpc>
              <a:spcBef>
                <a:spcPts val="1890"/>
              </a:spcBef>
              <a:buClr>
                <a:schemeClr val="accent2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Tenorite" panose="020B0604020202020204" pitchFamily="2" charset="0"/>
                <a:ea typeface="+mn-ea"/>
                <a:cs typeface="+mn-cs"/>
              </a:defRPr>
            </a:lvl1pPr>
            <a:lvl2pPr marL="863971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rgbClr val="E2241D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727942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accent1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2591913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accent1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455884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tx2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777055" indent="-45720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tx2"/>
              </a:buClr>
              <a:buFont typeface="Consolas" panose="020B0609020204030204" pitchFamily="49" charset="0"/>
              <a:buChar char="/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75" dirty="0"/>
              <a:t>Cloud Consultant @ OGD ICT-</a:t>
            </a:r>
            <a:r>
              <a:rPr lang="en-US" sz="3175" dirty="0" err="1"/>
              <a:t>diensten</a:t>
            </a:r>
            <a:endParaRPr lang="en-US" sz="3175" dirty="0"/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Azure DevOps and Automation</a:t>
            </a:r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Azure Infrastructure</a:t>
            </a:r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Blog: autosysops.com</a:t>
            </a:r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Socials: @AutoSysOps</a:t>
            </a:r>
          </a:p>
        </p:txBody>
      </p:sp>
      <p:pic>
        <p:nvPicPr>
          <p:cNvPr id="14" name="Picture 2" descr="Geen beschrijving beschikbaar.">
            <a:extLst>
              <a:ext uri="{FF2B5EF4-FFF2-40B4-BE49-F238E27FC236}">
                <a16:creationId xmlns:a16="http://schemas.microsoft.com/office/drawing/2014/main" id="{B40E73AE-4B7E-4B38-66B6-F2154373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09" b="82882" l="10000" r="90000">
                        <a14:foregroundMark x1="35616" y1="55932" x2="35616" y2="55932"/>
                        <a14:foregroundMark x1="45890" y1="41356" x2="45890" y2="41356"/>
                        <a14:backgroundMark x1="15068" y1="71864" x2="15068" y2="71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8918799" y="313429"/>
            <a:ext cx="2199855" cy="20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9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A89B5-D360-AD31-200C-72F6AFFBF486}"/>
              </a:ext>
            </a:extLst>
          </p:cNvPr>
          <p:cNvSpPr txBox="1"/>
          <p:nvPr/>
        </p:nvSpPr>
        <p:spPr>
          <a:xfrm>
            <a:off x="3762561" y="2221792"/>
            <a:ext cx="5677913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F9CC-B99E-FB83-41D2-726D6234606D}"/>
              </a:ext>
            </a:extLst>
          </p:cNvPr>
          <p:cNvSpPr txBox="1"/>
          <p:nvPr/>
        </p:nvSpPr>
        <p:spPr>
          <a:xfrm>
            <a:off x="1076661" y="4109492"/>
            <a:ext cx="1064485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dirty="0"/>
              <a:t>Deploy Schedule</a:t>
            </a:r>
          </a:p>
        </p:txBody>
      </p:sp>
    </p:spTree>
    <p:extLst>
      <p:ext uri="{BB962C8B-B14F-4D97-AF65-F5344CB8AC3E}">
        <p14:creationId xmlns:p14="http://schemas.microsoft.com/office/powerpoint/2010/main" val="27951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04BE1-7D11-EB1B-4A3A-99AA024A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801"/>
            <a:ext cx="12140592" cy="35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2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FDA22-BCEB-EB05-EFD2-9E6B3EFE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101"/>
            <a:ext cx="12192000" cy="50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8BB7A-6DD8-C849-18BD-73829ED9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83729"/>
            <a:ext cx="12235293" cy="4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3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90147-FF16-1473-ED02-9EBAF787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061"/>
            <a:ext cx="12192000" cy="47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2594588" cy="547683"/>
          </a:xfrm>
        </p:spPr>
        <p:txBody>
          <a:bodyPr/>
          <a:lstStyle/>
          <a:p>
            <a:r>
              <a:rPr lang="en-US" dirty="0"/>
              <a:t>Troubleshooting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Scripts can fail</a:t>
            </a:r>
          </a:p>
          <a:p>
            <a:pPr marL="742963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Error logging</a:t>
            </a:r>
          </a:p>
        </p:txBody>
      </p:sp>
    </p:spTree>
    <p:extLst>
      <p:ext uri="{BB962C8B-B14F-4D97-AF65-F5344CB8AC3E}">
        <p14:creationId xmlns:p14="http://schemas.microsoft.com/office/powerpoint/2010/main" val="3980579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A89B5-D360-AD31-200C-72F6AFFBF486}"/>
              </a:ext>
            </a:extLst>
          </p:cNvPr>
          <p:cNvSpPr txBox="1"/>
          <p:nvPr/>
        </p:nvSpPr>
        <p:spPr>
          <a:xfrm>
            <a:off x="3762561" y="2221792"/>
            <a:ext cx="5677913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F9CC-B99E-FB83-41D2-726D6234606D}"/>
              </a:ext>
            </a:extLst>
          </p:cNvPr>
          <p:cNvSpPr txBox="1"/>
          <p:nvPr/>
        </p:nvSpPr>
        <p:spPr>
          <a:xfrm>
            <a:off x="1076661" y="4109492"/>
            <a:ext cx="1064485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dirty="0"/>
              <a:t>Failed Script</a:t>
            </a:r>
          </a:p>
        </p:txBody>
      </p:sp>
    </p:spTree>
    <p:extLst>
      <p:ext uri="{BB962C8B-B14F-4D97-AF65-F5344CB8AC3E}">
        <p14:creationId xmlns:p14="http://schemas.microsoft.com/office/powerpoint/2010/main" val="354563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30313-3DA1-7F22-EA04-103FAA44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823"/>
            <a:ext cx="12192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F963F-C2AA-4B9A-E540-6FD0214B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580"/>
            <a:ext cx="12192000" cy="64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2594588" cy="547683"/>
          </a:xfrm>
        </p:spPr>
        <p:txBody>
          <a:bodyPr/>
          <a:lstStyle/>
          <a:p>
            <a:r>
              <a:rPr lang="en-US" dirty="0"/>
              <a:t>How I used them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1211E93F-239E-ADC9-A929-4B9DBCC1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Policy remediation scripts for complex tagging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Automatically deploy a start/stop </a:t>
            </a:r>
            <a:r>
              <a:rPr lang="en-US" sz="3200" dirty="0" err="1"/>
              <a:t>vm</a:t>
            </a:r>
            <a:r>
              <a:rPr lang="en-US" sz="3200" dirty="0"/>
              <a:t> solution with custom scripts for update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75071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9C7D201-A934-3069-ECC9-769FD40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Infrastructure as Code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are deployment scripts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When to use deployment scripts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Input and output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Troubleshooting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I used them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1516985" cy="547683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62825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72F3833-44B6-AB2C-34A8-A1E0C9ECC2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001" y="783891"/>
            <a:ext cx="3876660" cy="939360"/>
          </a:xfrm>
        </p:spPr>
        <p:txBody>
          <a:bodyPr/>
          <a:lstStyle/>
          <a:p>
            <a:r>
              <a:rPr lang="nl-NL" sz="5504" dirty="0" err="1"/>
              <a:t>Questions</a:t>
            </a:r>
            <a:r>
              <a:rPr lang="nl-NL" sz="5504" dirty="0"/>
              <a:t>?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08B466BB-7E13-36CF-D5A3-34443BBF82E1}"/>
              </a:ext>
            </a:extLst>
          </p:cNvPr>
          <p:cNvSpPr txBox="1">
            <a:spLocks/>
          </p:cNvSpPr>
          <p:nvPr/>
        </p:nvSpPr>
        <p:spPr>
          <a:xfrm>
            <a:off x="863757" y="3910354"/>
            <a:ext cx="7091700" cy="1788519"/>
          </a:xfrm>
          <a:prstGeom prst="rect">
            <a:avLst/>
          </a:prstGeom>
        </p:spPr>
        <p:txBody>
          <a:bodyPr/>
          <a:lstStyle>
            <a:lvl1pPr marL="0" indent="0" algn="l" defTabSz="1727942" rtl="0" eaLnBrk="1" latinLnBrk="0" hangingPunct="1">
              <a:lnSpc>
                <a:spcPct val="150000"/>
              </a:lnSpc>
              <a:spcBef>
                <a:spcPts val="1890"/>
              </a:spcBef>
              <a:buClr>
                <a:schemeClr val="accent2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Tenorite" panose="020B0604020202020204" pitchFamily="2" charset="0"/>
                <a:ea typeface="+mn-ea"/>
                <a:cs typeface="+mn-cs"/>
              </a:defRPr>
            </a:lvl1pPr>
            <a:lvl2pPr marL="863971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rgbClr val="E2241D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727942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accent1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2591913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accent1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455884" indent="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tx2"/>
              </a:buClr>
              <a:buFont typeface="Consolas" panose="020B0609020204030204" pitchFamily="49" charset="0"/>
              <a:buNone/>
              <a:defRPr sz="24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777055" indent="-457200" algn="l" defTabSz="1727942" rtl="0" eaLnBrk="1" latinLnBrk="0" hangingPunct="1">
              <a:lnSpc>
                <a:spcPct val="150000"/>
              </a:lnSpc>
              <a:spcBef>
                <a:spcPts val="945"/>
              </a:spcBef>
              <a:buClr>
                <a:schemeClr val="tx2"/>
              </a:buClr>
              <a:buFont typeface="Consolas" panose="020B0609020204030204" pitchFamily="49" charset="0"/>
              <a:buChar char="/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Blog: autosysops.com</a:t>
            </a:r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/>
              <a:t>Socials: @AutoSysOps</a:t>
            </a:r>
          </a:p>
          <a:p>
            <a:pPr marL="181463" indent="-181463">
              <a:lnSpc>
                <a:spcPct val="100000"/>
              </a:lnSpc>
              <a:buFontTx/>
              <a:buChar char="-"/>
            </a:pPr>
            <a:r>
              <a:rPr lang="en-US" sz="3175" dirty="0" err="1"/>
              <a:t>Github</a:t>
            </a:r>
            <a:r>
              <a:rPr lang="en-US" sz="3175" dirty="0"/>
              <a:t>: github.com/</a:t>
            </a:r>
            <a:r>
              <a:rPr lang="en-US" sz="3175" dirty="0" err="1"/>
              <a:t>AutoSysOps</a:t>
            </a:r>
            <a:endParaRPr lang="en-US" sz="3175" dirty="0"/>
          </a:p>
        </p:txBody>
      </p:sp>
      <p:pic>
        <p:nvPicPr>
          <p:cNvPr id="14" name="Picture 2" descr="Geen beschrijving beschikbaar.">
            <a:extLst>
              <a:ext uri="{FF2B5EF4-FFF2-40B4-BE49-F238E27FC236}">
                <a16:creationId xmlns:a16="http://schemas.microsoft.com/office/drawing/2014/main" id="{B40E73AE-4B7E-4B38-66B6-F2154373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09" b="82882" l="10000" r="90000">
                        <a14:foregroundMark x1="35616" y1="55932" x2="35616" y2="55932"/>
                        <a14:foregroundMark x1="45890" y1="41356" x2="45890" y2="41356"/>
                        <a14:backgroundMark x1="15068" y1="71864" x2="15068" y2="71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7486977" y="1349110"/>
            <a:ext cx="4471077" cy="41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3238675" cy="547683"/>
          </a:xfrm>
        </p:spPr>
        <p:txBody>
          <a:bodyPr/>
          <a:lstStyle/>
          <a:p>
            <a:r>
              <a:rPr lang="en-US" dirty="0"/>
              <a:t>Infrastructure as Code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2B091324-3B5C-868F-621E-A52C0961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Less errors -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Less manual labor –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Better 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533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3238675" cy="547683"/>
          </a:xfrm>
        </p:spPr>
        <p:txBody>
          <a:bodyPr/>
          <a:lstStyle/>
          <a:p>
            <a:r>
              <a:rPr lang="en-US" dirty="0"/>
              <a:t>Infrastructure as Code</a:t>
            </a:r>
            <a:endParaRPr lang="nl-NL" dirty="0"/>
          </a:p>
        </p:txBody>
      </p:sp>
      <p:sp>
        <p:nvSpPr>
          <p:cNvPr id="2" name="Tijdelijke aanduiding voor inhoud 6">
            <a:extLst>
              <a:ext uri="{FF2B5EF4-FFF2-40B4-BE49-F238E27FC236}">
                <a16:creationId xmlns:a16="http://schemas.microsoft.com/office/drawing/2014/main" id="{2B091324-3B5C-868F-621E-A52C0961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73" y="1402081"/>
            <a:ext cx="9648255" cy="402619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Arm or Bicep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Template Specs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Azure DevOps Pipelines / GitHub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Deployment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763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4030943" cy="547683"/>
          </a:xfrm>
        </p:spPr>
        <p:txBody>
          <a:bodyPr/>
          <a:lstStyle/>
          <a:p>
            <a:r>
              <a:rPr lang="en-US" dirty="0"/>
              <a:t>What are deployment scripts</a:t>
            </a:r>
            <a:endParaRPr lang="nl-NL" dirty="0"/>
          </a:p>
        </p:txBody>
      </p:sp>
      <p:pic>
        <p:nvPicPr>
          <p:cNvPr id="4" name="Picture 4" descr="Azure has a new logo, but where do you download it? Here!">
            <a:extLst>
              <a:ext uri="{FF2B5EF4-FFF2-40B4-BE49-F238E27FC236}">
                <a16:creationId xmlns:a16="http://schemas.microsoft.com/office/drawing/2014/main" id="{0FE85BA4-F6C2-4A10-AC03-6116DEDB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4579"/>
            <a:ext cx="3537857" cy="35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C53E459-ADE5-BAC3-51E9-B00E4B3319D1}"/>
              </a:ext>
            </a:extLst>
          </p:cNvPr>
          <p:cNvSpPr/>
          <p:nvPr/>
        </p:nvSpPr>
        <p:spPr>
          <a:xfrm>
            <a:off x="968829" y="1774371"/>
            <a:ext cx="1404257" cy="455022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DF6A1A-EE39-D002-DB77-D06063E66688}"/>
              </a:ext>
            </a:extLst>
          </p:cNvPr>
          <p:cNvSpPr/>
          <p:nvPr/>
        </p:nvSpPr>
        <p:spPr>
          <a:xfrm>
            <a:off x="2286000" y="2237015"/>
            <a:ext cx="4419600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A5BCF3-5A8C-B71E-5639-195638481FF6}"/>
              </a:ext>
            </a:extLst>
          </p:cNvPr>
          <p:cNvSpPr/>
          <p:nvPr/>
        </p:nvSpPr>
        <p:spPr>
          <a:xfrm>
            <a:off x="2286000" y="2917372"/>
            <a:ext cx="4419600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4346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4E7F85C-893A-9A51-02A0-B7709272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08" y="582990"/>
            <a:ext cx="4030943" cy="547683"/>
          </a:xfrm>
        </p:spPr>
        <p:txBody>
          <a:bodyPr/>
          <a:lstStyle/>
          <a:p>
            <a:r>
              <a:rPr lang="en-US" dirty="0"/>
              <a:t>What are deployment scripts</a:t>
            </a:r>
            <a:endParaRPr lang="nl-NL" dirty="0"/>
          </a:p>
        </p:txBody>
      </p:sp>
      <p:pic>
        <p:nvPicPr>
          <p:cNvPr id="4" name="Picture 4" descr="Azure has a new logo, but where do you download it? Here!">
            <a:extLst>
              <a:ext uri="{FF2B5EF4-FFF2-40B4-BE49-F238E27FC236}">
                <a16:creationId xmlns:a16="http://schemas.microsoft.com/office/drawing/2014/main" id="{0FE85BA4-F6C2-4A10-AC03-6116DEDB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4579"/>
            <a:ext cx="3537857" cy="35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C53E459-ADE5-BAC3-51E9-B00E4B3319D1}"/>
              </a:ext>
            </a:extLst>
          </p:cNvPr>
          <p:cNvSpPr/>
          <p:nvPr/>
        </p:nvSpPr>
        <p:spPr>
          <a:xfrm>
            <a:off x="968829" y="1774371"/>
            <a:ext cx="1404257" cy="455022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Deployment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DF6A1A-EE39-D002-DB77-D06063E66688}"/>
              </a:ext>
            </a:extLst>
          </p:cNvPr>
          <p:cNvSpPr/>
          <p:nvPr/>
        </p:nvSpPr>
        <p:spPr>
          <a:xfrm>
            <a:off x="2286000" y="2237015"/>
            <a:ext cx="4419600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A5BCF3-5A8C-B71E-5639-195638481FF6}"/>
              </a:ext>
            </a:extLst>
          </p:cNvPr>
          <p:cNvSpPr/>
          <p:nvPr/>
        </p:nvSpPr>
        <p:spPr>
          <a:xfrm>
            <a:off x="2286000" y="2917372"/>
            <a:ext cx="4419600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</a:t>
            </a:r>
          </a:p>
        </p:txBody>
      </p: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B1E36939-8084-E80B-405C-8B9569E4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142" y="3505200"/>
            <a:ext cx="914400" cy="914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B925F7B-6A60-D25E-9678-4501E2881FEF}"/>
              </a:ext>
            </a:extLst>
          </p:cNvPr>
          <p:cNvSpPr/>
          <p:nvPr/>
        </p:nvSpPr>
        <p:spPr>
          <a:xfrm>
            <a:off x="2286000" y="3738334"/>
            <a:ext cx="1415142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Script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149EA5-ACDB-DF4A-B148-CDBD398B62AA}"/>
              </a:ext>
            </a:extLst>
          </p:cNvPr>
          <p:cNvSpPr/>
          <p:nvPr/>
        </p:nvSpPr>
        <p:spPr>
          <a:xfrm>
            <a:off x="2286000" y="4553853"/>
            <a:ext cx="3810000" cy="5116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35328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A89B5-D360-AD31-200C-72F6AFFBF486}"/>
              </a:ext>
            </a:extLst>
          </p:cNvPr>
          <p:cNvSpPr txBox="1"/>
          <p:nvPr/>
        </p:nvSpPr>
        <p:spPr>
          <a:xfrm>
            <a:off x="3762561" y="2221792"/>
            <a:ext cx="5677913" cy="212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3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8F9CC-B99E-FB83-41D2-726D6234606D}"/>
              </a:ext>
            </a:extLst>
          </p:cNvPr>
          <p:cNvSpPr txBox="1"/>
          <p:nvPr/>
        </p:nvSpPr>
        <p:spPr>
          <a:xfrm>
            <a:off x="1076661" y="4109492"/>
            <a:ext cx="1064485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dirty="0"/>
              <a:t>Deploy Runbook</a:t>
            </a:r>
          </a:p>
        </p:txBody>
      </p:sp>
    </p:spTree>
    <p:extLst>
      <p:ext uri="{BB962C8B-B14F-4D97-AF65-F5344CB8AC3E}">
        <p14:creationId xmlns:p14="http://schemas.microsoft.com/office/powerpoint/2010/main" val="416214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2F4A4-B03D-EB0A-4B1C-F9E308B6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991"/>
            <a:ext cx="12217446" cy="47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083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GD 2.0">
      <a:dk1>
        <a:srgbClr val="033672"/>
      </a:dk1>
      <a:lt1>
        <a:srgbClr val="FFFFFF"/>
      </a:lt1>
      <a:dk2>
        <a:srgbClr val="033672"/>
      </a:dk2>
      <a:lt2>
        <a:srgbClr val="FFFFFF"/>
      </a:lt2>
      <a:accent1>
        <a:srgbClr val="36CFB1"/>
      </a:accent1>
      <a:accent2>
        <a:srgbClr val="E1241D"/>
      </a:accent2>
      <a:accent3>
        <a:srgbClr val="033672"/>
      </a:accent3>
      <a:accent4>
        <a:srgbClr val="2BC1DE"/>
      </a:accent4>
      <a:accent5>
        <a:srgbClr val="E31C79"/>
      </a:accent5>
      <a:accent6>
        <a:srgbClr val="FFCB05"/>
      </a:accent6>
      <a:hlink>
        <a:srgbClr val="36CFB1"/>
      </a:hlink>
      <a:folHlink>
        <a:srgbClr val="86E2D0"/>
      </a:folHlink>
    </a:clrScheme>
    <a:fontScheme name="OGD PowerPoint 2.0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2.0.potx" id="{0762C48E-79DD-4088-98CE-3B66E2EE8939}" vid="{21B9478E-1B3C-4800-9804-A12D9E0E50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5C692E8E4D14B82F4D614C728A811" ma:contentTypeVersion="5" ma:contentTypeDescription="Een nieuw document maken." ma:contentTypeScope="" ma:versionID="a567dbbd4d0052bfb544327943a068ee">
  <xsd:schema xmlns:xsd="http://www.w3.org/2001/XMLSchema" xmlns:xs="http://www.w3.org/2001/XMLSchema" xmlns:p="http://schemas.microsoft.com/office/2006/metadata/properties" xmlns:ns2="77c9e9a6-bfc6-4082-b9ab-d98b1f24fafd" xmlns:ns3="cfe9762e-233d-4529-b577-9f6a33c3477e" targetNamespace="http://schemas.microsoft.com/office/2006/metadata/properties" ma:root="true" ma:fieldsID="e128da72b6ff781a0944cbab55baf3ef" ns2:_="" ns3:_="">
    <xsd:import namespace="77c9e9a6-bfc6-4082-b9ab-d98b1f24fafd"/>
    <xsd:import namespace="cfe9762e-233d-4529-b577-9f6a33c34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9e9a6-bfc6-4082-b9ab-d98b1f24f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9762e-233d-4529-b577-9f6a33c347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F45E95-C57D-40D8-810F-D09D83AD4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9e9a6-bfc6-4082-b9ab-d98b1f24fafd"/>
    <ds:schemaRef ds:uri="cfe9762e-233d-4529-b577-9f6a33c34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19DBF-77D4-4182-A4CC-713BE9AD88BF}">
  <ds:schemaRefs>
    <ds:schemaRef ds:uri="http://www.w3.org/XML/1998/namespace"/>
    <ds:schemaRef ds:uri="http://schemas.microsoft.com/office/2006/documentManagement/types"/>
    <ds:schemaRef ds:uri="http://purl.org/dc/elements/1.1/"/>
    <ds:schemaRef ds:uri="56d2b752-7a65-424f-bbbd-ffcdca697d8f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2e7ea76-7943-4142-b2ee-42dbae7ef6df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EC968E6-83F8-485E-B70F-A2C6E8DE2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2.0</Template>
  <TotalTime>156</TotalTime>
  <Words>288</Words>
  <Application>Microsoft Office PowerPoint</Application>
  <PresentationFormat>Widescreen</PresentationFormat>
  <Paragraphs>87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Corbel</vt:lpstr>
      <vt:lpstr>Poppins</vt:lpstr>
      <vt:lpstr>Rockwell</vt:lpstr>
      <vt:lpstr>System Font Regular</vt:lpstr>
      <vt:lpstr>Tenorite</vt:lpstr>
      <vt:lpstr>Kantoorthema</vt:lpstr>
      <vt:lpstr>PowerPoint Presentation</vt:lpstr>
      <vt:lpstr>PowerPoint Presentation</vt:lpstr>
      <vt:lpstr>Agenda</vt:lpstr>
      <vt:lpstr>Infrastructure as Code</vt:lpstr>
      <vt:lpstr>Infrastructure as Code</vt:lpstr>
      <vt:lpstr>What are deployment scripts</vt:lpstr>
      <vt:lpstr>What are deployment scripts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use deployment scripts</vt:lpstr>
      <vt:lpstr>When to use deployment scripts</vt:lpstr>
      <vt:lpstr>PowerPoint Presentation</vt:lpstr>
      <vt:lpstr>Authentication</vt:lpstr>
      <vt:lpstr>PowerPoint Presentation</vt:lpstr>
      <vt:lpstr>Input and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Troubleshooting</vt:lpstr>
      <vt:lpstr>PowerPoint Presentation</vt:lpstr>
      <vt:lpstr>PowerPoint Presentation</vt:lpstr>
      <vt:lpstr>PowerPoint Presentation</vt:lpstr>
      <vt:lpstr>How I used them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Visser</dc:creator>
  <cp:lastModifiedBy>Leo Visser</cp:lastModifiedBy>
  <cp:revision>1</cp:revision>
  <dcterms:created xsi:type="dcterms:W3CDTF">2023-08-30T11:44:44Z</dcterms:created>
  <dcterms:modified xsi:type="dcterms:W3CDTF">2023-08-30T14:21:03Z</dcterms:modified>
  <cp:version>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e0ea1b-66e3-485e-aa7a-7314a550a1e4_Enabled">
    <vt:lpwstr>true</vt:lpwstr>
  </property>
  <property fmtid="{D5CDD505-2E9C-101B-9397-08002B2CF9AE}" pid="3" name="MSIP_Label_39e0ea1b-66e3-485e-aa7a-7314a550a1e4_SetDate">
    <vt:lpwstr>2020-06-12T08:10:44Z</vt:lpwstr>
  </property>
  <property fmtid="{D5CDD505-2E9C-101B-9397-08002B2CF9AE}" pid="4" name="MSIP_Label_39e0ea1b-66e3-485e-aa7a-7314a550a1e4_Method">
    <vt:lpwstr>Standard</vt:lpwstr>
  </property>
  <property fmtid="{D5CDD505-2E9C-101B-9397-08002B2CF9AE}" pid="5" name="MSIP_Label_39e0ea1b-66e3-485e-aa7a-7314a550a1e4_Name">
    <vt:lpwstr>39e0ea1b-66e3-485e-aa7a-7314a550a1e4</vt:lpwstr>
  </property>
  <property fmtid="{D5CDD505-2E9C-101B-9397-08002B2CF9AE}" pid="6" name="MSIP_Label_39e0ea1b-66e3-485e-aa7a-7314a550a1e4_SiteId">
    <vt:lpwstr>afca0a52-882c-4fa8-b71d-f6db2e36058b</vt:lpwstr>
  </property>
  <property fmtid="{D5CDD505-2E9C-101B-9397-08002B2CF9AE}" pid="7" name="MSIP_Label_39e0ea1b-66e3-485e-aa7a-7314a550a1e4_ActionId">
    <vt:lpwstr>c3e87166-5ab7-4356-91b0-000091da4db1</vt:lpwstr>
  </property>
  <property fmtid="{D5CDD505-2E9C-101B-9397-08002B2CF9AE}" pid="8" name="MSIP_Label_39e0ea1b-66e3-485e-aa7a-7314a550a1e4_ContentBits">
    <vt:lpwstr>0</vt:lpwstr>
  </property>
  <property fmtid="{D5CDD505-2E9C-101B-9397-08002B2CF9AE}" pid="9" name="ContentTypeId">
    <vt:lpwstr>0x010100E305C692E8E4D14B82F4D614C728A811</vt:lpwstr>
  </property>
  <property fmtid="{D5CDD505-2E9C-101B-9397-08002B2CF9AE}" pid="10" name="MediaServiceImageTags">
    <vt:lpwstr/>
  </property>
</Properties>
</file>