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7"/>
  </p:notesMasterIdLst>
  <p:sldIdLst>
    <p:sldId id="309" r:id="rId5"/>
    <p:sldId id="311" r:id="rId6"/>
    <p:sldId id="310" r:id="rId7"/>
    <p:sldId id="312" r:id="rId8"/>
    <p:sldId id="347" r:id="rId9"/>
    <p:sldId id="353" r:id="rId10"/>
    <p:sldId id="354" r:id="rId11"/>
    <p:sldId id="348" r:id="rId12"/>
    <p:sldId id="355" r:id="rId13"/>
    <p:sldId id="356" r:id="rId14"/>
    <p:sldId id="346" r:id="rId15"/>
    <p:sldId id="313" r:id="rId16"/>
    <p:sldId id="314" r:id="rId17"/>
    <p:sldId id="317" r:id="rId18"/>
    <p:sldId id="318" r:id="rId19"/>
    <p:sldId id="316" r:id="rId20"/>
    <p:sldId id="315" r:id="rId21"/>
    <p:sldId id="319" r:id="rId22"/>
    <p:sldId id="320" r:id="rId23"/>
    <p:sldId id="321" r:id="rId24"/>
    <p:sldId id="357" r:id="rId25"/>
    <p:sldId id="358" r:id="rId26"/>
    <p:sldId id="322" r:id="rId27"/>
    <p:sldId id="359" r:id="rId28"/>
    <p:sldId id="360" r:id="rId29"/>
    <p:sldId id="324" r:id="rId30"/>
    <p:sldId id="325" r:id="rId31"/>
    <p:sldId id="326" r:id="rId32"/>
    <p:sldId id="327" r:id="rId33"/>
    <p:sldId id="328" r:id="rId34"/>
    <p:sldId id="329" r:id="rId35"/>
    <p:sldId id="362" r:id="rId36"/>
    <p:sldId id="352" r:id="rId37"/>
    <p:sldId id="349" r:id="rId38"/>
    <p:sldId id="330" r:id="rId39"/>
    <p:sldId id="333" r:id="rId40"/>
    <p:sldId id="335" r:id="rId41"/>
    <p:sldId id="350" r:id="rId42"/>
    <p:sldId id="351" r:id="rId43"/>
    <p:sldId id="331" r:id="rId44"/>
    <p:sldId id="334" r:id="rId45"/>
    <p:sldId id="332" r:id="rId46"/>
    <p:sldId id="338" r:id="rId47"/>
    <p:sldId id="336" r:id="rId48"/>
    <p:sldId id="337" r:id="rId49"/>
    <p:sldId id="339" r:id="rId50"/>
    <p:sldId id="340" r:id="rId51"/>
    <p:sldId id="341" r:id="rId52"/>
    <p:sldId id="343" r:id="rId53"/>
    <p:sldId id="344" r:id="rId54"/>
    <p:sldId id="361" r:id="rId55"/>
    <p:sldId id="345" r:id="rId56"/>
  </p:sldIdLst>
  <p:sldSz cx="2303938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F0C7BA-51B0-4E87-9031-AFC3FF2CCC26}">
          <p14:sldIdLst>
            <p14:sldId id="309"/>
            <p14:sldId id="311"/>
            <p14:sldId id="310"/>
          </p14:sldIdLst>
        </p14:section>
        <p14:section name="Zero trust and cloud networking" id="{719174D8-5B6A-4E1A-8F7F-3F590434C572}">
          <p14:sldIdLst>
            <p14:sldId id="312"/>
            <p14:sldId id="347"/>
            <p14:sldId id="353"/>
            <p14:sldId id="354"/>
            <p14:sldId id="348"/>
            <p14:sldId id="355"/>
            <p14:sldId id="356"/>
          </p14:sldIdLst>
        </p14:section>
        <p14:section name="Introduction into Azure Networking" id="{740D1ED2-C9C8-438E-B87D-67D23588EC07}">
          <p14:sldIdLst>
            <p14:sldId id="346"/>
            <p14:sldId id="313"/>
            <p14:sldId id="314"/>
            <p14:sldId id="317"/>
            <p14:sldId id="318"/>
            <p14:sldId id="316"/>
            <p14:sldId id="315"/>
            <p14:sldId id="319"/>
          </p14:sldIdLst>
        </p14:section>
        <p14:section name="Common Mistakes" id="{B0B4B9DE-180D-4B02-9030-6F11E4A294BA}">
          <p14:sldIdLst>
            <p14:sldId id="320"/>
            <p14:sldId id="321"/>
            <p14:sldId id="357"/>
            <p14:sldId id="358"/>
            <p14:sldId id="322"/>
            <p14:sldId id="359"/>
            <p14:sldId id="360"/>
          </p14:sldIdLst>
        </p14:section>
        <p14:section name="Flow Logs" id="{AF2B4E60-5351-4520-A2AA-C085F1D6CFEB}">
          <p14:sldIdLst>
            <p14:sldId id="324"/>
            <p14:sldId id="325"/>
            <p14:sldId id="326"/>
          </p14:sldIdLst>
        </p14:section>
        <p14:section name="Traffic Analytics" id="{E2BE1F33-7DCF-4D27-B6E3-6FA6B80EC0AB}">
          <p14:sldIdLst>
            <p14:sldId id="327"/>
            <p14:sldId id="328"/>
            <p14:sldId id="329"/>
            <p14:sldId id="362"/>
            <p14:sldId id="352"/>
            <p14:sldId id="349"/>
            <p14:sldId id="330"/>
            <p14:sldId id="333"/>
            <p14:sldId id="335"/>
            <p14:sldId id="350"/>
            <p14:sldId id="351"/>
            <p14:sldId id="331"/>
            <p14:sldId id="334"/>
            <p14:sldId id="332"/>
            <p14:sldId id="338"/>
            <p14:sldId id="336"/>
            <p14:sldId id="337"/>
            <p14:sldId id="339"/>
            <p14:sldId id="340"/>
            <p14:sldId id="341"/>
            <p14:sldId id="343"/>
            <p14:sldId id="344"/>
          </p14:sldIdLst>
        </p14:section>
        <p14:section name="Questions" id="{1E004121-4484-4656-861E-9D66890519F8}">
          <p14:sldIdLst>
            <p14:sldId id="361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DFC"/>
    <a:srgbClr val="E1241D"/>
    <a:srgbClr val="DFF7F2"/>
    <a:srgbClr val="C7F2EA"/>
    <a:srgbClr val="AFECE0"/>
    <a:srgbClr val="98E7D7"/>
    <a:srgbClr val="7FE0CD"/>
    <a:srgbClr val="67DAC3"/>
    <a:srgbClr val="4FD5BB"/>
    <a:srgbClr val="37C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A88D2-B959-45B5-BCA0-9826407DDD5A}" v="254" dt="2022-11-19T09:42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40" d="100"/>
          <a:sy n="40" d="100"/>
        </p:scale>
        <p:origin x="878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231" d="100"/>
          <a:sy n="231" d="100"/>
        </p:scale>
        <p:origin x="725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Visser" userId="f6ae024c-8ea1-45d8-b43d-d61d5e71de4d" providerId="ADAL" clId="{824A88D2-B959-45B5-BCA0-9826407DDD5A}"/>
    <pc:docChg chg="undo redo custSel addSld delSld modSld sldOrd addSection modSection">
      <pc:chgData name="Leo Visser" userId="f6ae024c-8ea1-45d8-b43d-d61d5e71de4d" providerId="ADAL" clId="{824A88D2-B959-45B5-BCA0-9826407DDD5A}" dt="2022-11-19T11:48:59.302" v="2373" actId="20577"/>
      <pc:docMkLst>
        <pc:docMk/>
      </pc:docMkLst>
      <pc:sldChg chg="add del">
        <pc:chgData name="Leo Visser" userId="f6ae024c-8ea1-45d8-b43d-d61d5e71de4d" providerId="ADAL" clId="{824A88D2-B959-45B5-BCA0-9826407DDD5A}" dt="2022-11-19T11:45:53.804" v="2302" actId="47"/>
        <pc:sldMkLst>
          <pc:docMk/>
          <pc:sldMk cId="2682566548" sldId="265"/>
        </pc:sldMkLst>
      </pc:sldChg>
      <pc:sldChg chg="modSp mod">
        <pc:chgData name="Leo Visser" userId="f6ae024c-8ea1-45d8-b43d-d61d5e71de4d" providerId="ADAL" clId="{824A88D2-B959-45B5-BCA0-9826407DDD5A}" dt="2022-11-18T13:48:33.128" v="1877" actId="1076"/>
        <pc:sldMkLst>
          <pc:docMk/>
          <pc:sldMk cId="3771440669" sldId="310"/>
        </pc:sldMkLst>
        <pc:spChg chg="mod">
          <ac:chgData name="Leo Visser" userId="f6ae024c-8ea1-45d8-b43d-d61d5e71de4d" providerId="ADAL" clId="{824A88D2-B959-45B5-BCA0-9826407DDD5A}" dt="2022-11-18T13:48:33.128" v="1877" actId="1076"/>
          <ac:spMkLst>
            <pc:docMk/>
            <pc:sldMk cId="3771440669" sldId="310"/>
            <ac:spMk id="3" creationId="{44D9A864-3D84-D542-A82E-57721CE359F8}"/>
          </ac:spMkLst>
        </pc:spChg>
      </pc:sldChg>
      <pc:sldChg chg="modSp mod">
        <pc:chgData name="Leo Visser" userId="f6ae024c-8ea1-45d8-b43d-d61d5e71de4d" providerId="ADAL" clId="{824A88D2-B959-45B5-BCA0-9826407DDD5A}" dt="2022-11-18T13:48:52.041" v="1879" actId="14100"/>
        <pc:sldMkLst>
          <pc:docMk/>
          <pc:sldMk cId="483374686" sldId="311"/>
        </pc:sldMkLst>
        <pc:spChg chg="mod">
          <ac:chgData name="Leo Visser" userId="f6ae024c-8ea1-45d8-b43d-d61d5e71de4d" providerId="ADAL" clId="{824A88D2-B959-45B5-BCA0-9826407DDD5A}" dt="2022-11-14T13:05:44.267" v="7" actId="20577"/>
          <ac:spMkLst>
            <pc:docMk/>
            <pc:sldMk cId="483374686" sldId="311"/>
            <ac:spMk id="4" creationId="{88404307-EDE5-324F-A62F-355094CDC392}"/>
          </ac:spMkLst>
        </pc:spChg>
        <pc:spChg chg="mod">
          <ac:chgData name="Leo Visser" userId="f6ae024c-8ea1-45d8-b43d-d61d5e71de4d" providerId="ADAL" clId="{824A88D2-B959-45B5-BCA0-9826407DDD5A}" dt="2022-11-18T13:48:52.041" v="1879" actId="14100"/>
          <ac:spMkLst>
            <pc:docMk/>
            <pc:sldMk cId="483374686" sldId="311"/>
            <ac:spMk id="8" creationId="{0325A926-A7DF-410C-8C89-13F65BBA983D}"/>
          </ac:spMkLst>
        </pc:spChg>
      </pc:sldChg>
      <pc:sldChg chg="modSp mod ord">
        <pc:chgData name="Leo Visser" userId="f6ae024c-8ea1-45d8-b43d-d61d5e71de4d" providerId="ADAL" clId="{824A88D2-B959-45B5-BCA0-9826407DDD5A}" dt="2022-11-14T13:36:01.073" v="150"/>
        <pc:sldMkLst>
          <pc:docMk/>
          <pc:sldMk cId="1807606443" sldId="312"/>
        </pc:sldMkLst>
        <pc:spChg chg="mod">
          <ac:chgData name="Leo Visser" userId="f6ae024c-8ea1-45d8-b43d-d61d5e71de4d" providerId="ADAL" clId="{824A88D2-B959-45B5-BCA0-9826407DDD5A}" dt="2022-11-14T13:29:26.844" v="76" actId="21"/>
          <ac:spMkLst>
            <pc:docMk/>
            <pc:sldMk cId="1807606443" sldId="312"/>
            <ac:spMk id="2" creationId="{87C7B4AC-B46B-6344-9E6E-F445A7BC4B5D}"/>
          </ac:spMkLst>
        </pc:spChg>
        <pc:spChg chg="mod">
          <ac:chgData name="Leo Visser" userId="f6ae024c-8ea1-45d8-b43d-d61d5e71de4d" providerId="ADAL" clId="{824A88D2-B959-45B5-BCA0-9826407DDD5A}" dt="2022-11-14T13:29:32.502" v="79" actId="5793"/>
          <ac:spMkLst>
            <pc:docMk/>
            <pc:sldMk cId="1807606443" sldId="312"/>
            <ac:spMk id="4" creationId="{426AB321-8213-0248-803D-65205252BA98}"/>
          </ac:spMkLst>
        </pc:spChg>
      </pc:sldChg>
      <pc:sldChg chg="modSp mod">
        <pc:chgData name="Leo Visser" userId="f6ae024c-8ea1-45d8-b43d-d61d5e71de4d" providerId="ADAL" clId="{824A88D2-B959-45B5-BCA0-9826407DDD5A}" dt="2022-11-19T07:44:59.668" v="2169" actId="1038"/>
        <pc:sldMkLst>
          <pc:docMk/>
          <pc:sldMk cId="671882315" sldId="313"/>
        </pc:sldMkLst>
        <pc:spChg chg="mod">
          <ac:chgData name="Leo Visser" userId="f6ae024c-8ea1-45d8-b43d-d61d5e71de4d" providerId="ADAL" clId="{824A88D2-B959-45B5-BCA0-9826407DDD5A}" dt="2022-11-19T07:44:41.413" v="2050" actId="255"/>
          <ac:spMkLst>
            <pc:docMk/>
            <pc:sldMk cId="671882315" sldId="313"/>
            <ac:spMk id="3" creationId="{44D9A864-3D84-D542-A82E-57721CE359F8}"/>
          </ac:spMkLst>
        </pc:spChg>
        <pc:grpChg chg="mod">
          <ac:chgData name="Leo Visser" userId="f6ae024c-8ea1-45d8-b43d-d61d5e71de4d" providerId="ADAL" clId="{824A88D2-B959-45B5-BCA0-9826407DDD5A}" dt="2022-11-19T07:44:52.510" v="2110" actId="1038"/>
          <ac:grpSpMkLst>
            <pc:docMk/>
            <pc:sldMk cId="671882315" sldId="313"/>
            <ac:grpSpMk id="13" creationId="{82AEE0B7-1842-4C7B-8C08-D166157DA035}"/>
          </ac:grpSpMkLst>
        </pc:grpChg>
        <pc:grpChg chg="mod">
          <ac:chgData name="Leo Visser" userId="f6ae024c-8ea1-45d8-b43d-d61d5e71de4d" providerId="ADAL" clId="{824A88D2-B959-45B5-BCA0-9826407DDD5A}" dt="2022-11-19T07:44:59.668" v="2169" actId="1038"/>
          <ac:grpSpMkLst>
            <pc:docMk/>
            <pc:sldMk cId="671882315" sldId="313"/>
            <ac:grpSpMk id="21" creationId="{70F3502E-FCD4-49FC-A7D9-AE2520EC73C1}"/>
          </ac:grpSpMkLst>
        </pc:grpChg>
        <pc:picChg chg="mod">
          <ac:chgData name="Leo Visser" userId="f6ae024c-8ea1-45d8-b43d-d61d5e71de4d" providerId="ADAL" clId="{824A88D2-B959-45B5-BCA0-9826407DDD5A}" dt="2022-11-19T07:44:52.510" v="2110" actId="1038"/>
          <ac:picMkLst>
            <pc:docMk/>
            <pc:sldMk cId="671882315" sldId="313"/>
            <ac:picMk id="7" creationId="{15D572B0-341D-4F53-B139-AD778FD33516}"/>
          </ac:picMkLst>
        </pc:picChg>
        <pc:picChg chg="mod">
          <ac:chgData name="Leo Visser" userId="f6ae024c-8ea1-45d8-b43d-d61d5e71de4d" providerId="ADAL" clId="{824A88D2-B959-45B5-BCA0-9826407DDD5A}" dt="2022-11-19T07:44:59.668" v="2169" actId="1038"/>
          <ac:picMkLst>
            <pc:docMk/>
            <pc:sldMk cId="671882315" sldId="313"/>
            <ac:picMk id="17" creationId="{BA448F22-3603-46EB-90E2-5626362E1B75}"/>
          </ac:picMkLst>
        </pc:picChg>
        <pc:picChg chg="mod">
          <ac:chgData name="Leo Visser" userId="f6ae024c-8ea1-45d8-b43d-d61d5e71de4d" providerId="ADAL" clId="{824A88D2-B959-45B5-BCA0-9826407DDD5A}" dt="2022-11-19T07:44:59.668" v="2169" actId="1038"/>
          <ac:picMkLst>
            <pc:docMk/>
            <pc:sldMk cId="671882315" sldId="313"/>
            <ac:picMk id="18" creationId="{57E39929-B721-4AB6-8084-48271EFAA54E}"/>
          </ac:picMkLst>
        </pc:picChg>
        <pc:picChg chg="mod">
          <ac:chgData name="Leo Visser" userId="f6ae024c-8ea1-45d8-b43d-d61d5e71de4d" providerId="ADAL" clId="{824A88D2-B959-45B5-BCA0-9826407DDD5A}" dt="2022-11-19T07:44:52.510" v="2110" actId="1038"/>
          <ac:picMkLst>
            <pc:docMk/>
            <pc:sldMk cId="671882315" sldId="313"/>
            <ac:picMk id="1026" creationId="{001D624E-42D8-473A-B631-86FAA9D9E600}"/>
          </ac:picMkLst>
        </pc:picChg>
        <pc:picChg chg="mod">
          <ac:chgData name="Leo Visser" userId="f6ae024c-8ea1-45d8-b43d-d61d5e71de4d" providerId="ADAL" clId="{824A88D2-B959-45B5-BCA0-9826407DDD5A}" dt="2022-11-19T07:44:52.510" v="2110" actId="1038"/>
          <ac:picMkLst>
            <pc:docMk/>
            <pc:sldMk cId="671882315" sldId="313"/>
            <ac:picMk id="1028" creationId="{79115F57-0BB4-407D-9B02-649ED8ED9AB2}"/>
          </ac:picMkLst>
        </pc:picChg>
        <pc:picChg chg="mod">
          <ac:chgData name="Leo Visser" userId="f6ae024c-8ea1-45d8-b43d-d61d5e71de4d" providerId="ADAL" clId="{824A88D2-B959-45B5-BCA0-9826407DDD5A}" dt="2022-11-19T07:44:59.668" v="2169" actId="1038"/>
          <ac:picMkLst>
            <pc:docMk/>
            <pc:sldMk cId="671882315" sldId="313"/>
            <ac:picMk id="1030" creationId="{DFD293AB-8C80-4510-AAD8-11A49C7AACCA}"/>
          </ac:picMkLst>
        </pc:picChg>
        <pc:cxnChg chg="mod">
          <ac:chgData name="Leo Visser" userId="f6ae024c-8ea1-45d8-b43d-d61d5e71de4d" providerId="ADAL" clId="{824A88D2-B959-45B5-BCA0-9826407DDD5A}" dt="2022-11-19T07:44:52.510" v="2110" actId="1038"/>
          <ac:cxnSpMkLst>
            <pc:docMk/>
            <pc:sldMk cId="671882315" sldId="313"/>
            <ac:cxnSpMk id="8" creationId="{B6544E77-4FE8-467B-A0AE-1EA4D07F47B4}"/>
          </ac:cxnSpMkLst>
        </pc:cxnChg>
        <pc:cxnChg chg="mod">
          <ac:chgData name="Leo Visser" userId="f6ae024c-8ea1-45d8-b43d-d61d5e71de4d" providerId="ADAL" clId="{824A88D2-B959-45B5-BCA0-9826407DDD5A}" dt="2022-11-19T07:44:52.510" v="2110" actId="1038"/>
          <ac:cxnSpMkLst>
            <pc:docMk/>
            <pc:sldMk cId="671882315" sldId="313"/>
            <ac:cxnSpMk id="14" creationId="{1F3286C2-10E2-4F69-A188-A888805A4059}"/>
          </ac:cxnSpMkLst>
        </pc:cxnChg>
        <pc:cxnChg chg="mod">
          <ac:chgData name="Leo Visser" userId="f6ae024c-8ea1-45d8-b43d-d61d5e71de4d" providerId="ADAL" clId="{824A88D2-B959-45B5-BCA0-9826407DDD5A}" dt="2022-11-19T07:44:59.668" v="2169" actId="1038"/>
          <ac:cxnSpMkLst>
            <pc:docMk/>
            <pc:sldMk cId="671882315" sldId="313"/>
            <ac:cxnSpMk id="20" creationId="{548D8242-601D-46FB-B730-5CFFA065686E}"/>
          </ac:cxnSpMkLst>
        </pc:cxnChg>
        <pc:cxnChg chg="mod">
          <ac:chgData name="Leo Visser" userId="f6ae024c-8ea1-45d8-b43d-d61d5e71de4d" providerId="ADAL" clId="{824A88D2-B959-45B5-BCA0-9826407DDD5A}" dt="2022-11-19T07:44:59.668" v="2169" actId="1038"/>
          <ac:cxnSpMkLst>
            <pc:docMk/>
            <pc:sldMk cId="671882315" sldId="313"/>
            <ac:cxnSpMk id="22" creationId="{D0C8BF7F-237D-4A63-97A3-E914C8BFA53F}"/>
          </ac:cxnSpMkLst>
        </pc:cxnChg>
      </pc:sldChg>
      <pc:sldChg chg="modSp mod">
        <pc:chgData name="Leo Visser" userId="f6ae024c-8ea1-45d8-b43d-d61d5e71de4d" providerId="ADAL" clId="{824A88D2-B959-45B5-BCA0-9826407DDD5A}" dt="2022-11-19T07:45:19.058" v="2172" actId="20577"/>
        <pc:sldMkLst>
          <pc:docMk/>
          <pc:sldMk cId="2733885063" sldId="314"/>
        </pc:sldMkLst>
        <pc:spChg chg="mod">
          <ac:chgData name="Leo Visser" userId="f6ae024c-8ea1-45d8-b43d-d61d5e71de4d" providerId="ADAL" clId="{824A88D2-B959-45B5-BCA0-9826407DDD5A}" dt="2022-11-19T07:45:19.058" v="2172" actId="20577"/>
          <ac:spMkLst>
            <pc:docMk/>
            <pc:sldMk cId="2733885063" sldId="314"/>
            <ac:spMk id="3" creationId="{44D9A864-3D84-D542-A82E-57721CE359F8}"/>
          </ac:spMkLst>
        </pc:spChg>
      </pc:sldChg>
      <pc:sldChg chg="addSp delSp modSp mod">
        <pc:chgData name="Leo Visser" userId="f6ae024c-8ea1-45d8-b43d-d61d5e71de4d" providerId="ADAL" clId="{824A88D2-B959-45B5-BCA0-9826407DDD5A}" dt="2022-11-19T07:47:53.456" v="2226" actId="27636"/>
        <pc:sldMkLst>
          <pc:docMk/>
          <pc:sldMk cId="3682745320" sldId="315"/>
        </pc:sldMkLst>
        <pc:spChg chg="del mod">
          <ac:chgData name="Leo Visser" userId="f6ae024c-8ea1-45d8-b43d-d61d5e71de4d" providerId="ADAL" clId="{824A88D2-B959-45B5-BCA0-9826407DDD5A}" dt="2022-11-19T07:47:17.940" v="2187" actId="478"/>
          <ac:spMkLst>
            <pc:docMk/>
            <pc:sldMk cId="3682745320" sldId="315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07:47:53.456" v="2226" actId="27636"/>
          <ac:spMkLst>
            <pc:docMk/>
            <pc:sldMk cId="3682745320" sldId="315"/>
            <ac:spMk id="4" creationId="{88404307-EDE5-324F-A62F-355094CDC392}"/>
          </ac:spMkLst>
        </pc:spChg>
        <pc:spChg chg="del">
          <ac:chgData name="Leo Visser" userId="f6ae024c-8ea1-45d8-b43d-d61d5e71de4d" providerId="ADAL" clId="{824A88D2-B959-45B5-BCA0-9826407DDD5A}" dt="2022-11-14T13:43:10.783" v="672" actId="478"/>
          <ac:spMkLst>
            <pc:docMk/>
            <pc:sldMk cId="3682745320" sldId="315"/>
            <ac:spMk id="25" creationId="{CBEE1E46-9EAB-4637-BB46-6F9A6D2D2EE6}"/>
          </ac:spMkLst>
        </pc:spChg>
        <pc:spChg chg="add mod">
          <ac:chgData name="Leo Visser" userId="f6ae024c-8ea1-45d8-b43d-d61d5e71de4d" providerId="ADAL" clId="{824A88D2-B959-45B5-BCA0-9826407DDD5A}" dt="2022-11-19T07:47:36.694" v="2190" actId="1076"/>
          <ac:spMkLst>
            <pc:docMk/>
            <pc:sldMk cId="3682745320" sldId="315"/>
            <ac:spMk id="37" creationId="{F8946105-A034-ECFA-D25E-C43C1B524D3F}"/>
          </ac:spMkLst>
        </pc:spChg>
        <pc:spChg chg="add mod">
          <ac:chgData name="Leo Visser" userId="f6ae024c-8ea1-45d8-b43d-d61d5e71de4d" providerId="ADAL" clId="{824A88D2-B959-45B5-BCA0-9826407DDD5A}" dt="2022-11-19T07:47:36.694" v="2190" actId="1076"/>
          <ac:spMkLst>
            <pc:docMk/>
            <pc:sldMk cId="3682745320" sldId="315"/>
            <ac:spMk id="38" creationId="{0EC6B1BD-4815-F351-AE37-AFF06C3F1536}"/>
          </ac:spMkLst>
        </pc:spChg>
        <pc:grpChg chg="mod">
          <ac:chgData name="Leo Visser" userId="f6ae024c-8ea1-45d8-b43d-d61d5e71de4d" providerId="ADAL" clId="{824A88D2-B959-45B5-BCA0-9826407DDD5A}" dt="2022-11-19T07:47:36.694" v="2190" actId="1076"/>
          <ac:grpSpMkLst>
            <pc:docMk/>
            <pc:sldMk cId="3682745320" sldId="315"/>
            <ac:grpSpMk id="14" creationId="{943A02BD-E99D-4167-B58A-F1450F0C39E8}"/>
          </ac:grpSpMkLst>
        </pc:grpChg>
        <pc:grpChg chg="mod">
          <ac:chgData name="Leo Visser" userId="f6ae024c-8ea1-45d8-b43d-d61d5e71de4d" providerId="ADAL" clId="{824A88D2-B959-45B5-BCA0-9826407DDD5A}" dt="2022-11-19T07:47:42.120" v="2191" actId="1076"/>
          <ac:grpSpMkLst>
            <pc:docMk/>
            <pc:sldMk cId="3682745320" sldId="315"/>
            <ac:grpSpMk id="26" creationId="{7B36EF86-C1AF-4E77-9BFC-3D97806765B9}"/>
          </ac:grpSpMkLst>
        </pc:grp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18" creationId="{7723B134-7BB1-4781-959D-7E8A5260FE94}"/>
          </ac:picMkLst>
        </pc:pic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19" creationId="{702C2A57-8A73-445C-845D-FC98EF565815}"/>
          </ac:picMkLst>
        </pc:pic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20" creationId="{416541AA-A946-4512-86EC-CEE4F946060B}"/>
          </ac:picMkLst>
        </pc:picChg>
        <pc:picChg chg="mod">
          <ac:chgData name="Leo Visser" userId="f6ae024c-8ea1-45d8-b43d-d61d5e71de4d" providerId="ADAL" clId="{824A88D2-B959-45B5-BCA0-9826407DDD5A}" dt="2022-11-19T07:47:36.694" v="2190" actId="1076"/>
          <ac:picMkLst>
            <pc:docMk/>
            <pc:sldMk cId="3682745320" sldId="315"/>
            <ac:picMk id="23" creationId="{289D0E26-2F69-4E61-A5C5-1FBF99F6D023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27" creationId="{EC9D5DBB-8B99-414C-8292-32FC9C47BD0B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28" creationId="{9FD09DDD-727E-4897-83CF-5E429316F55A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29" creationId="{D97414AC-90A4-4D82-B310-24A226D241FB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32" creationId="{0E7C23B2-2F42-4343-804B-6C7FBCE98DF7}"/>
          </ac:picMkLst>
        </pc:picChg>
        <pc:picChg chg="mod">
          <ac:chgData name="Leo Visser" userId="f6ae024c-8ea1-45d8-b43d-d61d5e71de4d" providerId="ADAL" clId="{824A88D2-B959-45B5-BCA0-9826407DDD5A}" dt="2022-11-19T07:47:42.120" v="2191" actId="1076"/>
          <ac:picMkLst>
            <pc:docMk/>
            <pc:sldMk cId="3682745320" sldId="315"/>
            <ac:picMk id="3074" creationId="{45468DE6-A619-48DB-9353-2884C1CE7887}"/>
          </ac:picMkLst>
        </pc:picChg>
        <pc:cxnChg chg="add del mod">
          <ac:chgData name="Leo Visser" userId="f6ae024c-8ea1-45d8-b43d-d61d5e71de4d" providerId="ADAL" clId="{824A88D2-B959-45B5-BCA0-9826407DDD5A}" dt="2022-11-14T13:46:27.442" v="743"/>
          <ac:cxnSpMkLst>
            <pc:docMk/>
            <pc:sldMk cId="3682745320" sldId="315"/>
            <ac:cxnSpMk id="5" creationId="{ACA4A90A-B852-298E-7933-E3E1C29D13CD}"/>
          </ac:cxnSpMkLst>
        </pc:cxnChg>
        <pc:cxnChg chg="add 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17" creationId="{100B85E6-815B-FCA0-008C-B8FD328917F1}"/>
          </ac:cxnSpMkLst>
        </pc:cxnChg>
        <pc:cxnChg chg="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21" creationId="{AFCCE400-DDB3-46E2-9362-95ED6E5196F3}"/>
          </ac:cxnSpMkLst>
        </pc:cxnChg>
        <pc:cxnChg chg="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22" creationId="{F4DD18D7-7D33-4CBD-8069-11D4B29B7AAE}"/>
          </ac:cxnSpMkLst>
        </pc:cxnChg>
        <pc:cxnChg chg="mod">
          <ac:chgData name="Leo Visser" userId="f6ae024c-8ea1-45d8-b43d-d61d5e71de4d" providerId="ADAL" clId="{824A88D2-B959-45B5-BCA0-9826407DDD5A}" dt="2022-11-19T07:47:36.694" v="2190" actId="1076"/>
          <ac:cxnSpMkLst>
            <pc:docMk/>
            <pc:sldMk cId="3682745320" sldId="315"/>
            <ac:cxnSpMk id="24" creationId="{12744502-7AA1-4B96-BCBD-F81AB0C5CE05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0" creationId="{BE62CF7D-7440-4314-BCD4-79E18F38259E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1" creationId="{67DD2E76-90C0-4540-908F-B9BA36ABACD7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4" creationId="{EF3F2AD0-1740-4B90-A0CB-EBD795D31144}"/>
          </ac:cxnSpMkLst>
        </pc:cxnChg>
        <pc:cxnChg chg="mod">
          <ac:chgData name="Leo Visser" userId="f6ae024c-8ea1-45d8-b43d-d61d5e71de4d" providerId="ADAL" clId="{824A88D2-B959-45B5-BCA0-9826407DDD5A}" dt="2022-11-19T07:47:42.120" v="2191" actId="1076"/>
          <ac:cxnSpMkLst>
            <pc:docMk/>
            <pc:sldMk cId="3682745320" sldId="315"/>
            <ac:cxnSpMk id="39" creationId="{A98D72DF-8FE2-439A-A56E-BC9D619EFA13}"/>
          </ac:cxnSpMkLst>
        </pc:cxnChg>
      </pc:sldChg>
      <pc:sldChg chg="modSp mod">
        <pc:chgData name="Leo Visser" userId="f6ae024c-8ea1-45d8-b43d-d61d5e71de4d" providerId="ADAL" clId="{824A88D2-B959-45B5-BCA0-9826407DDD5A}" dt="2022-11-19T07:46:58.993" v="2185" actId="14100"/>
        <pc:sldMkLst>
          <pc:docMk/>
          <pc:sldMk cId="1140742233" sldId="316"/>
        </pc:sldMkLst>
        <pc:spChg chg="mod">
          <ac:chgData name="Leo Visser" userId="f6ae024c-8ea1-45d8-b43d-d61d5e71de4d" providerId="ADAL" clId="{824A88D2-B959-45B5-BCA0-9826407DDD5A}" dt="2022-11-19T07:46:50.691" v="2183" actId="20577"/>
          <ac:spMkLst>
            <pc:docMk/>
            <pc:sldMk cId="1140742233" sldId="316"/>
            <ac:spMk id="3" creationId="{44D9A864-3D84-D542-A82E-57721CE359F8}"/>
          </ac:spMkLst>
        </pc:spChg>
        <pc:picChg chg="mod">
          <ac:chgData name="Leo Visser" userId="f6ae024c-8ea1-45d8-b43d-d61d5e71de4d" providerId="ADAL" clId="{824A88D2-B959-45B5-BCA0-9826407DDD5A}" dt="2022-11-19T07:46:58.993" v="2185" actId="14100"/>
          <ac:picMkLst>
            <pc:docMk/>
            <pc:sldMk cId="1140742233" sldId="316"/>
            <ac:picMk id="10" creationId="{AA1F9FBA-2EEB-4904-9C48-1F65D2F9ECFC}"/>
          </ac:picMkLst>
        </pc:picChg>
      </pc:sldChg>
      <pc:sldChg chg="delSp modSp mod ord">
        <pc:chgData name="Leo Visser" userId="f6ae024c-8ea1-45d8-b43d-d61d5e71de4d" providerId="ADAL" clId="{824A88D2-B959-45B5-BCA0-9826407DDD5A}" dt="2022-11-19T07:46:03.002" v="2179" actId="1076"/>
        <pc:sldMkLst>
          <pc:docMk/>
          <pc:sldMk cId="582950823" sldId="317"/>
        </pc:sldMkLst>
        <pc:spChg chg="del mod">
          <ac:chgData name="Leo Visser" userId="f6ae024c-8ea1-45d8-b43d-d61d5e71de4d" providerId="ADAL" clId="{824A88D2-B959-45B5-BCA0-9826407DDD5A}" dt="2022-11-19T07:45:56.440" v="2178" actId="478"/>
          <ac:spMkLst>
            <pc:docMk/>
            <pc:sldMk cId="582950823" sldId="317"/>
            <ac:spMk id="3" creationId="{44D9A864-3D84-D542-A82E-57721CE359F8}"/>
          </ac:spMkLst>
        </pc:sp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6" creationId="{23920A52-13AF-43DC-A6A4-65157A446B5E}"/>
          </ac:picMkLst>
        </pc:pic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23" creationId="{CBA37C4F-8C8D-47EE-8638-8C07CD2DD6A9}"/>
          </ac:picMkLst>
        </pc:pic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25" creationId="{B2A22528-D096-46FD-976C-7425EFAAC597}"/>
          </ac:picMkLst>
        </pc:picChg>
        <pc:picChg chg="mod">
          <ac:chgData name="Leo Visser" userId="f6ae024c-8ea1-45d8-b43d-d61d5e71de4d" providerId="ADAL" clId="{824A88D2-B959-45B5-BCA0-9826407DDD5A}" dt="2022-11-19T07:46:03.002" v="2179" actId="1076"/>
          <ac:picMkLst>
            <pc:docMk/>
            <pc:sldMk cId="582950823" sldId="317"/>
            <ac:picMk id="1026" creationId="{001D624E-42D8-473A-B631-86FAA9D9E600}"/>
          </ac:picMkLst>
        </pc:picChg>
        <pc:cxnChg chg="mod">
          <ac:chgData name="Leo Visser" userId="f6ae024c-8ea1-45d8-b43d-d61d5e71de4d" providerId="ADAL" clId="{824A88D2-B959-45B5-BCA0-9826407DDD5A}" dt="2022-11-19T07:46:03.002" v="2179" actId="1076"/>
          <ac:cxnSpMkLst>
            <pc:docMk/>
            <pc:sldMk cId="582950823" sldId="317"/>
            <ac:cxnSpMk id="19" creationId="{23164294-42D1-4797-9240-B07B7C17426B}"/>
          </ac:cxnSpMkLst>
        </pc:cxnChg>
        <pc:cxnChg chg="mod">
          <ac:chgData name="Leo Visser" userId="f6ae024c-8ea1-45d8-b43d-d61d5e71de4d" providerId="ADAL" clId="{824A88D2-B959-45B5-BCA0-9826407DDD5A}" dt="2022-11-19T07:46:03.002" v="2179" actId="1076"/>
          <ac:cxnSpMkLst>
            <pc:docMk/>
            <pc:sldMk cId="582950823" sldId="317"/>
            <ac:cxnSpMk id="24" creationId="{3492C526-703A-47DA-85D8-E8726958731C}"/>
          </ac:cxnSpMkLst>
        </pc:cxnChg>
        <pc:cxnChg chg="mod">
          <ac:chgData name="Leo Visser" userId="f6ae024c-8ea1-45d8-b43d-d61d5e71de4d" providerId="ADAL" clId="{824A88D2-B959-45B5-BCA0-9826407DDD5A}" dt="2022-11-19T07:46:03.002" v="2179" actId="1076"/>
          <ac:cxnSpMkLst>
            <pc:docMk/>
            <pc:sldMk cId="582950823" sldId="317"/>
            <ac:cxnSpMk id="26" creationId="{7BCC67D6-F39B-42E1-B3ED-CA84D159861A}"/>
          </ac:cxnSpMkLst>
        </pc:cxnChg>
      </pc:sldChg>
      <pc:sldChg chg="delSp modSp mod">
        <pc:chgData name="Leo Visser" userId="f6ae024c-8ea1-45d8-b43d-d61d5e71de4d" providerId="ADAL" clId="{824A88D2-B959-45B5-BCA0-9826407DDD5A}" dt="2022-11-19T07:46:23.652" v="2182" actId="1076"/>
        <pc:sldMkLst>
          <pc:docMk/>
          <pc:sldMk cId="1118626188" sldId="318"/>
        </pc:sldMkLst>
        <pc:spChg chg="del mod">
          <ac:chgData name="Leo Visser" userId="f6ae024c-8ea1-45d8-b43d-d61d5e71de4d" providerId="ADAL" clId="{824A88D2-B959-45B5-BCA0-9826407DDD5A}" dt="2022-11-19T07:46:18.649" v="2181" actId="478"/>
          <ac:spMkLst>
            <pc:docMk/>
            <pc:sldMk cId="1118626188" sldId="318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07:46:23.652" v="2182" actId="1076"/>
          <ac:spMkLst>
            <pc:docMk/>
            <pc:sldMk cId="1118626188" sldId="318"/>
            <ac:spMk id="22" creationId="{4883C99C-5FB3-4806-A20E-FDABA41F7637}"/>
          </ac:spMkLst>
        </pc:sp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8" creationId="{EB40F2C6-479B-431E-8A96-56488ACD73C5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20" creationId="{C10C4EE4-8629-4196-8451-7A65F5D5F458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24" creationId="{A7017F15-732C-4383-9C85-697BAB81E1BB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4098" creationId="{3794AD47-5B73-4A8E-A6FF-3EC8C942F178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4100" creationId="{0A910FD6-96A4-4737-A0C0-2D490569EC08}"/>
          </ac:picMkLst>
        </pc:picChg>
        <pc:picChg chg="mod">
          <ac:chgData name="Leo Visser" userId="f6ae024c-8ea1-45d8-b43d-d61d5e71de4d" providerId="ADAL" clId="{824A88D2-B959-45B5-BCA0-9826407DDD5A}" dt="2022-11-19T07:46:23.652" v="2182" actId="1076"/>
          <ac:picMkLst>
            <pc:docMk/>
            <pc:sldMk cId="1118626188" sldId="318"/>
            <ac:picMk id="4102" creationId="{204A65F3-A5F3-492F-9412-1B5C0A438F46}"/>
          </ac:picMkLst>
        </pc:pic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18" creationId="{3F2715D5-F2D8-47A1-BC9A-3F441F08ACB6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19" creationId="{438F745B-CACB-4E17-94E2-9291EB547E43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21" creationId="{32A9F0D0-9CBC-4DF2-BA96-F6D518E1FC79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25" creationId="{2F3E5261-1218-4F02-82D0-25EBF9663833}"/>
          </ac:cxnSpMkLst>
        </pc:cxnChg>
        <pc:cxnChg chg="mod">
          <ac:chgData name="Leo Visser" userId="f6ae024c-8ea1-45d8-b43d-d61d5e71de4d" providerId="ADAL" clId="{824A88D2-B959-45B5-BCA0-9826407DDD5A}" dt="2022-11-19T07:46:23.652" v="2182" actId="1076"/>
          <ac:cxnSpMkLst>
            <pc:docMk/>
            <pc:sldMk cId="1118626188" sldId="318"/>
            <ac:cxnSpMk id="26" creationId="{63A887AC-4833-41E1-9245-DD53ECFAB745}"/>
          </ac:cxnSpMkLst>
        </pc:cxnChg>
      </pc:sldChg>
      <pc:sldChg chg="delSp modSp mod">
        <pc:chgData name="Leo Visser" userId="f6ae024c-8ea1-45d8-b43d-d61d5e71de4d" providerId="ADAL" clId="{824A88D2-B959-45B5-BCA0-9826407DDD5A}" dt="2022-11-19T11:48:19.263" v="2330" actId="27636"/>
        <pc:sldMkLst>
          <pc:docMk/>
          <pc:sldMk cId="2678048790" sldId="319"/>
        </pc:sldMkLst>
        <pc:spChg chg="del mod">
          <ac:chgData name="Leo Visser" userId="f6ae024c-8ea1-45d8-b43d-d61d5e71de4d" providerId="ADAL" clId="{824A88D2-B959-45B5-BCA0-9826407DDD5A}" dt="2022-11-19T07:48:11.072" v="2228" actId="478"/>
          <ac:spMkLst>
            <pc:docMk/>
            <pc:sldMk cId="2678048790" sldId="319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11:48:19.263" v="2330" actId="27636"/>
          <ac:spMkLst>
            <pc:docMk/>
            <pc:sldMk cId="2678048790" sldId="319"/>
            <ac:spMk id="4" creationId="{88404307-EDE5-324F-A62F-355094CDC392}"/>
          </ac:spMkLst>
        </pc:spChg>
        <pc:grpChg chg="mod">
          <ac:chgData name="Leo Visser" userId="f6ae024c-8ea1-45d8-b43d-d61d5e71de4d" providerId="ADAL" clId="{824A88D2-B959-45B5-BCA0-9826407DDD5A}" dt="2022-11-19T07:48:19.718" v="2230" actId="1076"/>
          <ac:grpSpMkLst>
            <pc:docMk/>
            <pc:sldMk cId="2678048790" sldId="319"/>
            <ac:grpSpMk id="26" creationId="{7B36EF86-C1AF-4E77-9BFC-3D97806765B9}"/>
          </ac:grpSpMkLst>
        </pc:grp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6" creationId="{917EE091-8193-40C3-80E7-4B7912AE61D0}"/>
          </ac:picMkLst>
        </pc:picChg>
        <pc:picChg chg="mod">
          <ac:chgData name="Leo Visser" userId="f6ae024c-8ea1-45d8-b43d-d61d5e71de4d" providerId="ADAL" clId="{824A88D2-B959-45B5-BCA0-9826407DDD5A}" dt="2022-11-19T07:48:23.423" v="2231" actId="1076"/>
          <ac:picMkLst>
            <pc:docMk/>
            <pc:sldMk cId="2678048790" sldId="319"/>
            <ac:picMk id="10" creationId="{D31BE4BA-366E-4C50-A305-2A23E3B21E61}"/>
          </ac:picMkLst>
        </pc:pic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27" creationId="{EC9D5DBB-8B99-414C-8292-32FC9C47BD0B}"/>
          </ac:picMkLst>
        </pc:pic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29" creationId="{D97414AC-90A4-4D82-B310-24A226D241FB}"/>
          </ac:picMkLst>
        </pc:picChg>
        <pc:picChg chg="mod">
          <ac:chgData name="Leo Visser" userId="f6ae024c-8ea1-45d8-b43d-d61d5e71de4d" providerId="ADAL" clId="{824A88D2-B959-45B5-BCA0-9826407DDD5A}" dt="2022-11-19T07:48:19.718" v="2230" actId="1076"/>
          <ac:picMkLst>
            <pc:docMk/>
            <pc:sldMk cId="2678048790" sldId="319"/>
            <ac:picMk id="32" creationId="{0E7C23B2-2F42-4343-804B-6C7FBCE98DF7}"/>
          </ac:picMkLst>
        </pc:picChg>
        <pc:cxnChg chg="mod">
          <ac:chgData name="Leo Visser" userId="f6ae024c-8ea1-45d8-b43d-d61d5e71de4d" providerId="ADAL" clId="{824A88D2-B959-45B5-BCA0-9826407DDD5A}" dt="2022-11-19T07:48:19.718" v="2230" actId="1076"/>
          <ac:cxnSpMkLst>
            <pc:docMk/>
            <pc:sldMk cId="2678048790" sldId="319"/>
            <ac:cxnSpMk id="30" creationId="{BE62CF7D-7440-4314-BCD4-79E18F38259E}"/>
          </ac:cxnSpMkLst>
        </pc:cxnChg>
        <pc:cxnChg chg="mod">
          <ac:chgData name="Leo Visser" userId="f6ae024c-8ea1-45d8-b43d-d61d5e71de4d" providerId="ADAL" clId="{824A88D2-B959-45B5-BCA0-9826407DDD5A}" dt="2022-11-19T07:48:19.718" v="2230" actId="1076"/>
          <ac:cxnSpMkLst>
            <pc:docMk/>
            <pc:sldMk cId="2678048790" sldId="319"/>
            <ac:cxnSpMk id="34" creationId="{EF3F2AD0-1740-4B90-A0CB-EBD795D31144}"/>
          </ac:cxnSpMkLst>
        </pc:cxnChg>
        <pc:cxnChg chg="mod">
          <ac:chgData name="Leo Visser" userId="f6ae024c-8ea1-45d8-b43d-d61d5e71de4d" providerId="ADAL" clId="{824A88D2-B959-45B5-BCA0-9826407DDD5A}" dt="2022-11-19T07:48:19.718" v="2230" actId="1076"/>
          <ac:cxnSpMkLst>
            <pc:docMk/>
            <pc:sldMk cId="2678048790" sldId="319"/>
            <ac:cxnSpMk id="39" creationId="{A98D72DF-8FE2-439A-A56E-BC9D619EFA13}"/>
          </ac:cxnSpMkLst>
        </pc:cxnChg>
      </pc:sldChg>
      <pc:sldChg chg="modSp mod">
        <pc:chgData name="Leo Visser" userId="f6ae024c-8ea1-45d8-b43d-d61d5e71de4d" providerId="ADAL" clId="{824A88D2-B959-45B5-BCA0-9826407DDD5A}" dt="2022-11-19T11:48:44.073" v="2342" actId="20577"/>
        <pc:sldMkLst>
          <pc:docMk/>
          <pc:sldMk cId="1434410765" sldId="321"/>
        </pc:sldMkLst>
        <pc:spChg chg="mod">
          <ac:chgData name="Leo Visser" userId="f6ae024c-8ea1-45d8-b43d-d61d5e71de4d" providerId="ADAL" clId="{824A88D2-B959-45B5-BCA0-9826407DDD5A}" dt="2022-11-19T07:49:09.934" v="2257" actId="20577"/>
          <ac:spMkLst>
            <pc:docMk/>
            <pc:sldMk cId="1434410765" sldId="321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11:48:44.073" v="2342" actId="20577"/>
          <ac:spMkLst>
            <pc:docMk/>
            <pc:sldMk cId="1434410765" sldId="321"/>
            <ac:spMk id="4" creationId="{88404307-EDE5-324F-A62F-355094CDC392}"/>
          </ac:spMkLst>
        </pc:spChg>
      </pc:sldChg>
      <pc:sldChg chg="modSp mod">
        <pc:chgData name="Leo Visser" userId="f6ae024c-8ea1-45d8-b43d-d61d5e71de4d" providerId="ADAL" clId="{824A88D2-B959-45B5-BCA0-9826407DDD5A}" dt="2022-11-19T11:48:59.302" v="2373" actId="20577"/>
        <pc:sldMkLst>
          <pc:docMk/>
          <pc:sldMk cId="2951220836" sldId="322"/>
        </pc:sldMkLst>
        <pc:spChg chg="mod">
          <ac:chgData name="Leo Visser" userId="f6ae024c-8ea1-45d8-b43d-d61d5e71de4d" providerId="ADAL" clId="{824A88D2-B959-45B5-BCA0-9826407DDD5A}" dt="2022-11-19T07:49:43.507" v="2266" actId="20577"/>
          <ac:spMkLst>
            <pc:docMk/>
            <pc:sldMk cId="2951220836" sldId="322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9T11:48:59.302" v="2373" actId="20577"/>
          <ac:spMkLst>
            <pc:docMk/>
            <pc:sldMk cId="2951220836" sldId="322"/>
            <ac:spMk id="4" creationId="{88404307-EDE5-324F-A62F-355094CDC392}"/>
          </ac:spMkLst>
        </pc:spChg>
      </pc:sldChg>
      <pc:sldChg chg="del">
        <pc:chgData name="Leo Visser" userId="f6ae024c-8ea1-45d8-b43d-d61d5e71de4d" providerId="ADAL" clId="{824A88D2-B959-45B5-BCA0-9826407DDD5A}" dt="2022-11-14T13:58:17.782" v="1592" actId="47"/>
        <pc:sldMkLst>
          <pc:docMk/>
          <pc:sldMk cId="1137252637" sldId="323"/>
        </pc:sldMkLst>
      </pc:sldChg>
      <pc:sldChg chg="addSp delSp modSp mod">
        <pc:chgData name="Leo Visser" userId="f6ae024c-8ea1-45d8-b43d-d61d5e71de4d" providerId="ADAL" clId="{824A88D2-B959-45B5-BCA0-9826407DDD5A}" dt="2022-11-19T07:50:37.215" v="2272" actId="14100"/>
        <pc:sldMkLst>
          <pc:docMk/>
          <pc:sldMk cId="951696961" sldId="325"/>
        </pc:sldMkLst>
        <pc:spChg chg="del">
          <ac:chgData name="Leo Visser" userId="f6ae024c-8ea1-45d8-b43d-d61d5e71de4d" providerId="ADAL" clId="{824A88D2-B959-45B5-BCA0-9826407DDD5A}" dt="2022-11-19T07:50:28.165" v="2269" actId="478"/>
          <ac:spMkLst>
            <pc:docMk/>
            <pc:sldMk cId="951696961" sldId="325"/>
            <ac:spMk id="3" creationId="{44D9A864-3D84-D542-A82E-57721CE359F8}"/>
          </ac:spMkLst>
        </pc:spChg>
        <pc:spChg chg="add del mod">
          <ac:chgData name="Leo Visser" userId="f6ae024c-8ea1-45d8-b43d-d61d5e71de4d" providerId="ADAL" clId="{824A88D2-B959-45B5-BCA0-9826407DDD5A}" dt="2022-11-19T07:50:32.559" v="2270" actId="478"/>
          <ac:spMkLst>
            <pc:docMk/>
            <pc:sldMk cId="951696961" sldId="325"/>
            <ac:spMk id="6" creationId="{744756A9-CB3D-DCDF-59BE-50897BBEA3A9}"/>
          </ac:spMkLst>
        </pc:spChg>
        <pc:picChg chg="del">
          <ac:chgData name="Leo Visser" userId="f6ae024c-8ea1-45d8-b43d-d61d5e71de4d" providerId="ADAL" clId="{824A88D2-B959-45B5-BCA0-9826407DDD5A}" dt="2022-11-14T14:10:21.023" v="1593" actId="478"/>
          <ac:picMkLst>
            <pc:docMk/>
            <pc:sldMk cId="951696961" sldId="325"/>
            <ac:picMk id="6" creationId="{052E7F38-BFEB-44E6-BC0F-A60FB5DA91F0}"/>
          </ac:picMkLst>
        </pc:picChg>
        <pc:picChg chg="add mod">
          <ac:chgData name="Leo Visser" userId="f6ae024c-8ea1-45d8-b43d-d61d5e71de4d" providerId="ADAL" clId="{824A88D2-B959-45B5-BCA0-9826407DDD5A}" dt="2022-11-19T07:50:37.215" v="2272" actId="14100"/>
          <ac:picMkLst>
            <pc:docMk/>
            <pc:sldMk cId="951696961" sldId="325"/>
            <ac:picMk id="7" creationId="{FFAE39A6-6E69-09ED-35AB-42C24B271B03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3:04.119" v="1621" actId="1035"/>
        <pc:sldMkLst>
          <pc:docMk/>
          <pc:sldMk cId="280269719" sldId="326"/>
        </pc:sldMkLst>
        <pc:picChg chg="add mod">
          <ac:chgData name="Leo Visser" userId="f6ae024c-8ea1-45d8-b43d-d61d5e71de4d" providerId="ADAL" clId="{824A88D2-B959-45B5-BCA0-9826407DDD5A}" dt="2022-11-14T14:13:04.119" v="1621" actId="1035"/>
          <ac:picMkLst>
            <pc:docMk/>
            <pc:sldMk cId="280269719" sldId="326"/>
            <ac:picMk id="4" creationId="{7A26F05E-2C1E-257C-2F2A-EFAFAF07D324}"/>
          </ac:picMkLst>
        </pc:picChg>
        <pc:picChg chg="del">
          <ac:chgData name="Leo Visser" userId="f6ae024c-8ea1-45d8-b43d-d61d5e71de4d" providerId="ADAL" clId="{824A88D2-B959-45B5-BCA0-9826407DDD5A}" dt="2022-11-14T14:12:50.586" v="1601" actId="478"/>
          <ac:picMkLst>
            <pc:docMk/>
            <pc:sldMk cId="280269719" sldId="326"/>
            <ac:picMk id="6" creationId="{A55952C3-CDD8-443E-8701-CA0AE743A00B}"/>
          </ac:picMkLst>
        </pc:picChg>
      </pc:sldChg>
      <pc:sldChg chg="addSp delSp modSp mod">
        <pc:chgData name="Leo Visser" userId="f6ae024c-8ea1-45d8-b43d-d61d5e71de4d" providerId="ADAL" clId="{824A88D2-B959-45B5-BCA0-9826407DDD5A}" dt="2022-11-19T07:51:02.715" v="2276" actId="1076"/>
        <pc:sldMkLst>
          <pc:docMk/>
          <pc:sldMk cId="332815696" sldId="328"/>
        </pc:sldMkLst>
        <pc:spChg chg="mod">
          <ac:chgData name="Leo Visser" userId="f6ae024c-8ea1-45d8-b43d-d61d5e71de4d" providerId="ADAL" clId="{824A88D2-B959-45B5-BCA0-9826407DDD5A}" dt="2022-11-19T07:50:54.483" v="2273" actId="255"/>
          <ac:spMkLst>
            <pc:docMk/>
            <pc:sldMk cId="332815696" sldId="328"/>
            <ac:spMk id="3" creationId="{44D9A864-3D84-D542-A82E-57721CE359F8}"/>
          </ac:spMkLst>
        </pc:spChg>
        <pc:picChg chg="add mod">
          <ac:chgData name="Leo Visser" userId="f6ae024c-8ea1-45d8-b43d-d61d5e71de4d" providerId="ADAL" clId="{824A88D2-B959-45B5-BCA0-9826407DDD5A}" dt="2022-11-19T07:51:02.715" v="2276" actId="1076"/>
          <ac:picMkLst>
            <pc:docMk/>
            <pc:sldMk cId="332815696" sldId="328"/>
            <ac:picMk id="6" creationId="{8EC2F0AE-676F-405D-1E15-E00DE5A1D18D}"/>
          </ac:picMkLst>
        </pc:picChg>
        <pc:picChg chg="del">
          <ac:chgData name="Leo Visser" userId="f6ae024c-8ea1-45d8-b43d-d61d5e71de4d" providerId="ADAL" clId="{824A88D2-B959-45B5-BCA0-9826407DDD5A}" dt="2022-11-14T14:13:59.502" v="1622" actId="478"/>
          <ac:picMkLst>
            <pc:docMk/>
            <pc:sldMk cId="332815696" sldId="328"/>
            <ac:picMk id="7" creationId="{3117212E-E254-4C01-B6A3-05D9E2B4EF78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5:17.819" v="1633" actId="1440"/>
        <pc:sldMkLst>
          <pc:docMk/>
          <pc:sldMk cId="2128240979" sldId="330"/>
        </pc:sldMkLst>
        <pc:picChg chg="add mod">
          <ac:chgData name="Leo Visser" userId="f6ae024c-8ea1-45d8-b43d-d61d5e71de4d" providerId="ADAL" clId="{824A88D2-B959-45B5-BCA0-9826407DDD5A}" dt="2022-11-14T14:15:17.819" v="1633" actId="1440"/>
          <ac:picMkLst>
            <pc:docMk/>
            <pc:sldMk cId="2128240979" sldId="330"/>
            <ac:picMk id="5" creationId="{D8150345-29F1-BC93-22D9-160C0AC8F4FD}"/>
          </ac:picMkLst>
        </pc:picChg>
        <pc:picChg chg="del">
          <ac:chgData name="Leo Visser" userId="f6ae024c-8ea1-45d8-b43d-d61d5e71de4d" providerId="ADAL" clId="{824A88D2-B959-45B5-BCA0-9826407DDD5A}" dt="2022-11-14T14:14:57.027" v="1628" actId="478"/>
          <ac:picMkLst>
            <pc:docMk/>
            <pc:sldMk cId="2128240979" sldId="330"/>
            <ac:picMk id="13" creationId="{22361D59-6387-4A46-A1A0-A6DA244A0E94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29:25.840" v="1825" actId="1440"/>
        <pc:sldMkLst>
          <pc:docMk/>
          <pc:sldMk cId="1278829253" sldId="332"/>
        </pc:sldMkLst>
        <pc:picChg chg="add mod">
          <ac:chgData name="Leo Visser" userId="f6ae024c-8ea1-45d8-b43d-d61d5e71de4d" providerId="ADAL" clId="{824A88D2-B959-45B5-BCA0-9826407DDD5A}" dt="2022-11-14T14:29:25.840" v="1825" actId="1440"/>
          <ac:picMkLst>
            <pc:docMk/>
            <pc:sldMk cId="1278829253" sldId="332"/>
            <ac:picMk id="5" creationId="{E38791D3-B6AD-D8C3-06AB-0332EA5EAB8F}"/>
          </ac:picMkLst>
        </pc:picChg>
        <pc:picChg chg="del">
          <ac:chgData name="Leo Visser" userId="f6ae024c-8ea1-45d8-b43d-d61d5e71de4d" providerId="ADAL" clId="{824A88D2-B959-45B5-BCA0-9826407DDD5A}" dt="2022-11-14T14:27:59.458" v="1821" actId="478"/>
          <ac:picMkLst>
            <pc:docMk/>
            <pc:sldMk cId="1278829253" sldId="332"/>
            <ac:picMk id="9" creationId="{9258D7A3-C417-478D-8CA3-200800006502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6:45.731" v="1652" actId="14100"/>
        <pc:sldMkLst>
          <pc:docMk/>
          <pc:sldMk cId="1514472013" sldId="333"/>
        </pc:sldMkLst>
        <pc:picChg chg="del">
          <ac:chgData name="Leo Visser" userId="f6ae024c-8ea1-45d8-b43d-d61d5e71de4d" providerId="ADAL" clId="{824A88D2-B959-45B5-BCA0-9826407DDD5A}" dt="2022-11-14T14:15:51.587" v="1640" actId="478"/>
          <ac:picMkLst>
            <pc:docMk/>
            <pc:sldMk cId="1514472013" sldId="333"/>
            <ac:picMk id="5" creationId="{21A30AF5-7D8B-463E-BEBD-7AD8D62B6CC9}"/>
          </ac:picMkLst>
        </pc:picChg>
        <pc:picChg chg="add mod modCrop">
          <ac:chgData name="Leo Visser" userId="f6ae024c-8ea1-45d8-b43d-d61d5e71de4d" providerId="ADAL" clId="{824A88D2-B959-45B5-BCA0-9826407DDD5A}" dt="2022-11-14T14:16:16.907" v="1647" actId="1076"/>
          <ac:picMkLst>
            <pc:docMk/>
            <pc:sldMk cId="1514472013" sldId="333"/>
            <ac:picMk id="6" creationId="{414B288A-0294-FCB5-5E85-48302EFFC9DF}"/>
          </ac:picMkLst>
        </pc:picChg>
        <pc:picChg chg="del">
          <ac:chgData name="Leo Visser" userId="f6ae024c-8ea1-45d8-b43d-d61d5e71de4d" providerId="ADAL" clId="{824A88D2-B959-45B5-BCA0-9826407DDD5A}" dt="2022-11-14T14:15:52.247" v="1641" actId="478"/>
          <ac:picMkLst>
            <pc:docMk/>
            <pc:sldMk cId="1514472013" sldId="333"/>
            <ac:picMk id="7" creationId="{EC1D3C8F-2E46-4394-99E3-3DC030D44A9E}"/>
          </ac:picMkLst>
        </pc:picChg>
        <pc:picChg chg="add mod">
          <ac:chgData name="Leo Visser" userId="f6ae024c-8ea1-45d8-b43d-d61d5e71de4d" providerId="ADAL" clId="{824A88D2-B959-45B5-BCA0-9826407DDD5A}" dt="2022-11-14T14:16:45.731" v="1652" actId="14100"/>
          <ac:picMkLst>
            <pc:docMk/>
            <pc:sldMk cId="1514472013" sldId="333"/>
            <ac:picMk id="9" creationId="{0C320B30-2C79-DE58-C5CC-51919833DA1F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27:56.049" v="1820" actId="1440"/>
        <pc:sldMkLst>
          <pc:docMk/>
          <pc:sldMk cId="2055459269" sldId="334"/>
        </pc:sldMkLst>
        <pc:spChg chg="mod">
          <ac:chgData name="Leo Visser" userId="f6ae024c-8ea1-45d8-b43d-d61d5e71de4d" providerId="ADAL" clId="{824A88D2-B959-45B5-BCA0-9826407DDD5A}" dt="2022-11-14T14:27:51.682" v="1819" actId="20577"/>
          <ac:spMkLst>
            <pc:docMk/>
            <pc:sldMk cId="2055459269" sldId="334"/>
            <ac:spMk id="4" creationId="{88404307-EDE5-324F-A62F-355094CDC392}"/>
          </ac:spMkLst>
        </pc:spChg>
        <pc:picChg chg="del">
          <ac:chgData name="Leo Visser" userId="f6ae024c-8ea1-45d8-b43d-d61d5e71de4d" providerId="ADAL" clId="{824A88D2-B959-45B5-BCA0-9826407DDD5A}" dt="2022-11-14T14:27:40.262" v="1798" actId="478"/>
          <ac:picMkLst>
            <pc:docMk/>
            <pc:sldMk cId="2055459269" sldId="334"/>
            <ac:picMk id="5" creationId="{1613CE5D-6C64-4D53-8439-297F0B4C37B3}"/>
          </ac:picMkLst>
        </pc:picChg>
        <pc:picChg chg="add mod">
          <ac:chgData name="Leo Visser" userId="f6ae024c-8ea1-45d8-b43d-d61d5e71de4d" providerId="ADAL" clId="{824A88D2-B959-45B5-BCA0-9826407DDD5A}" dt="2022-11-14T14:27:56.049" v="1820" actId="1440"/>
          <ac:picMkLst>
            <pc:docMk/>
            <pc:sldMk cId="2055459269" sldId="334"/>
            <ac:picMk id="6" creationId="{B90942C9-3BA5-F266-205E-66AD065538BE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18:30.352" v="1657" actId="1440"/>
        <pc:sldMkLst>
          <pc:docMk/>
          <pc:sldMk cId="551994647" sldId="335"/>
        </pc:sldMkLst>
        <pc:picChg chg="add mod">
          <ac:chgData name="Leo Visser" userId="f6ae024c-8ea1-45d8-b43d-d61d5e71de4d" providerId="ADAL" clId="{824A88D2-B959-45B5-BCA0-9826407DDD5A}" dt="2022-11-14T14:18:30.352" v="1657" actId="1440"/>
          <ac:picMkLst>
            <pc:docMk/>
            <pc:sldMk cId="551994647" sldId="335"/>
            <ac:picMk id="5" creationId="{93D5D0E8-7A53-EABB-2AEA-FD56D6B5104D}"/>
          </ac:picMkLst>
        </pc:picChg>
        <pc:picChg chg="del">
          <ac:chgData name="Leo Visser" userId="f6ae024c-8ea1-45d8-b43d-d61d5e71de4d" providerId="ADAL" clId="{824A88D2-B959-45B5-BCA0-9826407DDD5A}" dt="2022-11-14T14:16:53.243" v="1653" actId="478"/>
          <ac:picMkLst>
            <pc:docMk/>
            <pc:sldMk cId="551994647" sldId="335"/>
            <ac:picMk id="6" creationId="{3920949C-7D13-4B51-9CFE-E96A9D98E51A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3:25.520" v="1855" actId="1440"/>
        <pc:sldMkLst>
          <pc:docMk/>
          <pc:sldMk cId="1521125043" sldId="336"/>
        </pc:sldMkLst>
        <pc:spChg chg="mod">
          <ac:chgData name="Leo Visser" userId="f6ae024c-8ea1-45d8-b43d-d61d5e71de4d" providerId="ADAL" clId="{824A88D2-B959-45B5-BCA0-9826407DDD5A}" dt="2022-11-14T14:32:45.817" v="1850" actId="20577"/>
          <ac:spMkLst>
            <pc:docMk/>
            <pc:sldMk cId="1521125043" sldId="336"/>
            <ac:spMk id="4" creationId="{88404307-EDE5-324F-A62F-355094CDC392}"/>
          </ac:spMkLst>
        </pc:spChg>
        <pc:picChg chg="del">
          <ac:chgData name="Leo Visser" userId="f6ae024c-8ea1-45d8-b43d-d61d5e71de4d" providerId="ADAL" clId="{824A88D2-B959-45B5-BCA0-9826407DDD5A}" dt="2022-11-14T14:32:47.641" v="1851" actId="478"/>
          <ac:picMkLst>
            <pc:docMk/>
            <pc:sldMk cId="1521125043" sldId="336"/>
            <ac:picMk id="5" creationId="{BCD3FCB3-951F-419E-BD3C-90FBF372C6D3}"/>
          </ac:picMkLst>
        </pc:picChg>
        <pc:picChg chg="add mod">
          <ac:chgData name="Leo Visser" userId="f6ae024c-8ea1-45d8-b43d-d61d5e71de4d" providerId="ADAL" clId="{824A88D2-B959-45B5-BCA0-9826407DDD5A}" dt="2022-11-14T14:33:25.520" v="1855" actId="1440"/>
          <ac:picMkLst>
            <pc:docMk/>
            <pc:sldMk cId="1521125043" sldId="336"/>
            <ac:picMk id="6" creationId="{00F24C2A-BDFF-A546-64FF-73D6D3A7B2EC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2:39.245" v="1834" actId="14100"/>
        <pc:sldMkLst>
          <pc:docMk/>
          <pc:sldMk cId="2635914885" sldId="337"/>
        </pc:sldMkLst>
        <pc:picChg chg="add mod">
          <ac:chgData name="Leo Visser" userId="f6ae024c-8ea1-45d8-b43d-d61d5e71de4d" providerId="ADAL" clId="{824A88D2-B959-45B5-BCA0-9826407DDD5A}" dt="2022-11-14T14:32:39.245" v="1834" actId="14100"/>
          <ac:picMkLst>
            <pc:docMk/>
            <pc:sldMk cId="2635914885" sldId="337"/>
            <ac:picMk id="5" creationId="{EC8F37B1-3766-D4F4-4BA4-DBEEE2A34D46}"/>
          </ac:picMkLst>
        </pc:picChg>
        <pc:picChg chg="del">
          <ac:chgData name="Leo Visser" userId="f6ae024c-8ea1-45d8-b43d-d61d5e71de4d" providerId="ADAL" clId="{824A88D2-B959-45B5-BCA0-9826407DDD5A}" dt="2022-11-14T14:32:34.809" v="1832" actId="478"/>
          <ac:picMkLst>
            <pc:docMk/>
            <pc:sldMk cId="2635914885" sldId="337"/>
            <ac:picMk id="6" creationId="{73B7131D-B1AD-499F-8EF0-3DD919A315B0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1:23.707" v="1830" actId="1440"/>
        <pc:sldMkLst>
          <pc:docMk/>
          <pc:sldMk cId="2184491685" sldId="338"/>
        </pc:sldMkLst>
        <pc:picChg chg="del">
          <ac:chgData name="Leo Visser" userId="f6ae024c-8ea1-45d8-b43d-d61d5e71de4d" providerId="ADAL" clId="{824A88D2-B959-45B5-BCA0-9826407DDD5A}" dt="2022-11-14T14:29:34.036" v="1826" actId="478"/>
          <ac:picMkLst>
            <pc:docMk/>
            <pc:sldMk cId="2184491685" sldId="338"/>
            <ac:picMk id="5" creationId="{1BD3DEF6-1369-4A8D-BE20-9FEABDBF9261}"/>
          </ac:picMkLst>
        </pc:picChg>
        <pc:picChg chg="add mod">
          <ac:chgData name="Leo Visser" userId="f6ae024c-8ea1-45d8-b43d-d61d5e71de4d" providerId="ADAL" clId="{824A88D2-B959-45B5-BCA0-9826407DDD5A}" dt="2022-11-14T14:31:23.707" v="1830" actId="1440"/>
          <ac:picMkLst>
            <pc:docMk/>
            <pc:sldMk cId="2184491685" sldId="338"/>
            <ac:picMk id="6" creationId="{231D12BC-4549-1937-2873-204A588EBBC7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3:53.892" v="1860" actId="1440"/>
        <pc:sldMkLst>
          <pc:docMk/>
          <pc:sldMk cId="2210278506" sldId="339"/>
        </pc:sldMkLst>
        <pc:picChg chg="del">
          <ac:chgData name="Leo Visser" userId="f6ae024c-8ea1-45d8-b43d-d61d5e71de4d" providerId="ADAL" clId="{824A88D2-B959-45B5-BCA0-9826407DDD5A}" dt="2022-11-14T14:33:47.742" v="1856" actId="478"/>
          <ac:picMkLst>
            <pc:docMk/>
            <pc:sldMk cId="2210278506" sldId="339"/>
            <ac:picMk id="5" creationId="{6C45EC47-1D8E-494E-972E-FE41112162D1}"/>
          </ac:picMkLst>
        </pc:picChg>
        <pc:picChg chg="add mod">
          <ac:chgData name="Leo Visser" userId="f6ae024c-8ea1-45d8-b43d-d61d5e71de4d" providerId="ADAL" clId="{824A88D2-B959-45B5-BCA0-9826407DDD5A}" dt="2022-11-14T14:33:53.892" v="1860" actId="1440"/>
          <ac:picMkLst>
            <pc:docMk/>
            <pc:sldMk cId="2210278506" sldId="339"/>
            <ac:picMk id="6" creationId="{17DE9B3C-6B5D-6261-6B16-3AE2B6390A92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5:55.517" v="1866" actId="1440"/>
        <pc:sldMkLst>
          <pc:docMk/>
          <pc:sldMk cId="279506044" sldId="340"/>
        </pc:sldMkLst>
        <pc:spChg chg="mod">
          <ac:chgData name="Leo Visser" userId="f6ae024c-8ea1-45d8-b43d-d61d5e71de4d" providerId="ADAL" clId="{824A88D2-B959-45B5-BCA0-9826407DDD5A}" dt="2022-11-14T14:35:47.929" v="1861" actId="20577"/>
          <ac:spMkLst>
            <pc:docMk/>
            <pc:sldMk cId="279506044" sldId="340"/>
            <ac:spMk id="4" creationId="{88404307-EDE5-324F-A62F-355094CDC392}"/>
          </ac:spMkLst>
        </pc:spChg>
        <pc:picChg chg="add mod">
          <ac:chgData name="Leo Visser" userId="f6ae024c-8ea1-45d8-b43d-d61d5e71de4d" providerId="ADAL" clId="{824A88D2-B959-45B5-BCA0-9826407DDD5A}" dt="2022-11-14T14:35:55.517" v="1866" actId="1440"/>
          <ac:picMkLst>
            <pc:docMk/>
            <pc:sldMk cId="279506044" sldId="340"/>
            <ac:picMk id="5" creationId="{E20659F8-4805-2B65-47DB-FAFCB3E970A7}"/>
          </ac:picMkLst>
        </pc:picChg>
        <pc:picChg chg="del">
          <ac:chgData name="Leo Visser" userId="f6ae024c-8ea1-45d8-b43d-d61d5e71de4d" providerId="ADAL" clId="{824A88D2-B959-45B5-BCA0-9826407DDD5A}" dt="2022-11-14T14:35:49.578" v="1862" actId="478"/>
          <ac:picMkLst>
            <pc:docMk/>
            <pc:sldMk cId="279506044" sldId="340"/>
            <ac:picMk id="6" creationId="{8C511016-6169-4C32-8E47-4DF35CCF73F1}"/>
          </ac:picMkLst>
        </pc:picChg>
      </pc:sldChg>
      <pc:sldChg chg="addSp delSp modSp mod">
        <pc:chgData name="Leo Visser" userId="f6ae024c-8ea1-45d8-b43d-d61d5e71de4d" providerId="ADAL" clId="{824A88D2-B959-45B5-BCA0-9826407DDD5A}" dt="2022-11-14T14:36:25.884" v="1870" actId="14100"/>
        <pc:sldMkLst>
          <pc:docMk/>
          <pc:sldMk cId="635059469" sldId="341"/>
        </pc:sldMkLst>
        <pc:picChg chg="del">
          <ac:chgData name="Leo Visser" userId="f6ae024c-8ea1-45d8-b43d-d61d5e71de4d" providerId="ADAL" clId="{824A88D2-B959-45B5-BCA0-9826407DDD5A}" dt="2022-11-14T14:36:21.023" v="1867" actId="478"/>
          <ac:picMkLst>
            <pc:docMk/>
            <pc:sldMk cId="635059469" sldId="341"/>
            <ac:picMk id="5" creationId="{690730CA-A75F-4D7E-9E11-8C534731064E}"/>
          </ac:picMkLst>
        </pc:picChg>
        <pc:picChg chg="add mod">
          <ac:chgData name="Leo Visser" userId="f6ae024c-8ea1-45d8-b43d-d61d5e71de4d" providerId="ADAL" clId="{824A88D2-B959-45B5-BCA0-9826407DDD5A}" dt="2022-11-14T14:36:25.884" v="1870" actId="14100"/>
          <ac:picMkLst>
            <pc:docMk/>
            <pc:sldMk cId="635059469" sldId="341"/>
            <ac:picMk id="6" creationId="{B362FA74-D090-C9E2-6306-FFADCD356D27}"/>
          </ac:picMkLst>
        </pc:picChg>
      </pc:sldChg>
      <pc:sldChg chg="del">
        <pc:chgData name="Leo Visser" userId="f6ae024c-8ea1-45d8-b43d-d61d5e71de4d" providerId="ADAL" clId="{824A88D2-B959-45B5-BCA0-9826407DDD5A}" dt="2022-11-14T14:36:32.109" v="1871" actId="47"/>
        <pc:sldMkLst>
          <pc:docMk/>
          <pc:sldMk cId="446141538" sldId="342"/>
        </pc:sldMkLst>
      </pc:sldChg>
      <pc:sldChg chg="modSp mod">
        <pc:chgData name="Leo Visser" userId="f6ae024c-8ea1-45d8-b43d-d61d5e71de4d" providerId="ADAL" clId="{824A88D2-B959-45B5-BCA0-9826407DDD5A}" dt="2022-11-14T14:36:55.258" v="1872" actId="1440"/>
        <pc:sldMkLst>
          <pc:docMk/>
          <pc:sldMk cId="3076173419" sldId="343"/>
        </pc:sldMkLst>
        <pc:picChg chg="mod">
          <ac:chgData name="Leo Visser" userId="f6ae024c-8ea1-45d8-b43d-d61d5e71de4d" providerId="ADAL" clId="{824A88D2-B959-45B5-BCA0-9826407DDD5A}" dt="2022-11-14T14:36:55.258" v="1872" actId="1440"/>
          <ac:picMkLst>
            <pc:docMk/>
            <pc:sldMk cId="3076173419" sldId="343"/>
            <ac:picMk id="5" creationId="{D7C87FB1-D837-44A6-9FB0-EFDD52728764}"/>
          </ac:picMkLst>
        </pc:picChg>
      </pc:sldChg>
      <pc:sldChg chg="modSp mod">
        <pc:chgData name="Leo Visser" userId="f6ae024c-8ea1-45d8-b43d-d61d5e71de4d" providerId="ADAL" clId="{824A88D2-B959-45B5-BCA0-9826407DDD5A}" dt="2022-11-14T14:36:58.351" v="1873" actId="1440"/>
        <pc:sldMkLst>
          <pc:docMk/>
          <pc:sldMk cId="1600064420" sldId="344"/>
        </pc:sldMkLst>
        <pc:picChg chg="mod">
          <ac:chgData name="Leo Visser" userId="f6ae024c-8ea1-45d8-b43d-d61d5e71de4d" providerId="ADAL" clId="{824A88D2-B959-45B5-BCA0-9826407DDD5A}" dt="2022-11-14T14:36:58.351" v="1873" actId="1440"/>
          <ac:picMkLst>
            <pc:docMk/>
            <pc:sldMk cId="1600064420" sldId="344"/>
            <ac:picMk id="6" creationId="{AA68B0B1-12FA-4FD2-9B6B-3E970E405EB7}"/>
          </ac:picMkLst>
        </pc:picChg>
      </pc:sldChg>
      <pc:sldChg chg="modSp mod">
        <pc:chgData name="Leo Visser" userId="f6ae024c-8ea1-45d8-b43d-d61d5e71de4d" providerId="ADAL" clId="{824A88D2-B959-45B5-BCA0-9826407DDD5A}" dt="2022-11-19T07:51:28.015" v="2278" actId="20577"/>
        <pc:sldMkLst>
          <pc:docMk/>
          <pc:sldMk cId="2415476355" sldId="345"/>
        </pc:sldMkLst>
        <pc:spChg chg="mod">
          <ac:chgData name="Leo Visser" userId="f6ae024c-8ea1-45d8-b43d-d61d5e71de4d" providerId="ADAL" clId="{824A88D2-B959-45B5-BCA0-9826407DDD5A}" dt="2022-11-19T07:51:28.015" v="2278" actId="20577"/>
          <ac:spMkLst>
            <pc:docMk/>
            <pc:sldMk cId="2415476355" sldId="345"/>
            <ac:spMk id="8" creationId="{7F79096C-9862-4DE6-9530-1170288761B8}"/>
          </ac:spMkLst>
        </pc:spChg>
      </pc:sldChg>
      <pc:sldChg chg="add ord">
        <pc:chgData name="Leo Visser" userId="f6ae024c-8ea1-45d8-b43d-d61d5e71de4d" providerId="ADAL" clId="{824A88D2-B959-45B5-BCA0-9826407DDD5A}" dt="2022-11-14T13:36:02.645" v="152"/>
        <pc:sldMkLst>
          <pc:docMk/>
          <pc:sldMk cId="350731215" sldId="346"/>
        </pc:sldMkLst>
      </pc:sldChg>
      <pc:sldChg chg="add del">
        <pc:chgData name="Leo Visser" userId="f6ae024c-8ea1-45d8-b43d-d61d5e71de4d" providerId="ADAL" clId="{824A88D2-B959-45B5-BCA0-9826407DDD5A}" dt="2022-11-14T13:29:15.159" v="74"/>
        <pc:sldMkLst>
          <pc:docMk/>
          <pc:sldMk cId="1701278161" sldId="347"/>
        </pc:sldMkLst>
      </pc:sldChg>
      <pc:sldChg chg="addSp modSp add mod">
        <pc:chgData name="Leo Visser" userId="f6ae024c-8ea1-45d8-b43d-d61d5e71de4d" providerId="ADAL" clId="{824A88D2-B959-45B5-BCA0-9826407DDD5A}" dt="2022-11-18T13:50:48.361" v="1887" actId="1440"/>
        <pc:sldMkLst>
          <pc:docMk/>
          <pc:sldMk cId="2374526956" sldId="347"/>
        </pc:sldMkLst>
        <pc:spChg chg="mod">
          <ac:chgData name="Leo Visser" userId="f6ae024c-8ea1-45d8-b43d-d61d5e71de4d" providerId="ADAL" clId="{824A88D2-B959-45B5-BCA0-9826407DDD5A}" dt="2022-11-14T13:29:46.324" v="92" actId="20577"/>
          <ac:spMkLst>
            <pc:docMk/>
            <pc:sldMk cId="2374526956" sldId="347"/>
            <ac:spMk id="2" creationId="{20F648E4-E8F2-5249-9E39-3EA4E0EB3B34}"/>
          </ac:spMkLst>
        </pc:spChg>
        <pc:spChg chg="mod">
          <ac:chgData name="Leo Visser" userId="f6ae024c-8ea1-45d8-b43d-d61d5e71de4d" providerId="ADAL" clId="{824A88D2-B959-45B5-BCA0-9826407DDD5A}" dt="2022-11-18T13:50:39.886" v="1884" actId="255"/>
          <ac:spMkLst>
            <pc:docMk/>
            <pc:sldMk cId="2374526956" sldId="347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4T13:31:34.870" v="122" actId="20577"/>
          <ac:spMkLst>
            <pc:docMk/>
            <pc:sldMk cId="2374526956" sldId="347"/>
            <ac:spMk id="4" creationId="{88404307-EDE5-324F-A62F-355094CDC392}"/>
          </ac:spMkLst>
        </pc:spChg>
        <pc:picChg chg="add mod">
          <ac:chgData name="Leo Visser" userId="f6ae024c-8ea1-45d8-b43d-d61d5e71de4d" providerId="ADAL" clId="{824A88D2-B959-45B5-BCA0-9826407DDD5A}" dt="2022-11-18T13:50:48.361" v="1887" actId="1440"/>
          <ac:picMkLst>
            <pc:docMk/>
            <pc:sldMk cId="2374526956" sldId="347"/>
            <ac:picMk id="1026" creationId="{DFFE2ADF-80CE-BAE4-CBA0-4E3AB6F42B01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9T07:44:06.638" v="2046" actId="20577"/>
        <pc:sldMkLst>
          <pc:docMk/>
          <pc:sldMk cId="1120168843" sldId="348"/>
        </pc:sldMkLst>
        <pc:spChg chg="mod">
          <ac:chgData name="Leo Visser" userId="f6ae024c-8ea1-45d8-b43d-d61d5e71de4d" providerId="ADAL" clId="{824A88D2-B959-45B5-BCA0-9826407DDD5A}" dt="2022-11-19T07:44:06.638" v="2046" actId="20577"/>
          <ac:spMkLst>
            <pc:docMk/>
            <pc:sldMk cId="1120168843" sldId="348"/>
            <ac:spMk id="3" creationId="{44D9A864-3D84-D542-A82E-57721CE359F8}"/>
          </ac:spMkLst>
        </pc:spChg>
        <pc:spChg chg="mod">
          <ac:chgData name="Leo Visser" userId="f6ae024c-8ea1-45d8-b43d-d61d5e71de4d" providerId="ADAL" clId="{824A88D2-B959-45B5-BCA0-9826407DDD5A}" dt="2022-11-14T13:31:48.558" v="148" actId="20577"/>
          <ac:spMkLst>
            <pc:docMk/>
            <pc:sldMk cId="1120168843" sldId="348"/>
            <ac:spMk id="4" creationId="{88404307-EDE5-324F-A62F-355094CDC392}"/>
          </ac:spMkLst>
        </pc:spChg>
        <pc:picChg chg="add mod">
          <ac:chgData name="Leo Visser" userId="f6ae024c-8ea1-45d8-b43d-d61d5e71de4d" providerId="ADAL" clId="{824A88D2-B959-45B5-BCA0-9826407DDD5A}" dt="2022-11-19T07:43:24.695" v="2035" actId="1076"/>
          <ac:picMkLst>
            <pc:docMk/>
            <pc:sldMk cId="1120168843" sldId="348"/>
            <ac:picMk id="5" creationId="{9B06EFAF-7E9B-B85B-0E60-F0D4A017AEF4}"/>
          </ac:picMkLst>
        </pc:picChg>
        <pc:picChg chg="add del mod">
          <ac:chgData name="Leo Visser" userId="f6ae024c-8ea1-45d8-b43d-d61d5e71de4d" providerId="ADAL" clId="{824A88D2-B959-45B5-BCA0-9826407DDD5A}" dt="2022-11-19T07:44:02.121" v="2045" actId="478"/>
          <ac:picMkLst>
            <pc:docMk/>
            <pc:sldMk cId="1120168843" sldId="348"/>
            <ac:picMk id="6" creationId="{16484FC5-4997-F6ED-30C3-CD1838FED138}"/>
          </ac:picMkLst>
        </pc:picChg>
        <pc:picChg chg="add del mod">
          <ac:chgData name="Leo Visser" userId="f6ae024c-8ea1-45d8-b43d-d61d5e71de4d" providerId="ADAL" clId="{824A88D2-B959-45B5-BCA0-9826407DDD5A}" dt="2022-11-19T07:44:02.121" v="2045" actId="478"/>
          <ac:picMkLst>
            <pc:docMk/>
            <pc:sldMk cId="1120168843" sldId="348"/>
            <ac:picMk id="7" creationId="{C77B248A-A14D-506C-BEF3-706210C3DE0B}"/>
          </ac:picMkLst>
        </pc:picChg>
        <pc:picChg chg="add del mod">
          <ac:chgData name="Leo Visser" userId="f6ae024c-8ea1-45d8-b43d-d61d5e71de4d" providerId="ADAL" clId="{824A88D2-B959-45B5-BCA0-9826407DDD5A}" dt="2022-11-19T07:44:02.121" v="2045" actId="478"/>
          <ac:picMkLst>
            <pc:docMk/>
            <pc:sldMk cId="1120168843" sldId="348"/>
            <ac:picMk id="8" creationId="{4336A8C2-1DCA-9C4E-0D6E-88B2B6B7C61B}"/>
          </ac:picMkLst>
        </pc:picChg>
        <pc:picChg chg="add mod">
          <ac:chgData name="Leo Visser" userId="f6ae024c-8ea1-45d8-b43d-d61d5e71de4d" providerId="ADAL" clId="{824A88D2-B959-45B5-BCA0-9826407DDD5A}" dt="2022-11-19T07:43:27.995" v="2036" actId="1076"/>
          <ac:picMkLst>
            <pc:docMk/>
            <pc:sldMk cId="1120168843" sldId="348"/>
            <ac:picMk id="4098" creationId="{C0DD86F8-1F83-EEBB-1D99-126C1CF60CBB}"/>
          </ac:picMkLst>
        </pc:picChg>
        <pc:picChg chg="add del mod">
          <ac:chgData name="Leo Visser" userId="f6ae024c-8ea1-45d8-b43d-d61d5e71de4d" providerId="ADAL" clId="{824A88D2-B959-45B5-BCA0-9826407DDD5A}" dt="2022-11-19T07:42:39.232" v="1998" actId="478"/>
          <ac:picMkLst>
            <pc:docMk/>
            <pc:sldMk cId="1120168843" sldId="348"/>
            <ac:picMk id="4100" creationId="{97E39AF6-A303-BDE9-81FF-D90959F119D7}"/>
          </ac:picMkLst>
        </pc:picChg>
      </pc:sldChg>
      <pc:sldChg chg="delSp modSp add mod">
        <pc:chgData name="Leo Visser" userId="f6ae024c-8ea1-45d8-b43d-d61d5e71de4d" providerId="ADAL" clId="{824A88D2-B959-45B5-BCA0-9826407DDD5A}" dt="2022-11-14T14:15:38.420" v="1639" actId="478"/>
        <pc:sldMkLst>
          <pc:docMk/>
          <pc:sldMk cId="3936387756" sldId="349"/>
        </pc:sldMkLst>
        <pc:spChg chg="mod">
          <ac:chgData name="Leo Visser" userId="f6ae024c-8ea1-45d8-b43d-d61d5e71de4d" providerId="ADAL" clId="{824A88D2-B959-45B5-BCA0-9826407DDD5A}" dt="2022-11-14T14:15:35.811" v="1638" actId="20577"/>
          <ac:spMkLst>
            <pc:docMk/>
            <pc:sldMk cId="3936387756" sldId="349"/>
            <ac:spMk id="4" creationId="{88404307-EDE5-324F-A62F-355094CDC392}"/>
          </ac:spMkLst>
        </pc:spChg>
        <pc:picChg chg="del">
          <ac:chgData name="Leo Visser" userId="f6ae024c-8ea1-45d8-b43d-d61d5e71de4d" providerId="ADAL" clId="{824A88D2-B959-45B5-BCA0-9826407DDD5A}" dt="2022-11-14T14:15:38.420" v="1639" actId="478"/>
          <ac:picMkLst>
            <pc:docMk/>
            <pc:sldMk cId="3936387756" sldId="349"/>
            <ac:picMk id="10" creationId="{D10A32EF-AA67-4524-AA24-DD9E8A83AB3C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4T14:19:41.162" v="1663" actId="1440"/>
        <pc:sldMkLst>
          <pc:docMk/>
          <pc:sldMk cId="987849520" sldId="350"/>
        </pc:sldMkLst>
        <pc:picChg chg="del">
          <ac:chgData name="Leo Visser" userId="f6ae024c-8ea1-45d8-b43d-d61d5e71de4d" providerId="ADAL" clId="{824A88D2-B959-45B5-BCA0-9826407DDD5A}" dt="2022-11-14T14:19:35.200" v="1659" actId="478"/>
          <ac:picMkLst>
            <pc:docMk/>
            <pc:sldMk cId="987849520" sldId="350"/>
            <ac:picMk id="5" creationId="{93D5D0E8-7A53-EABB-2AEA-FD56D6B5104D}"/>
          </ac:picMkLst>
        </pc:picChg>
        <pc:picChg chg="add mod">
          <ac:chgData name="Leo Visser" userId="f6ae024c-8ea1-45d8-b43d-d61d5e71de4d" providerId="ADAL" clId="{824A88D2-B959-45B5-BCA0-9826407DDD5A}" dt="2022-11-14T14:19:41.162" v="1663" actId="1440"/>
          <ac:picMkLst>
            <pc:docMk/>
            <pc:sldMk cId="987849520" sldId="350"/>
            <ac:picMk id="6" creationId="{48C2AC9A-733C-9EBA-BC86-054322FFE8BF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4T14:20:18.403" v="1671" actId="1440"/>
        <pc:sldMkLst>
          <pc:docMk/>
          <pc:sldMk cId="2648040689" sldId="351"/>
        </pc:sldMkLst>
        <pc:picChg chg="add mod">
          <ac:chgData name="Leo Visser" userId="f6ae024c-8ea1-45d8-b43d-d61d5e71de4d" providerId="ADAL" clId="{824A88D2-B959-45B5-BCA0-9826407DDD5A}" dt="2022-11-14T14:20:18.403" v="1671" actId="1440"/>
          <ac:picMkLst>
            <pc:docMk/>
            <pc:sldMk cId="2648040689" sldId="351"/>
            <ac:picMk id="5" creationId="{38A1798A-F770-3521-E762-86D9A9B68FBC}"/>
          </ac:picMkLst>
        </pc:picChg>
        <pc:picChg chg="del">
          <ac:chgData name="Leo Visser" userId="f6ae024c-8ea1-45d8-b43d-d61d5e71de4d" providerId="ADAL" clId="{824A88D2-B959-45B5-BCA0-9826407DDD5A}" dt="2022-11-14T14:20:08.955" v="1665" actId="478"/>
          <ac:picMkLst>
            <pc:docMk/>
            <pc:sldMk cId="2648040689" sldId="351"/>
            <ac:picMk id="6" creationId="{48C2AC9A-733C-9EBA-BC86-054322FFE8BF}"/>
          </ac:picMkLst>
        </pc:picChg>
      </pc:sldChg>
      <pc:sldChg chg="addSp modSp add mod">
        <pc:chgData name="Leo Visser" userId="f6ae024c-8ea1-45d8-b43d-d61d5e71de4d" providerId="ADAL" clId="{824A88D2-B959-45B5-BCA0-9826407DDD5A}" dt="2022-11-14T14:23:56.197" v="1797" actId="14100"/>
        <pc:sldMkLst>
          <pc:docMk/>
          <pc:sldMk cId="3428180649" sldId="352"/>
        </pc:sldMkLst>
        <pc:spChg chg="mod">
          <ac:chgData name="Leo Visser" userId="f6ae024c-8ea1-45d8-b43d-d61d5e71de4d" providerId="ADAL" clId="{824A88D2-B959-45B5-BCA0-9826407DDD5A}" dt="2022-11-14T14:20:40.500" v="1684" actId="20577"/>
          <ac:spMkLst>
            <pc:docMk/>
            <pc:sldMk cId="3428180649" sldId="352"/>
            <ac:spMk id="4" creationId="{88404307-EDE5-324F-A62F-355094CDC392}"/>
          </ac:spMkLst>
        </pc:spChg>
        <pc:spChg chg="add mod">
          <ac:chgData name="Leo Visser" userId="f6ae024c-8ea1-45d8-b43d-d61d5e71de4d" providerId="ADAL" clId="{824A88D2-B959-45B5-BCA0-9826407DDD5A}" dt="2022-11-14T14:22:51.151" v="1760" actId="1076"/>
          <ac:spMkLst>
            <pc:docMk/>
            <pc:sldMk cId="3428180649" sldId="352"/>
            <ac:spMk id="14" creationId="{ED173CF2-4B1D-180A-41E2-BE8B3E1829E3}"/>
          </ac:spMkLst>
        </pc:spChg>
        <pc:spChg chg="add mod">
          <ac:chgData name="Leo Visser" userId="f6ae024c-8ea1-45d8-b43d-d61d5e71de4d" providerId="ADAL" clId="{824A88D2-B959-45B5-BCA0-9826407DDD5A}" dt="2022-11-14T14:22:18.053" v="1719" actId="20577"/>
          <ac:spMkLst>
            <pc:docMk/>
            <pc:sldMk cId="3428180649" sldId="352"/>
            <ac:spMk id="20" creationId="{362B3516-B62A-DF3E-893E-F86D289D4910}"/>
          </ac:spMkLst>
        </pc:spChg>
        <pc:spChg chg="add mod">
          <ac:chgData name="Leo Visser" userId="f6ae024c-8ea1-45d8-b43d-d61d5e71de4d" providerId="ADAL" clId="{824A88D2-B959-45B5-BCA0-9826407DDD5A}" dt="2022-11-14T14:22:32.101" v="1722"/>
          <ac:spMkLst>
            <pc:docMk/>
            <pc:sldMk cId="3428180649" sldId="352"/>
            <ac:spMk id="22" creationId="{0AA65397-86E1-2BB3-9AD3-4C3AA8A6E2A2}"/>
          </ac:spMkLst>
        </pc:spChg>
        <pc:spChg chg="add mod">
          <ac:chgData name="Leo Visser" userId="f6ae024c-8ea1-45d8-b43d-d61d5e71de4d" providerId="ADAL" clId="{824A88D2-B959-45B5-BCA0-9826407DDD5A}" dt="2022-11-14T14:23:32.935" v="1792" actId="20577"/>
          <ac:spMkLst>
            <pc:docMk/>
            <pc:sldMk cId="3428180649" sldId="352"/>
            <ac:spMk id="29" creationId="{DB68BE47-0761-D556-AD43-2518C506D94A}"/>
          </ac:spMkLst>
        </pc:spChg>
        <pc:grpChg chg="add mod">
          <ac:chgData name="Leo Visser" userId="f6ae024c-8ea1-45d8-b43d-d61d5e71de4d" providerId="ADAL" clId="{824A88D2-B959-45B5-BCA0-9826407DDD5A}" dt="2022-11-14T14:21:05.353" v="1688" actId="1076"/>
          <ac:grpSpMkLst>
            <pc:docMk/>
            <pc:sldMk cId="3428180649" sldId="352"/>
            <ac:grpSpMk id="5" creationId="{B4D1E624-2A8D-0EE9-09FB-0CD2E56346D2}"/>
          </ac:grpSpMkLst>
        </pc:grpChg>
        <pc:picChg chg="add mod">
          <ac:chgData name="Leo Visser" userId="f6ae024c-8ea1-45d8-b43d-d61d5e71de4d" providerId="ADAL" clId="{824A88D2-B959-45B5-BCA0-9826407DDD5A}" dt="2022-11-14T14:21:07.515" v="1689" actId="1076"/>
          <ac:picMkLst>
            <pc:docMk/>
            <pc:sldMk cId="3428180649" sldId="352"/>
            <ac:picMk id="3" creationId="{3B7E762C-A7CE-4210-AC45-24DF0620D1F6}"/>
          </ac:picMkLst>
        </pc:picChg>
        <pc:picChg chg="mod">
          <ac:chgData name="Leo Visser" userId="f6ae024c-8ea1-45d8-b43d-d61d5e71de4d" providerId="ADAL" clId="{824A88D2-B959-45B5-BCA0-9826407DDD5A}" dt="2022-11-14T14:21:05.353" v="1688" actId="1076"/>
          <ac:picMkLst>
            <pc:docMk/>
            <pc:sldMk cId="3428180649" sldId="352"/>
            <ac:picMk id="6" creationId="{FB9E766C-9D65-8B20-DD2E-E96A2EC18076}"/>
          </ac:picMkLst>
        </pc:picChg>
        <pc:picChg chg="mod">
          <ac:chgData name="Leo Visser" userId="f6ae024c-8ea1-45d8-b43d-d61d5e71de4d" providerId="ADAL" clId="{824A88D2-B959-45B5-BCA0-9826407DDD5A}" dt="2022-11-14T14:21:05.353" v="1688" actId="1076"/>
          <ac:picMkLst>
            <pc:docMk/>
            <pc:sldMk cId="3428180649" sldId="352"/>
            <ac:picMk id="7" creationId="{86877DBD-E929-CC4B-E7DA-75F36C1DD032}"/>
          </ac:picMkLst>
        </pc:picChg>
        <pc:picChg chg="mod">
          <ac:chgData name="Leo Visser" userId="f6ae024c-8ea1-45d8-b43d-d61d5e71de4d" providerId="ADAL" clId="{824A88D2-B959-45B5-BCA0-9826407DDD5A}" dt="2022-11-14T14:21:05.353" v="1688" actId="1076"/>
          <ac:picMkLst>
            <pc:docMk/>
            <pc:sldMk cId="3428180649" sldId="352"/>
            <ac:picMk id="8" creationId="{7A3E739A-43E9-3226-E7D4-A7691AD79971}"/>
          </ac:picMkLst>
        </pc:picChg>
        <pc:picChg chg="add mod">
          <ac:chgData name="Leo Visser" userId="f6ae024c-8ea1-45d8-b43d-d61d5e71de4d" providerId="ADAL" clId="{824A88D2-B959-45B5-BCA0-9826407DDD5A}" dt="2022-11-14T14:21:58.245" v="1706" actId="14100"/>
          <ac:picMkLst>
            <pc:docMk/>
            <pc:sldMk cId="3428180649" sldId="352"/>
            <ac:picMk id="15" creationId="{BC4BD0B3-BD03-B3F8-8B6F-A79DD3A78251}"/>
          </ac:picMkLst>
        </pc:picChg>
        <pc:picChg chg="add mod">
          <ac:chgData name="Leo Visser" userId="f6ae024c-8ea1-45d8-b43d-d61d5e71de4d" providerId="ADAL" clId="{824A88D2-B959-45B5-BCA0-9826407DDD5A}" dt="2022-11-14T14:22:29.643" v="1721" actId="1076"/>
          <ac:picMkLst>
            <pc:docMk/>
            <pc:sldMk cId="3428180649" sldId="352"/>
            <ac:picMk id="21" creationId="{E7148E5F-A7AC-DB58-E2D0-DB2300FD7B39}"/>
          </ac:picMkLst>
        </pc:picChg>
        <pc:picChg chg="add mod">
          <ac:chgData name="Leo Visser" userId="f6ae024c-8ea1-45d8-b43d-d61d5e71de4d" providerId="ADAL" clId="{824A88D2-B959-45B5-BCA0-9826407DDD5A}" dt="2022-11-14T14:23:01.117" v="1772" actId="1037"/>
          <ac:picMkLst>
            <pc:docMk/>
            <pc:sldMk cId="3428180649" sldId="352"/>
            <ac:picMk id="23" creationId="{DD6930FE-4240-1F53-43B7-F9879F390020}"/>
          </ac:picMkLst>
        </pc:picChg>
        <pc:picChg chg="add mod">
          <ac:chgData name="Leo Visser" userId="f6ae024c-8ea1-45d8-b43d-d61d5e71de4d" providerId="ADAL" clId="{824A88D2-B959-45B5-BCA0-9826407DDD5A}" dt="2022-11-14T14:23:49.660" v="1794" actId="1076"/>
          <ac:picMkLst>
            <pc:docMk/>
            <pc:sldMk cId="3428180649" sldId="352"/>
            <ac:picMk id="30" creationId="{463A7D3D-BF65-2C3B-4647-4B3AB5A23A22}"/>
          </ac:picMkLst>
        </pc:picChg>
        <pc:cxnChg chg="mod">
          <ac:chgData name="Leo Visser" userId="f6ae024c-8ea1-45d8-b43d-d61d5e71de4d" providerId="ADAL" clId="{824A88D2-B959-45B5-BCA0-9826407DDD5A}" dt="2022-11-14T14:21:05.353" v="1688" actId="1076"/>
          <ac:cxnSpMkLst>
            <pc:docMk/>
            <pc:sldMk cId="3428180649" sldId="352"/>
            <ac:cxnSpMk id="9" creationId="{A3909C6A-62A0-67A4-BD5C-15548F6F7548}"/>
          </ac:cxnSpMkLst>
        </pc:cxnChg>
        <pc:cxnChg chg="mod">
          <ac:chgData name="Leo Visser" userId="f6ae024c-8ea1-45d8-b43d-d61d5e71de4d" providerId="ADAL" clId="{824A88D2-B959-45B5-BCA0-9826407DDD5A}" dt="2022-11-14T14:21:05.353" v="1688" actId="1076"/>
          <ac:cxnSpMkLst>
            <pc:docMk/>
            <pc:sldMk cId="3428180649" sldId="352"/>
            <ac:cxnSpMk id="10" creationId="{3591AAEA-0089-24F1-354C-DEE7C2AC931A}"/>
          </ac:cxnSpMkLst>
        </pc:cxnChg>
        <pc:cxnChg chg="add mod">
          <ac:chgData name="Leo Visser" userId="f6ae024c-8ea1-45d8-b43d-d61d5e71de4d" providerId="ADAL" clId="{824A88D2-B959-45B5-BCA0-9826407DDD5A}" dt="2022-11-14T14:21:19.973" v="1693" actId="14100"/>
          <ac:cxnSpMkLst>
            <pc:docMk/>
            <pc:sldMk cId="3428180649" sldId="352"/>
            <ac:cxnSpMk id="11" creationId="{7B09627A-023A-8DBA-5D07-940554B47932}"/>
          </ac:cxnSpMkLst>
        </pc:cxnChg>
        <pc:cxnChg chg="add mod">
          <ac:chgData name="Leo Visser" userId="f6ae024c-8ea1-45d8-b43d-d61d5e71de4d" providerId="ADAL" clId="{824A88D2-B959-45B5-BCA0-9826407DDD5A}" dt="2022-11-14T14:22:10.793" v="1710" actId="14100"/>
          <ac:cxnSpMkLst>
            <pc:docMk/>
            <pc:sldMk cId="3428180649" sldId="352"/>
            <ac:cxnSpMk id="16" creationId="{183EE4E1-8033-7BC8-EC88-87AA1CCAB2CE}"/>
          </ac:cxnSpMkLst>
        </pc:cxnChg>
        <pc:cxnChg chg="add mod">
          <ac:chgData name="Leo Visser" userId="f6ae024c-8ea1-45d8-b43d-d61d5e71de4d" providerId="ADAL" clId="{824A88D2-B959-45B5-BCA0-9826407DDD5A}" dt="2022-11-14T14:23:08.051" v="1775" actId="14100"/>
          <ac:cxnSpMkLst>
            <pc:docMk/>
            <pc:sldMk cId="3428180649" sldId="352"/>
            <ac:cxnSpMk id="24" creationId="{45F66981-99CA-7547-1BFE-BB3C262671BE}"/>
          </ac:cxnSpMkLst>
        </pc:cxnChg>
        <pc:cxnChg chg="add mod">
          <ac:chgData name="Leo Visser" userId="f6ae024c-8ea1-45d8-b43d-d61d5e71de4d" providerId="ADAL" clId="{824A88D2-B959-45B5-BCA0-9826407DDD5A}" dt="2022-11-14T14:23:14.601" v="1778" actId="14100"/>
          <ac:cxnSpMkLst>
            <pc:docMk/>
            <pc:sldMk cId="3428180649" sldId="352"/>
            <ac:cxnSpMk id="26" creationId="{8388F307-069F-AEB0-ED13-AC990D8E1CDB}"/>
          </ac:cxnSpMkLst>
        </pc:cxnChg>
        <pc:cxnChg chg="add mod">
          <ac:chgData name="Leo Visser" userId="f6ae024c-8ea1-45d8-b43d-d61d5e71de4d" providerId="ADAL" clId="{824A88D2-B959-45B5-BCA0-9826407DDD5A}" dt="2022-11-14T14:23:56.197" v="1797" actId="14100"/>
          <ac:cxnSpMkLst>
            <pc:docMk/>
            <pc:sldMk cId="3428180649" sldId="352"/>
            <ac:cxnSpMk id="31" creationId="{2EA49560-F1C8-4D26-50EE-AA11DADE69E7}"/>
          </ac:cxnSpMkLst>
        </pc:cxnChg>
      </pc:sldChg>
      <pc:sldChg chg="addSp delSp modSp add mod">
        <pc:chgData name="Leo Visser" userId="f6ae024c-8ea1-45d8-b43d-d61d5e71de4d" providerId="ADAL" clId="{824A88D2-B959-45B5-BCA0-9826407DDD5A}" dt="2022-11-18T13:53:32.225" v="1894" actId="14100"/>
        <pc:sldMkLst>
          <pc:docMk/>
          <pc:sldMk cId="1378382004" sldId="353"/>
        </pc:sldMkLst>
        <pc:spChg chg="mod">
          <ac:chgData name="Leo Visser" userId="f6ae024c-8ea1-45d8-b43d-d61d5e71de4d" providerId="ADAL" clId="{824A88D2-B959-45B5-BCA0-9826407DDD5A}" dt="2022-11-18T13:50:58.911" v="1889" actId="255"/>
          <ac:spMkLst>
            <pc:docMk/>
            <pc:sldMk cId="1378382004" sldId="353"/>
            <ac:spMk id="3" creationId="{44D9A864-3D84-D542-A82E-57721CE359F8}"/>
          </ac:spMkLst>
        </pc:spChg>
        <pc:picChg chg="del mod">
          <ac:chgData name="Leo Visser" userId="f6ae024c-8ea1-45d8-b43d-d61d5e71de4d" providerId="ADAL" clId="{824A88D2-B959-45B5-BCA0-9826407DDD5A}" dt="2022-11-18T13:51:03.338" v="1891" actId="478"/>
          <ac:picMkLst>
            <pc:docMk/>
            <pc:sldMk cId="1378382004" sldId="353"/>
            <ac:picMk id="1026" creationId="{DFFE2ADF-80CE-BAE4-CBA0-4E3AB6F42B01}"/>
          </ac:picMkLst>
        </pc:picChg>
        <pc:picChg chg="add mod">
          <ac:chgData name="Leo Visser" userId="f6ae024c-8ea1-45d8-b43d-d61d5e71de4d" providerId="ADAL" clId="{824A88D2-B959-45B5-BCA0-9826407DDD5A}" dt="2022-11-18T13:53:32.225" v="1894" actId="14100"/>
          <ac:picMkLst>
            <pc:docMk/>
            <pc:sldMk cId="1378382004" sldId="353"/>
            <ac:picMk id="3074" creationId="{1509C723-B791-6B97-7862-B8B5FC5D3EB6}"/>
          </ac:picMkLst>
        </pc:picChg>
      </pc:sldChg>
      <pc:sldChg chg="addSp delSp modSp add mod">
        <pc:chgData name="Leo Visser" userId="f6ae024c-8ea1-45d8-b43d-d61d5e71de4d" providerId="ADAL" clId="{824A88D2-B959-45B5-BCA0-9826407DDD5A}" dt="2022-11-18T13:54:50.697" v="1900" actId="1440"/>
        <pc:sldMkLst>
          <pc:docMk/>
          <pc:sldMk cId="355807418" sldId="354"/>
        </pc:sldMkLst>
        <pc:spChg chg="mod">
          <ac:chgData name="Leo Visser" userId="f6ae024c-8ea1-45d8-b43d-d61d5e71de4d" providerId="ADAL" clId="{824A88D2-B959-45B5-BCA0-9826407DDD5A}" dt="2022-11-18T13:53:41.188" v="1895" actId="255"/>
          <ac:spMkLst>
            <pc:docMk/>
            <pc:sldMk cId="355807418" sldId="354"/>
            <ac:spMk id="3" creationId="{44D9A864-3D84-D542-A82E-57721CE359F8}"/>
          </ac:spMkLst>
        </pc:spChg>
        <pc:picChg chg="del">
          <ac:chgData name="Leo Visser" userId="f6ae024c-8ea1-45d8-b43d-d61d5e71de4d" providerId="ADAL" clId="{824A88D2-B959-45B5-BCA0-9826407DDD5A}" dt="2022-11-18T13:53:42.618" v="1896" actId="478"/>
          <ac:picMkLst>
            <pc:docMk/>
            <pc:sldMk cId="355807418" sldId="354"/>
            <ac:picMk id="1026" creationId="{DFFE2ADF-80CE-BAE4-CBA0-4E3AB6F42B01}"/>
          </ac:picMkLst>
        </pc:picChg>
        <pc:picChg chg="add mod">
          <ac:chgData name="Leo Visser" userId="f6ae024c-8ea1-45d8-b43d-d61d5e71de4d" providerId="ADAL" clId="{824A88D2-B959-45B5-BCA0-9826407DDD5A}" dt="2022-11-18T13:54:50.697" v="1900" actId="1440"/>
          <ac:picMkLst>
            <pc:docMk/>
            <pc:sldMk cId="355807418" sldId="354"/>
            <ac:picMk id="2050" creationId="{E73D50A4-7D04-9C49-6AF3-06FAC480B9D6}"/>
          </ac:picMkLst>
        </pc:picChg>
      </pc:sldChg>
      <pc:sldChg chg="delSp modSp add mod">
        <pc:chgData name="Leo Visser" userId="f6ae024c-8ea1-45d8-b43d-d61d5e71de4d" providerId="ADAL" clId="{824A88D2-B959-45B5-BCA0-9826407DDD5A}" dt="2022-11-19T07:44:14.095" v="2049" actId="20577"/>
        <pc:sldMkLst>
          <pc:docMk/>
          <pc:sldMk cId="1965266494" sldId="355"/>
        </pc:sldMkLst>
        <pc:spChg chg="mod">
          <ac:chgData name="Leo Visser" userId="f6ae024c-8ea1-45d8-b43d-d61d5e71de4d" providerId="ADAL" clId="{824A88D2-B959-45B5-BCA0-9826407DDD5A}" dt="2022-11-19T07:44:14.095" v="2049" actId="20577"/>
          <ac:spMkLst>
            <pc:docMk/>
            <pc:sldMk cId="1965266494" sldId="355"/>
            <ac:spMk id="3" creationId="{44D9A864-3D84-D542-A82E-57721CE359F8}"/>
          </ac:spMkLst>
        </pc:spChg>
        <pc:picChg chg="del">
          <ac:chgData name="Leo Visser" userId="f6ae024c-8ea1-45d8-b43d-d61d5e71de4d" providerId="ADAL" clId="{824A88D2-B959-45B5-BCA0-9826407DDD5A}" dt="2022-11-19T07:44:10.748" v="2047" actId="478"/>
          <ac:picMkLst>
            <pc:docMk/>
            <pc:sldMk cId="1965266494" sldId="355"/>
            <ac:picMk id="8" creationId="{4336A8C2-1DCA-9C4E-0D6E-88B2B6B7C61B}"/>
          </ac:picMkLst>
        </pc:picChg>
      </pc:sldChg>
      <pc:sldChg chg="add">
        <pc:chgData name="Leo Visser" userId="f6ae024c-8ea1-45d8-b43d-d61d5e71de4d" providerId="ADAL" clId="{824A88D2-B959-45B5-BCA0-9826407DDD5A}" dt="2022-11-19T07:43:55.214" v="2044"/>
        <pc:sldMkLst>
          <pc:docMk/>
          <pc:sldMk cId="2555853417" sldId="356"/>
        </pc:sldMkLst>
      </pc:sldChg>
      <pc:sldChg chg="modSp add mod">
        <pc:chgData name="Leo Visser" userId="f6ae024c-8ea1-45d8-b43d-d61d5e71de4d" providerId="ADAL" clId="{824A88D2-B959-45B5-BCA0-9826407DDD5A}" dt="2022-11-19T07:49:15.656" v="2258" actId="20577"/>
        <pc:sldMkLst>
          <pc:docMk/>
          <pc:sldMk cId="1171607751" sldId="357"/>
        </pc:sldMkLst>
        <pc:spChg chg="mod">
          <ac:chgData name="Leo Visser" userId="f6ae024c-8ea1-45d8-b43d-d61d5e71de4d" providerId="ADAL" clId="{824A88D2-B959-45B5-BCA0-9826407DDD5A}" dt="2022-11-19T07:49:15.656" v="2258" actId="20577"/>
          <ac:spMkLst>
            <pc:docMk/>
            <pc:sldMk cId="1171607751" sldId="357"/>
            <ac:spMk id="3" creationId="{44D9A864-3D84-D542-A82E-57721CE359F8}"/>
          </ac:spMkLst>
        </pc:spChg>
      </pc:sldChg>
      <pc:sldChg chg="add del">
        <pc:chgData name="Leo Visser" userId="f6ae024c-8ea1-45d8-b43d-d61d5e71de4d" providerId="ADAL" clId="{824A88D2-B959-45B5-BCA0-9826407DDD5A}" dt="2022-11-19T07:48:42.215" v="2233" actId="47"/>
        <pc:sldMkLst>
          <pc:docMk/>
          <pc:sldMk cId="2689184275" sldId="357"/>
        </pc:sldMkLst>
      </pc:sldChg>
      <pc:sldChg chg="add">
        <pc:chgData name="Leo Visser" userId="f6ae024c-8ea1-45d8-b43d-d61d5e71de4d" providerId="ADAL" clId="{824A88D2-B959-45B5-BCA0-9826407DDD5A}" dt="2022-11-19T07:49:03.901" v="2256"/>
        <pc:sldMkLst>
          <pc:docMk/>
          <pc:sldMk cId="1821360349" sldId="358"/>
        </pc:sldMkLst>
      </pc:sldChg>
      <pc:sldChg chg="modSp add mod">
        <pc:chgData name="Leo Visser" userId="f6ae024c-8ea1-45d8-b43d-d61d5e71de4d" providerId="ADAL" clId="{824A88D2-B959-45B5-BCA0-9826407DDD5A}" dt="2022-11-19T07:49:48.044" v="2267" actId="20577"/>
        <pc:sldMkLst>
          <pc:docMk/>
          <pc:sldMk cId="3227831113" sldId="359"/>
        </pc:sldMkLst>
        <pc:spChg chg="mod">
          <ac:chgData name="Leo Visser" userId="f6ae024c-8ea1-45d8-b43d-d61d5e71de4d" providerId="ADAL" clId="{824A88D2-B959-45B5-BCA0-9826407DDD5A}" dt="2022-11-19T07:49:48.044" v="2267" actId="20577"/>
          <ac:spMkLst>
            <pc:docMk/>
            <pc:sldMk cId="3227831113" sldId="359"/>
            <ac:spMk id="3" creationId="{44D9A864-3D84-D542-A82E-57721CE359F8}"/>
          </ac:spMkLst>
        </pc:spChg>
      </pc:sldChg>
      <pc:sldChg chg="add">
        <pc:chgData name="Leo Visser" userId="f6ae024c-8ea1-45d8-b43d-d61d5e71de4d" providerId="ADAL" clId="{824A88D2-B959-45B5-BCA0-9826407DDD5A}" dt="2022-11-19T07:49:38.541" v="2265"/>
        <pc:sldMkLst>
          <pc:docMk/>
          <pc:sldMk cId="1787712166" sldId="360"/>
        </pc:sldMkLst>
      </pc:sldChg>
      <pc:sldChg chg="add">
        <pc:chgData name="Leo Visser" userId="f6ae024c-8ea1-45d8-b43d-d61d5e71de4d" providerId="ADAL" clId="{824A88D2-B959-45B5-BCA0-9826407DDD5A}" dt="2022-11-19T09:37:28.039" v="2279"/>
        <pc:sldMkLst>
          <pc:docMk/>
          <pc:sldMk cId="3935013063" sldId="361"/>
        </pc:sldMkLst>
      </pc:sldChg>
      <pc:sldChg chg="addSp delSp modSp new mod">
        <pc:chgData name="Leo Visser" userId="f6ae024c-8ea1-45d8-b43d-d61d5e71de4d" providerId="ADAL" clId="{824A88D2-B959-45B5-BCA0-9826407DDD5A}" dt="2022-11-19T09:47:24.723" v="2301" actId="14100"/>
        <pc:sldMkLst>
          <pc:docMk/>
          <pc:sldMk cId="3444863099" sldId="362"/>
        </pc:sldMkLst>
        <pc:spChg chg="mod">
          <ac:chgData name="Leo Visser" userId="f6ae024c-8ea1-45d8-b43d-d61d5e71de4d" providerId="ADAL" clId="{824A88D2-B959-45B5-BCA0-9826407DDD5A}" dt="2022-11-19T09:41:40.864" v="2283"/>
          <ac:spMkLst>
            <pc:docMk/>
            <pc:sldMk cId="3444863099" sldId="362"/>
            <ac:spMk id="2" creationId="{1C3481A2-F6BB-2AE1-F350-3CA9C4F135F8}"/>
          </ac:spMkLst>
        </pc:spChg>
        <pc:spChg chg="del">
          <ac:chgData name="Leo Visser" userId="f6ae024c-8ea1-45d8-b43d-d61d5e71de4d" providerId="ADAL" clId="{824A88D2-B959-45B5-BCA0-9826407DDD5A}" dt="2022-11-19T09:41:34.191" v="2281" actId="478"/>
          <ac:spMkLst>
            <pc:docMk/>
            <pc:sldMk cId="3444863099" sldId="362"/>
            <ac:spMk id="3" creationId="{14990D03-A633-02DD-82FF-4FA3EC63C03D}"/>
          </ac:spMkLst>
        </pc:spChg>
        <pc:spChg chg="mod">
          <ac:chgData name="Leo Visser" userId="f6ae024c-8ea1-45d8-b43d-d61d5e71de4d" providerId="ADAL" clId="{824A88D2-B959-45B5-BCA0-9826407DDD5A}" dt="2022-11-19T09:41:43.682" v="2290" actId="20577"/>
          <ac:spMkLst>
            <pc:docMk/>
            <pc:sldMk cId="3444863099" sldId="362"/>
            <ac:spMk id="4" creationId="{14F8563D-6213-E923-FBF0-958A715433A5}"/>
          </ac:spMkLst>
        </pc:spChg>
        <pc:spChg chg="add mod">
          <ac:chgData name="Leo Visser" userId="f6ae024c-8ea1-45d8-b43d-d61d5e71de4d" providerId="ADAL" clId="{824A88D2-B959-45B5-BCA0-9826407DDD5A}" dt="2022-11-19T09:46:55.280" v="2297"/>
          <ac:spMkLst>
            <pc:docMk/>
            <pc:sldMk cId="3444863099" sldId="362"/>
            <ac:spMk id="7" creationId="{ABFCC6F6-4C39-118F-29C2-0411134425F2}"/>
          </ac:spMkLst>
        </pc:spChg>
        <pc:picChg chg="add mod">
          <ac:chgData name="Leo Visser" userId="f6ae024c-8ea1-45d8-b43d-d61d5e71de4d" providerId="ADAL" clId="{824A88D2-B959-45B5-BCA0-9826407DDD5A}" dt="2022-11-19T09:47:24.723" v="2301" actId="14100"/>
          <ac:picMkLst>
            <pc:docMk/>
            <pc:sldMk cId="3444863099" sldId="362"/>
            <ac:picMk id="6" creationId="{DB0D5BA6-A8C8-E94B-B147-1024B3A469DD}"/>
          </ac:picMkLst>
        </pc:picChg>
        <pc:picChg chg="add mod">
          <ac:chgData name="Leo Visser" userId="f6ae024c-8ea1-45d8-b43d-d61d5e71de4d" providerId="ADAL" clId="{824A88D2-B959-45B5-BCA0-9826407DDD5A}" dt="2022-11-19T09:47:20.710" v="2300" actId="14100"/>
          <ac:picMkLst>
            <pc:docMk/>
            <pc:sldMk cId="3444863099" sldId="362"/>
            <ac:picMk id="9" creationId="{D62EC0C5-B12A-BD01-3808-8DEE882DCC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A6BF9-9D27-A845-9246-4183C26D61A6}" type="datetimeFigureOut">
              <a:rPr lang="en-NL" smtClean="0"/>
              <a:t>11/19/2022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E465-F78C-6440-B71B-95C41BAD847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08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marketing@ogd.nl" TargetMode="Externa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95019" y="4859553"/>
            <a:ext cx="14449364" cy="1620407"/>
          </a:xfrm>
          <a:solidFill>
            <a:srgbClr val="043673">
              <a:alpha val="88000"/>
            </a:srgbClr>
          </a:solidFill>
        </p:spPr>
        <p:txBody>
          <a:bodyPr lIns="360000" tIns="144000" rIns="468000" bIns="144000" anchor="ctr"/>
          <a:lstStyle>
            <a:lvl1pPr marL="900000" indent="-972000" algn="ctr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9600">
                <a:latin typeface="Rockwell" panose="02060603020205020403" pitchFamily="18" charset="77"/>
              </a:defRPr>
            </a:lvl1pPr>
          </a:lstStyle>
          <a:p>
            <a:r>
              <a:rPr lang="en-US" err="1"/>
              <a:t>Titel</a:t>
            </a:r>
            <a:r>
              <a:rPr lang="en-US"/>
              <a:t> van </a:t>
            </a:r>
            <a:r>
              <a:rPr lang="en-US" err="1"/>
              <a:t>presentatie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98AF33D-853E-824B-B1C1-D664C48FC2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9727" y="6480175"/>
            <a:ext cx="3384709" cy="808457"/>
          </a:xfrm>
          <a:solidFill>
            <a:srgbClr val="FFFFFF">
              <a:alpha val="87843"/>
            </a:srgbClr>
          </a:solidFill>
        </p:spPr>
        <p:txBody>
          <a:bodyPr wrap="none" lIns="251999" tIns="125999" rIns="251999" bIns="125999" anchor="ctr">
            <a:spAutoFit/>
          </a:bodyPr>
          <a:lstStyle>
            <a:lvl1pPr marL="571500" indent="-571500" algn="ctr">
              <a:buClr>
                <a:srgbClr val="E2231C"/>
              </a:buClr>
              <a:buFont typeface="System Font Regular"/>
              <a:buChar char="/"/>
              <a:defRPr sz="4000" b="1"/>
            </a:lvl1pPr>
          </a:lstStyle>
          <a:p>
            <a:pPr lvl="0"/>
            <a:r>
              <a:rPr lang="en-US" err="1"/>
              <a:t>Ondertitel</a:t>
            </a:r>
            <a:endParaRPr lang="en-NL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70E6C7-B7E8-8846-9075-C20C4E18538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174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zonder foto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C523E-F944-4F47-B2B2-5881F00D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914" y="0"/>
            <a:ext cx="10512283" cy="1296035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E533783-9477-0B43-B2F4-DC893471CB41}"/>
              </a:ext>
            </a:extLst>
          </p:cNvPr>
          <p:cNvSpPr/>
          <p:nvPr/>
        </p:nvSpPr>
        <p:spPr>
          <a:xfrm>
            <a:off x="19888634" y="9491027"/>
            <a:ext cx="3150944" cy="3468949"/>
          </a:xfrm>
          <a:custGeom>
            <a:avLst/>
            <a:gdLst/>
            <a:ahLst/>
            <a:cxnLst/>
            <a:rect l="l" t="t" r="r" b="b"/>
            <a:pathLst>
              <a:path w="2749550" h="3027045">
                <a:moveTo>
                  <a:pt x="2749214" y="0"/>
                </a:moveTo>
                <a:lnTo>
                  <a:pt x="0" y="1166980"/>
                </a:lnTo>
                <a:lnTo>
                  <a:pt x="789347" y="3026578"/>
                </a:lnTo>
                <a:lnTo>
                  <a:pt x="2749214" y="3026578"/>
                </a:lnTo>
                <a:lnTo>
                  <a:pt x="2749214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01FF946-C5D4-E04D-AFF8-1167CE145B79}"/>
              </a:ext>
            </a:extLst>
          </p:cNvPr>
          <p:cNvSpPr/>
          <p:nvPr/>
        </p:nvSpPr>
        <p:spPr>
          <a:xfrm>
            <a:off x="21029049" y="11289122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4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1FB2BDE-9909-2345-B5E3-2DDAD2DC3CDA}"/>
              </a:ext>
            </a:extLst>
          </p:cNvPr>
          <p:cNvSpPr/>
          <p:nvPr/>
        </p:nvSpPr>
        <p:spPr>
          <a:xfrm>
            <a:off x="21328543" y="10949290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4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440075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450466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9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9313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08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8138" y="0"/>
            <a:ext cx="201612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212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met foto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349" y="1619250"/>
            <a:ext cx="8638963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08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56B7DEC-0E70-964C-9D0B-423199E7BB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794" y="0"/>
            <a:ext cx="14400213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766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echts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1A92A0-5426-0F4F-862F-B893E99BD0D2}"/>
              </a:ext>
            </a:extLst>
          </p:cNvPr>
          <p:cNvGrpSpPr/>
          <p:nvPr userDrawn="1"/>
        </p:nvGrpSpPr>
        <p:grpSpPr>
          <a:xfrm>
            <a:off x="0" y="0"/>
            <a:ext cx="23039388" cy="12960350"/>
            <a:chOff x="0" y="0"/>
            <a:chExt cx="23039388" cy="12960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3B0A98-B108-404A-9FA6-4EDC292A3653}"/>
                </a:ext>
              </a:extLst>
            </p:cNvPr>
            <p:cNvSpPr/>
            <p:nvPr userDrawn="1"/>
          </p:nvSpPr>
          <p:spPr>
            <a:xfrm>
              <a:off x="0" y="0"/>
              <a:ext cx="23039388" cy="12960350"/>
            </a:xfrm>
            <a:prstGeom prst="rect">
              <a:avLst/>
            </a:prstGeom>
            <a:solidFill>
              <a:srgbClr val="37C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178CF85-319A-B24B-B46C-833392AF94B8}"/>
                </a:ext>
              </a:extLst>
            </p:cNvPr>
            <p:cNvSpPr/>
            <p:nvPr userDrawn="1"/>
          </p:nvSpPr>
          <p:spPr>
            <a:xfrm>
              <a:off x="192" y="1"/>
              <a:ext cx="11437722" cy="12959440"/>
            </a:xfrm>
            <a:custGeom>
              <a:avLst/>
              <a:gdLst>
                <a:gd name="connsiteX0" fmla="*/ 0 w 11437722"/>
                <a:gd name="connsiteY0" fmla="*/ 0 h 12959440"/>
                <a:gd name="connsiteX1" fmla="*/ 6851005 w 11437722"/>
                <a:gd name="connsiteY1" fmla="*/ 0 h 12959440"/>
                <a:gd name="connsiteX2" fmla="*/ 2890137 w 11437722"/>
                <a:gd name="connsiteY2" fmla="*/ 9331213 h 12959440"/>
                <a:gd name="connsiteX3" fmla="*/ 11437722 w 11437722"/>
                <a:gd name="connsiteY3" fmla="*/ 12959440 h 12959440"/>
                <a:gd name="connsiteX4" fmla="*/ 0 w 11437722"/>
                <a:gd name="connsiteY4" fmla="*/ 12959440 h 12959440"/>
                <a:gd name="connsiteX5" fmla="*/ 0 w 11437722"/>
                <a:gd name="connsiteY5" fmla="*/ 0 h 1295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7722" h="12959440">
                  <a:moveTo>
                    <a:pt x="0" y="0"/>
                  </a:moveTo>
                  <a:lnTo>
                    <a:pt x="6851005" y="0"/>
                  </a:lnTo>
                  <a:lnTo>
                    <a:pt x="2890137" y="9331213"/>
                  </a:lnTo>
                  <a:lnTo>
                    <a:pt x="11437722" y="12959440"/>
                  </a:lnTo>
                  <a:lnTo>
                    <a:pt x="0" y="1295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67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lang="nl-NL" sz="2364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0A0D161-3C41-A34F-8039-59D0C1E25289}"/>
                </a:ext>
              </a:extLst>
            </p:cNvPr>
            <p:cNvSpPr/>
            <p:nvPr userDrawn="1"/>
          </p:nvSpPr>
          <p:spPr>
            <a:xfrm>
              <a:off x="192" y="1"/>
              <a:ext cx="3150944" cy="3468949"/>
            </a:xfrm>
            <a:custGeom>
              <a:avLst/>
              <a:gdLst/>
              <a:ahLst/>
              <a:cxnLst/>
              <a:rect l="l" t="t" r="r" b="b"/>
              <a:pathLst>
                <a:path w="2749550" h="3027045">
                  <a:moveTo>
                    <a:pt x="1959867" y="0"/>
                  </a:moveTo>
                  <a:lnTo>
                    <a:pt x="0" y="0"/>
                  </a:lnTo>
                  <a:lnTo>
                    <a:pt x="0" y="3026578"/>
                  </a:lnTo>
                  <a:lnTo>
                    <a:pt x="2749225" y="1859597"/>
                  </a:lnTo>
                  <a:lnTo>
                    <a:pt x="1959867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DE0DF7C-459D-CF43-8119-AF9FC61F76C4}"/>
                </a:ext>
              </a:extLst>
            </p:cNvPr>
            <p:cNvSpPr/>
            <p:nvPr userDrawn="1"/>
          </p:nvSpPr>
          <p:spPr>
            <a:xfrm>
              <a:off x="869920" y="1209557"/>
              <a:ext cx="570517" cy="801199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ECDA1F42-0A03-A846-B457-B9388BD76E2D}"/>
                </a:ext>
              </a:extLst>
            </p:cNvPr>
            <p:cNvSpPr/>
            <p:nvPr userDrawn="1"/>
          </p:nvSpPr>
          <p:spPr>
            <a:xfrm>
              <a:off x="1169414" y="869724"/>
              <a:ext cx="841222" cy="1013687"/>
            </a:xfrm>
            <a:custGeom>
              <a:avLst/>
              <a:gdLst/>
              <a:ahLst/>
              <a:cxnLst/>
              <a:rect l="l" t="t" r="r" b="b"/>
              <a:pathLst>
                <a:path w="734060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</p:grp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861575-6328-8C47-8AC3-3742806D9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9313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FA3986BE-BD05-9849-9803-709B7B69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508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 algn="r"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06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on 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1752136"/>
            <a:ext cx="10170624" cy="1398808"/>
          </a:xfrm>
          <a:solidFill>
            <a:srgbClr val="37CFB1"/>
          </a:solidFill>
        </p:spPr>
        <p:txBody>
          <a:bodyPr lIns="432000" rIns="432000" bIns="144000" anchor="ctr"/>
          <a:lstStyle>
            <a:lvl1pPr marL="361800" indent="-973800">
              <a:defRPr sz="8000" b="0">
                <a:latin typeface="Corbel" panose="020B0503020204020204" pitchFamily="34" charset="0"/>
              </a:defRPr>
            </a:lvl1pPr>
          </a:lstStyle>
          <a:p>
            <a:r>
              <a:rPr lang="en-US"/>
              <a:t>Naam </a:t>
            </a:r>
            <a:r>
              <a:rPr lang="en-US" err="1"/>
              <a:t>Achternaam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0CFC2C-E919-F24E-BD63-36BAAE0FA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588" y="4051100"/>
            <a:ext cx="7200900" cy="729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D23B30-EF5C-C845-A1BA-9605F45DD5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960350" y="0"/>
            <a:ext cx="10079038" cy="12958763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0200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59450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8274" y="810022"/>
            <a:ext cx="2047067" cy="808459"/>
          </a:xfrm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8274" y="7293991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576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008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1440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18720000" y="72900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38274" y="3240088"/>
            <a:ext cx="2881314" cy="3240087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79037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398623" y="3240088"/>
            <a:ext cx="2881315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719800" y="3240088"/>
            <a:ext cx="2881314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2080583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22394008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</p:spTree>
    <p:extLst>
      <p:ext uri="{BB962C8B-B14F-4D97-AF65-F5344CB8AC3E}">
        <p14:creationId xmlns:p14="http://schemas.microsoft.com/office/powerpoint/2010/main" val="35480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oorstell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0BA9DAC-C62E-AC4D-ADFD-1E6FAFA044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759450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8274" y="810022"/>
            <a:ext cx="2047067" cy="808459"/>
          </a:xfrm>
          <a:solidFill>
            <a:srgbClr val="37CFB1"/>
          </a:solidFill>
        </p:spPr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04E2AF-F8C2-CA41-A25A-B128D93D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8274" y="7293991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FBCCE9-FA63-6746-8E36-A5A87E08532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576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A77DDC-DC93-114F-AD33-69B83DD7CB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008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1E89D12-1035-4745-ADAF-F455BDAAD37A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14400000" y="72936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DC6DF79-5193-EE49-A091-EB5E1A575D15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18720000" y="7290000"/>
            <a:ext cx="2881314" cy="2426272"/>
          </a:xfrm>
        </p:spPr>
        <p:txBody>
          <a:bodyPr lIns="90000">
            <a:normAutofit/>
          </a:bodyPr>
          <a:lstStyle>
            <a:lvl1pPr marL="342900" indent="-342900">
              <a:buClr>
                <a:srgbClr val="FF0000"/>
              </a:buClr>
              <a:buFont typeface="System Font Regular"/>
              <a:buChar char="/"/>
              <a:defRPr sz="24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9B217D83-C269-5840-B0E7-3FF55098AD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38274" y="3240088"/>
            <a:ext cx="2881314" cy="3240087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BA45B129-7F3E-E74F-95B6-AD9ED99B25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79037" y="3240088"/>
            <a:ext cx="2879726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0CE7806-4D7A-5F48-9569-567CF328332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398623" y="3240088"/>
            <a:ext cx="2881315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2636364F-626F-E74E-9E99-4366FC1B14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8719800" y="3240088"/>
            <a:ext cx="2881314" cy="3240088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NL" dirty="0"/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088E7FC7-D60B-044D-8DBA-781383735FF2}"/>
              </a:ext>
            </a:extLst>
          </p:cNvPr>
          <p:cNvSpPr/>
          <p:nvPr userDrawn="1"/>
        </p:nvSpPr>
        <p:spPr>
          <a:xfrm>
            <a:off x="-2080583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A653C1C-F289-CC46-B54A-8AA4C7DDEEC4}"/>
              </a:ext>
            </a:extLst>
          </p:cNvPr>
          <p:cNvSpPr/>
          <p:nvPr userDrawn="1"/>
        </p:nvSpPr>
        <p:spPr>
          <a:xfrm>
            <a:off x="22394008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94B8B6-2C59-8147-B888-6192FD3DB346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CC5EB518-907F-3648-A0BF-07FE9B8A3DB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21B94AEA-BAF4-C248-9B94-BA7A7E8AF31D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B9762C94-13C5-B64E-AEEE-58F062649E7B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</p:spTree>
    <p:extLst>
      <p:ext uri="{BB962C8B-B14F-4D97-AF65-F5344CB8AC3E}">
        <p14:creationId xmlns:p14="http://schemas.microsoft.com/office/powerpoint/2010/main" val="314001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396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310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44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92" y="0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13024328" y="9719581"/>
            <a:ext cx="9008207" cy="3240451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9570782" y="0"/>
            <a:ext cx="3468949" cy="3150944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21029049" y="1209557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21328543" y="869724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37CFB1"/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7" y="6480175"/>
            <a:ext cx="5040000" cy="808457"/>
          </a:xfrm>
          <a:solidFill>
            <a:schemeClr val="bg2"/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811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 slide 1 kolom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49" y="816897"/>
            <a:ext cx="7483362" cy="808459"/>
          </a:xfrm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7290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  <a:lvl2pPr>
              <a:defRPr sz="4000">
                <a:solidFill>
                  <a:srgbClr val="FFFFFF"/>
                </a:solidFill>
              </a:defRPr>
            </a:lvl2pPr>
            <a:lvl3pPr>
              <a:defRPr sz="4000">
                <a:solidFill>
                  <a:srgbClr val="FFFFFF"/>
                </a:solidFill>
              </a:defRPr>
            </a:lvl3pPr>
            <a:lvl4pPr>
              <a:defRPr sz="4000">
                <a:solidFill>
                  <a:srgbClr val="FFFFFF"/>
                </a:solidFill>
              </a:defRPr>
            </a:lvl4pPr>
            <a:lvl5pPr>
              <a:defRPr sz="4000">
                <a:solidFill>
                  <a:srgbClr val="FFFFFF"/>
                </a:solidFill>
              </a:defRPr>
            </a:lvl5pPr>
            <a:lvl6pPr marL="431985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6pPr>
            <a:lvl7pPr marL="5183825" indent="0">
              <a:buClr>
                <a:schemeClr val="accent2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7pPr>
            <a:lvl8pPr marL="6047796" indent="0">
              <a:buNone/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6E77888-8916-894E-AEE7-23D98AE16D27}"/>
              </a:ext>
            </a:extLst>
          </p:cNvPr>
          <p:cNvSpPr/>
          <p:nvPr userDrawn="1"/>
        </p:nvSpPr>
        <p:spPr>
          <a:xfrm>
            <a:off x="-1421364" y="5257285"/>
            <a:ext cx="2880239" cy="7702712"/>
          </a:xfrm>
          <a:custGeom>
            <a:avLst/>
            <a:gdLst/>
            <a:ahLst/>
            <a:cxnLst/>
            <a:rect l="l" t="t" r="r" b="b"/>
            <a:pathLst>
              <a:path w="2513330" h="6721475">
                <a:moveTo>
                  <a:pt x="0" y="0"/>
                </a:moveTo>
                <a:lnTo>
                  <a:pt x="0" y="6720989"/>
                </a:lnTo>
                <a:lnTo>
                  <a:pt x="112918" y="6720989"/>
                </a:lnTo>
                <a:lnTo>
                  <a:pt x="2513012" y="1066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4713DD2-AA80-4841-9F2B-40D1C0C3CE31}"/>
              </a:ext>
            </a:extLst>
          </p:cNvPr>
          <p:cNvSpPr/>
          <p:nvPr userDrawn="1"/>
        </p:nvSpPr>
        <p:spPr>
          <a:xfrm>
            <a:off x="21575260" y="9098175"/>
            <a:ext cx="1464134" cy="3861908"/>
          </a:xfrm>
          <a:custGeom>
            <a:avLst/>
            <a:gdLst/>
            <a:ahLst/>
            <a:cxnLst/>
            <a:rect l="l" t="t" r="r" b="b"/>
            <a:pathLst>
              <a:path w="1277619" h="3369945">
                <a:moveTo>
                  <a:pt x="1277448" y="0"/>
                </a:moveTo>
                <a:lnTo>
                  <a:pt x="0" y="542245"/>
                </a:lnTo>
                <a:lnTo>
                  <a:pt x="1200047" y="3369384"/>
                </a:lnTo>
                <a:lnTo>
                  <a:pt x="1277448" y="3369384"/>
                </a:lnTo>
                <a:lnTo>
                  <a:pt x="1277448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F6EFDE-7F07-BC41-8976-4D129771030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3396B266-D80F-244E-9986-F89580AA07D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B3DEEC8-E294-DB4B-A15B-3DFFAC2BD103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8154F0F3-376F-5C45-8449-D50C06FD4686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6FFCAE7-3B0B-7244-931E-21C0BCF25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3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/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291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rgbClr val="FFFFFF"/>
                </a:solidFill>
              </a:defRPr>
            </a:lvl1pPr>
            <a:lvl2pPr marL="863971" indent="0">
              <a:buFontTx/>
              <a:buNone/>
              <a:defRPr/>
            </a:lvl2pPr>
            <a:lvl3pPr marL="1727942" indent="0">
              <a:buFontTx/>
              <a:buNone/>
              <a:defRPr/>
            </a:lvl3pPr>
            <a:lvl4pPr marL="2591913" indent="0">
              <a:buFontTx/>
              <a:buNone/>
              <a:defRPr/>
            </a:lvl4pPr>
            <a:lvl5pPr marL="345588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10E68E1B-485C-B644-BDD8-66F83A450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958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564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ullet slide 2 kolommen blauw">
    <p:bg>
      <p:bgPr>
        <a:solidFill>
          <a:srgbClr val="0436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7CFB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527" y="4047745"/>
            <a:ext cx="8640000" cy="729000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  <a:lvl2pPr>
              <a:defRPr sz="4000">
                <a:solidFill>
                  <a:srgbClr val="FFFFFF"/>
                </a:solidFill>
              </a:defRPr>
            </a:lvl2pPr>
            <a:lvl3pPr>
              <a:defRPr sz="4000">
                <a:solidFill>
                  <a:srgbClr val="FFFFFF"/>
                </a:solidFill>
              </a:defRPr>
            </a:lvl3pPr>
            <a:lvl4pPr>
              <a:defRPr sz="4000">
                <a:solidFill>
                  <a:srgbClr val="FFFFFF"/>
                </a:solidFill>
              </a:defRPr>
            </a:lvl4pPr>
            <a:lvl5pPr>
              <a:defRPr sz="4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9694" y="4047745"/>
            <a:ext cx="8641556" cy="729335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  <a:lvl2pPr>
              <a:defRPr sz="4000">
                <a:solidFill>
                  <a:srgbClr val="FFFFFF"/>
                </a:solidFill>
              </a:defRPr>
            </a:lvl2pPr>
            <a:lvl3pPr>
              <a:defRPr sz="4000">
                <a:solidFill>
                  <a:srgbClr val="FFFFFF"/>
                </a:solidFill>
              </a:defRPr>
            </a:lvl3pPr>
            <a:lvl4pPr>
              <a:defRPr sz="4000">
                <a:solidFill>
                  <a:srgbClr val="FFFFFF"/>
                </a:solidFill>
              </a:defRPr>
            </a:lvl4pPr>
            <a:lvl5pPr>
              <a:defRPr sz="4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118DFBFB-F7E7-1F49-8D37-083D4D6B4E9B}"/>
              </a:ext>
            </a:extLst>
          </p:cNvPr>
          <p:cNvSpPr/>
          <p:nvPr userDrawn="1"/>
        </p:nvSpPr>
        <p:spPr>
          <a:xfrm>
            <a:off x="0" y="9108362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0" y="0"/>
                </a:moveTo>
                <a:lnTo>
                  <a:pt x="0" y="3360494"/>
                </a:lnTo>
                <a:lnTo>
                  <a:pt x="56459" y="3360494"/>
                </a:lnTo>
                <a:lnTo>
                  <a:pt x="1256516" y="533355"/>
                </a:lnTo>
                <a:lnTo>
                  <a:pt x="0" y="0"/>
                </a:lnTo>
                <a:close/>
              </a:path>
            </a:pathLst>
          </a:custGeom>
          <a:solidFill>
            <a:srgbClr val="37CFB0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A734C6F-24DB-8F4E-8A8F-713BA3F759D6}"/>
              </a:ext>
            </a:extLst>
          </p:cNvPr>
          <p:cNvSpPr/>
          <p:nvPr userDrawn="1"/>
        </p:nvSpPr>
        <p:spPr>
          <a:xfrm>
            <a:off x="20911654" y="7947269"/>
            <a:ext cx="2127796" cy="5012403"/>
          </a:xfrm>
          <a:custGeom>
            <a:avLst/>
            <a:gdLst/>
            <a:ahLst/>
            <a:cxnLst/>
            <a:rect l="l" t="t" r="r" b="b"/>
            <a:pathLst>
              <a:path w="1856740" h="4373880">
                <a:moveTo>
                  <a:pt x="1856508" y="0"/>
                </a:moveTo>
                <a:lnTo>
                  <a:pt x="0" y="4373678"/>
                </a:lnTo>
                <a:lnTo>
                  <a:pt x="1856508" y="4373678"/>
                </a:lnTo>
                <a:lnTo>
                  <a:pt x="1856508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lang="nl-NL" sz="2364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3D2530-3D36-284A-BD7C-19397ED3C419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A5D034A-B82A-BA4D-9A41-94ECCBD6E74D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60098306-C68A-9B4A-8E76-2ED5116C2D71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BA29776-4831-3744-89D2-1744ED1B13E0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B432CE3-9D2B-5A47-8110-EB4706FDF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43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8" y="4051100"/>
            <a:ext cx="13681077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7034400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3950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overlay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23039388" cy="129564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313" y="4051100"/>
            <a:ext cx="13681077" cy="7290000"/>
          </a:xfrm>
        </p:spPr>
        <p:txBody>
          <a:bodyPr>
            <a:normAutofit/>
          </a:bodyPr>
          <a:lstStyle>
            <a:lvl1pPr algn="r">
              <a:defRPr sz="4000"/>
            </a:lvl1pPr>
            <a:lvl2pPr algn="r">
              <a:defRPr sz="4000"/>
            </a:lvl2pPr>
            <a:lvl3pPr algn="r">
              <a:defRPr sz="4000"/>
            </a:lvl3pPr>
            <a:lvl4pPr algn="r">
              <a:defRPr sz="4000"/>
            </a:lvl4pPr>
            <a:lvl5pPr algn="r"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45990" y="2434088"/>
            <a:ext cx="7034400" cy="810000"/>
          </a:xfrm>
        </p:spPr>
        <p:txBody>
          <a:bodyPr anchor="b">
            <a:normAutofit/>
          </a:bodyPr>
          <a:lstStyle>
            <a:lvl1pPr marL="0" indent="0" algn="r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960351" y="12150350"/>
            <a:ext cx="7920039" cy="810000"/>
          </a:xfrm>
        </p:spPr>
        <p:txBody>
          <a:bodyPr/>
          <a:lstStyle>
            <a:lvl1pPr algn="r">
              <a:defRPr/>
            </a:lvl1pPr>
          </a:lstStyle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308" y="810791"/>
            <a:ext cx="7228805" cy="80845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123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9" y="4051100"/>
            <a:ext cx="9361489" cy="7290000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9360694" cy="810000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9038" y="0"/>
            <a:ext cx="129603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8995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en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213F64-6FE0-0A4C-9ACB-30753B6E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488" y="4051100"/>
            <a:ext cx="9382793" cy="7290000"/>
          </a:xfrm>
        </p:spPr>
        <p:txBody>
          <a:bodyPr>
            <a:normAutofit/>
          </a:bodyPr>
          <a:lstStyle>
            <a:lvl1pPr algn="r">
              <a:defRPr sz="4000"/>
            </a:lvl1pPr>
            <a:lvl2pPr algn="r">
              <a:defRPr sz="4000"/>
            </a:lvl2pPr>
            <a:lvl3pPr algn="r">
              <a:defRPr sz="4000"/>
            </a:lvl3pPr>
            <a:lvl4pPr algn="r">
              <a:defRPr sz="4000"/>
            </a:lvl4pPr>
            <a:lvl5pPr algn="r"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F744FFD2-FF14-F04A-8B05-77D34819F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0488" y="2434088"/>
            <a:ext cx="9382793" cy="810000"/>
          </a:xfrm>
        </p:spPr>
        <p:txBody>
          <a:bodyPr anchor="b">
            <a:normAutofit/>
          </a:bodyPr>
          <a:lstStyle>
            <a:lvl1pPr marL="0" indent="0" algn="r">
              <a:buNone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A021CB-1ED2-A945-92C4-17D6F75A70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983242" y="12150350"/>
            <a:ext cx="7920039" cy="810000"/>
          </a:xfrm>
        </p:spPr>
        <p:txBody>
          <a:bodyPr/>
          <a:lstStyle>
            <a:lvl1pPr algn="r">
              <a:defRPr/>
            </a:lvl1pPr>
          </a:lstStyle>
          <a:p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308" y="810791"/>
            <a:ext cx="7228805" cy="80845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7" name="Picture Placeholder 44">
            <a:extLst>
              <a:ext uri="{FF2B5EF4-FFF2-40B4-BE49-F238E27FC236}">
                <a16:creationId xmlns:a16="http://schemas.microsoft.com/office/drawing/2014/main" id="{3DF87C1E-F44C-BF44-A997-B9E0B7DCF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9603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5006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7071DA76-542C-CA44-85C5-C2AEEA9480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marR="0" indent="0" algn="ctr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4" y="11341100"/>
            <a:ext cx="7228805" cy="80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52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92" y="0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37CFB1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13024328" y="9719581"/>
            <a:ext cx="9008207" cy="3240451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9570782" y="0"/>
            <a:ext cx="3468949" cy="3150944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21029049" y="1209557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21328543" y="869724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043673"/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109613F-8FBE-C94E-B1E8-2550BF6D7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5040000" cy="808457"/>
          </a:xfrm>
          <a:solidFill>
            <a:srgbClr val="37CFB1"/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4360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onder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EFF6AC-8EA8-0145-90E6-7C39EC8C05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23039388" cy="1295640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CE9E7-6B56-2E4C-885C-0F57AAB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308" y="11341100"/>
            <a:ext cx="7228805" cy="80845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131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DE48A1-03D9-694B-AD51-2FB9B9E08BF5}"/>
              </a:ext>
            </a:extLst>
          </p:cNvPr>
          <p:cNvSpPr txBox="1"/>
          <p:nvPr userDrawn="1"/>
        </p:nvSpPr>
        <p:spPr>
          <a:xfrm>
            <a:off x="2158999" y="3240088"/>
            <a:ext cx="10801351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het. PowerPoint is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graag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OGD-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richtlijnen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NL" sz="2200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Een PowerPoint is om je presentatie te versterken. Niet om lappen tekst neer te zetten.</a:t>
            </a: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Keep it simple! Keep it stupid! Keep it simple stupid! ;)</a:t>
            </a:r>
          </a:p>
          <a:p>
            <a:pPr marL="342900" indent="-342900">
              <a:buAutoNum type="arabicPeriod"/>
            </a:pPr>
            <a:r>
              <a:rPr lang="en-NL" sz="2200" b="1" dirty="0">
                <a:latin typeface="Corbel" panose="020B0503020204020204" pitchFamily="34" charset="0"/>
              </a:rPr>
              <a:t>Less is more. </a:t>
            </a:r>
            <a:r>
              <a:rPr lang="en-NL" sz="2200" dirty="0">
                <a:latin typeface="Corbel" panose="020B0503020204020204" pitchFamily="34" charset="0"/>
              </a:rPr>
              <a:t>(</a:t>
            </a:r>
            <a:r>
              <a:rPr lang="en-GB" sz="2200" dirty="0"/>
              <a:t>Ludwig </a:t>
            </a:r>
            <a:r>
              <a:rPr lang="en-GB" sz="2200" dirty="0" err="1"/>
              <a:t>Mies</a:t>
            </a:r>
            <a:r>
              <a:rPr lang="en-GB" sz="2200" dirty="0"/>
              <a:t> Van Der </a:t>
            </a:r>
            <a:r>
              <a:rPr lang="en-GB" sz="2200" dirty="0" err="1"/>
              <a:t>Rohe</a:t>
            </a:r>
            <a:r>
              <a:rPr lang="en-GB" sz="2200" dirty="0"/>
              <a:t>, architect)</a:t>
            </a:r>
            <a:endParaRPr lang="en-NL" sz="2200" dirty="0">
              <a:latin typeface="Corbel" panose="020B0503020204020204" pitchFamily="34" charset="0"/>
            </a:endParaRPr>
          </a:p>
          <a:p>
            <a:pPr marL="342900" indent="-342900">
              <a:buAutoNum type="arabicPeriod"/>
            </a:pPr>
            <a:r>
              <a:rPr lang="en-NL" sz="2200" b="1" dirty="0">
                <a:latin typeface="Corbel" panose="020B0503020204020204" pitchFamily="34" charset="0"/>
              </a:rPr>
              <a:t>Less is better. </a:t>
            </a:r>
            <a:r>
              <a:rPr lang="en-NL" sz="2200" dirty="0">
                <a:latin typeface="Corbel" panose="020B0503020204020204" pitchFamily="34" charset="0"/>
              </a:rPr>
              <a:t>(Dieter Rams, industrieel ontwerper)</a:t>
            </a: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Als je afbeeldingen gebruikt zorg er dan voor dat ze scherp zijn en een hoge resolutie hebben</a:t>
            </a:r>
          </a:p>
          <a:p>
            <a:pPr marL="342900" indent="-342900"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Volg </a:t>
            </a:r>
            <a:r>
              <a:rPr lang="en-NL" sz="2200">
                <a:latin typeface="Corbel" panose="020B0503020204020204" pitchFamily="34" charset="0"/>
              </a:rPr>
              <a:t>de cursus </a:t>
            </a:r>
            <a:r>
              <a:rPr lang="en-NL" sz="2200" b="1" dirty="0">
                <a:latin typeface="Corbel" panose="020B0503020204020204" pitchFamily="34" charset="0"/>
              </a:rPr>
              <a:t>Visueel communiceren</a:t>
            </a:r>
          </a:p>
          <a:p>
            <a:pPr marL="0" indent="0">
              <a:buNone/>
            </a:pPr>
            <a:endParaRPr lang="en-NL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2200" b="1" dirty="0">
                <a:latin typeface="Corbel" panose="020B0503020204020204" pitchFamily="34" charset="0"/>
              </a:rPr>
              <a:t>Waarom zitten er roze kaders in?</a:t>
            </a:r>
          </a:p>
          <a:p>
            <a:pPr marL="0" indent="0">
              <a:buNone/>
            </a:pPr>
            <a:r>
              <a:rPr lang="en-NL" sz="2200" dirty="0">
                <a:latin typeface="Corbel" panose="020B0503020204020204" pitchFamily="34" charset="0"/>
              </a:rPr>
              <a:t>Deze kaders zijn afbeeldingskaders. Hier kun je afbeeldingen in plaatsen. </a:t>
            </a:r>
            <a:br>
              <a:rPr lang="en-NL" sz="2200" dirty="0">
                <a:latin typeface="Corbel" panose="020B0503020204020204" pitchFamily="34" charset="0"/>
              </a:rPr>
            </a:b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schaalt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jouw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mooi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goed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285750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icoon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in het midden van het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afbeeldingskader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het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plaatsen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verdwijnt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kleur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Verplaats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afbeelding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achtergrond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 je met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sneltoetscombinatie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Windows: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ctrl+shift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+[</a:t>
            </a:r>
          </a:p>
          <a:p>
            <a:pPr marL="742950" lvl="1" indent="-285750">
              <a:buClr>
                <a:srgbClr val="E2231C"/>
              </a:buClr>
              <a:buFont typeface="Arial" panose="020B0604020202020204" pitchFamily="34" charset="0"/>
              <a:buChar char="•"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cmd+shift+b</a:t>
            </a:r>
            <a:endParaRPr lang="en-GB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1438275" y="775072"/>
            <a:ext cx="8967600" cy="870014"/>
          </a:xfrm>
          <a:prstGeom prst="rect">
            <a:avLst/>
          </a:prstGeom>
          <a:solidFill>
            <a:schemeClr val="tx1"/>
          </a:solidFill>
        </p:spPr>
        <p:txBody>
          <a:bodyPr wrap="square" lIns="251999" tIns="144000" rIns="90000" bIns="108000" anchor="ctr" anchorCtr="0">
            <a:spAutoFit/>
          </a:bodyPr>
          <a:lstStyle/>
          <a:p>
            <a:pPr marL="571500" lvl="0" indent="-5715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4000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F244C6A-7BFA-8E4A-A6BE-1F52E92F5C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2108" y="8670391"/>
            <a:ext cx="368300" cy="317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CED033-879A-764D-828E-9008885B1628}"/>
              </a:ext>
            </a:extLst>
          </p:cNvPr>
          <p:cNvSpPr/>
          <p:nvPr userDrawn="1"/>
        </p:nvSpPr>
        <p:spPr>
          <a:xfrm>
            <a:off x="14408304" y="8262474"/>
            <a:ext cx="7200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Heb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nog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vragen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Mail dan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NL" sz="2200" dirty="0">
                <a:latin typeface="Corbel" panose="020B0503020204020204" pitchFamily="34" charset="0"/>
                <a:hlinkClick r:id="rId5"/>
              </a:rPr>
              <a:t>marketing@ogd.nl</a:t>
            </a:r>
            <a:endParaRPr lang="en-NL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NL" sz="2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NL" sz="2200" b="1" dirty="0">
                <a:latin typeface="Corbel" panose="020B0503020204020204" pitchFamily="34" charset="0"/>
              </a:rPr>
              <a:t>Wil je dat wij de PowerPoint voor je opmaken?</a:t>
            </a:r>
            <a:r>
              <a:rPr lang="en-NL" sz="2200" dirty="0">
                <a:latin typeface="Corbel" panose="020B0503020204020204" pitchFamily="34" charset="0"/>
              </a:rPr>
              <a:t> </a:t>
            </a:r>
          </a:p>
          <a:p>
            <a:pPr marL="342900" indent="-342900">
              <a:buClr>
                <a:srgbClr val="E2231C"/>
              </a:buClr>
              <a:buAutoNum type="arabicPeriod"/>
            </a:pPr>
            <a:r>
              <a:rPr lang="en-NL" sz="2200" dirty="0">
                <a:latin typeface="Corbel" panose="020B0503020204020204" pitchFamily="34" charset="0"/>
              </a:rPr>
              <a:t>Vul twee weken voordat je je presentatie geeft</a:t>
            </a:r>
          </a:p>
          <a:p>
            <a:pPr marL="342900" indent="-342900">
              <a:buClr>
                <a:srgbClr val="E2231C"/>
              </a:buClr>
              <a:buAutoNum type="arabicPeriod"/>
            </a:pP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ingevulde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PowerPoint op basis van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Doe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minimaal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één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week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voordat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de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geeft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Het is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belangrijk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beelden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al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definitief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NL" sz="2200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2158999" y="11341100"/>
            <a:ext cx="4759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2158999" y="1949889"/>
            <a:ext cx="9233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3600" b="1" dirty="0">
                <a:latin typeface="Corbel" panose="020B0503020204020204" pitchFamily="34" charset="0"/>
              </a:rPr>
              <a:t>Zo maak je optimaal gebruik van dit template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13764096" y="11341100"/>
            <a:ext cx="7837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965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uren en letter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347B1-C84C-7940-A37C-0AD28F8C7561}"/>
              </a:ext>
            </a:extLst>
          </p:cNvPr>
          <p:cNvGrpSpPr/>
          <p:nvPr userDrawn="1"/>
        </p:nvGrpSpPr>
        <p:grpSpPr>
          <a:xfrm>
            <a:off x="21304988" y="1"/>
            <a:ext cx="1734208" cy="1575472"/>
            <a:chOff x="17077521" y="0"/>
            <a:chExt cx="3027045" cy="274955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3FA7A188-D96E-5E40-A90A-AE4C3BB65B14}"/>
                </a:ext>
              </a:extLst>
            </p:cNvPr>
            <p:cNvSpPr/>
            <p:nvPr/>
          </p:nvSpPr>
          <p:spPr>
            <a:xfrm>
              <a:off x="17077521" y="0"/>
              <a:ext cx="3027045" cy="2749550"/>
            </a:xfrm>
            <a:custGeom>
              <a:avLst/>
              <a:gdLst/>
              <a:ahLst/>
              <a:cxnLst/>
              <a:rect l="l" t="t" r="r" b="b"/>
              <a:pathLst>
                <a:path w="3027044" h="2749550">
                  <a:moveTo>
                    <a:pt x="3026578" y="0"/>
                  </a:moveTo>
                  <a:lnTo>
                    <a:pt x="0" y="0"/>
                  </a:lnTo>
                  <a:lnTo>
                    <a:pt x="1166980" y="2749225"/>
                  </a:lnTo>
                  <a:lnTo>
                    <a:pt x="3026578" y="1959720"/>
                  </a:lnTo>
                  <a:lnTo>
                    <a:pt x="3026578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8ABAAAD-AB4D-2D4E-81E6-BC353F171475}"/>
                </a:ext>
              </a:extLst>
            </p:cNvPr>
            <p:cNvSpPr/>
            <p:nvPr/>
          </p:nvSpPr>
          <p:spPr>
            <a:xfrm>
              <a:off x="18350022" y="1055475"/>
              <a:ext cx="497840" cy="699135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7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2D4AB3EE-31BE-F24D-91E4-3EC557275C71}"/>
                </a:ext>
              </a:extLst>
            </p:cNvPr>
            <p:cNvSpPr/>
            <p:nvPr/>
          </p:nvSpPr>
          <p:spPr>
            <a:xfrm>
              <a:off x="18611367" y="758933"/>
              <a:ext cx="734060" cy="884555"/>
            </a:xfrm>
            <a:custGeom>
              <a:avLst/>
              <a:gdLst/>
              <a:ahLst/>
              <a:cxnLst/>
              <a:rect l="l" t="t" r="r" b="b"/>
              <a:pathLst>
                <a:path w="734059" h="884555">
                  <a:moveTo>
                    <a:pt x="437264" y="0"/>
                  </a:moveTo>
                  <a:lnTo>
                    <a:pt x="0" y="185345"/>
                  </a:lnTo>
                  <a:lnTo>
                    <a:pt x="49757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5A0EA-BDB1-B442-BF7A-1A2B9754F23D}"/>
              </a:ext>
            </a:extLst>
          </p:cNvPr>
          <p:cNvSpPr/>
          <p:nvPr userDrawn="1"/>
        </p:nvSpPr>
        <p:spPr>
          <a:xfrm>
            <a:off x="1438275" y="775072"/>
            <a:ext cx="8967600" cy="870014"/>
          </a:xfrm>
          <a:prstGeom prst="rect">
            <a:avLst/>
          </a:prstGeom>
          <a:solidFill>
            <a:schemeClr val="tx1"/>
          </a:solidFill>
        </p:spPr>
        <p:txBody>
          <a:bodyPr wrap="square" lIns="251999" tIns="144000" rIns="90000" bIns="108000" anchor="ctr" anchorCtr="0">
            <a:spAutoFit/>
          </a:bodyPr>
          <a:lstStyle/>
          <a:p>
            <a:pPr marL="571500" lvl="0" indent="-5715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NL" sz="4000" b="1" dirty="0">
                <a:solidFill>
                  <a:schemeClr val="bg2"/>
                </a:solidFill>
                <a:latin typeface="Corbel" panose="020B0503020204020204" pitchFamily="34" charset="0"/>
              </a:rPr>
              <a:t>Dit is de OGD PowerPoint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9E8B9-8895-E743-80B3-E34B33EA26F8}"/>
              </a:ext>
            </a:extLst>
          </p:cNvPr>
          <p:cNvSpPr/>
          <p:nvPr userDrawn="1"/>
        </p:nvSpPr>
        <p:spPr>
          <a:xfrm>
            <a:off x="2158999" y="11341100"/>
            <a:ext cx="4759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OGD PowerPoint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17-07-2020 </a:t>
            </a:r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V01.1</a:t>
            </a:r>
            <a:endParaRPr lang="en-NL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82BBE6-5144-774D-B908-BB2128C88E79}"/>
              </a:ext>
            </a:extLst>
          </p:cNvPr>
          <p:cNvSpPr/>
          <p:nvPr userDrawn="1"/>
        </p:nvSpPr>
        <p:spPr>
          <a:xfrm>
            <a:off x="2158999" y="1949889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NL" sz="3600" b="1" dirty="0">
                <a:latin typeface="Corbel" panose="020B0503020204020204" pitchFamily="34" charset="0"/>
              </a:rPr>
              <a:t>Kleuren en lettertypes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9AFD-2F55-344E-ABED-CF2B7ECC9B38}"/>
              </a:ext>
            </a:extLst>
          </p:cNvPr>
          <p:cNvSpPr/>
          <p:nvPr userDrawn="1"/>
        </p:nvSpPr>
        <p:spPr>
          <a:xfrm>
            <a:off x="13764096" y="11341100"/>
            <a:ext cx="7837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200" b="0" i="0" kern="1200" dirty="0">
                <a:solidFill>
                  <a:srgbClr val="E2231C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Disclaimer: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maak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in de PowerPoint desktop app.</a:t>
            </a:r>
            <a:b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NL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versie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naar</a:t>
            </a:r>
            <a:r>
              <a:rPr lang="en-GB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2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behoren</a:t>
            </a:r>
            <a:endParaRPr lang="en-GB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3DA55-2D4A-C44C-B209-63A8976B672E}"/>
              </a:ext>
            </a:extLst>
          </p:cNvPr>
          <p:cNvSpPr/>
          <p:nvPr userDrawn="1"/>
        </p:nvSpPr>
        <p:spPr>
          <a:xfrm>
            <a:off x="2158206" y="3240088"/>
            <a:ext cx="1439863" cy="800751"/>
          </a:xfrm>
          <a:prstGeom prst="rect">
            <a:avLst/>
          </a:prstGeom>
          <a:solidFill>
            <a:srgbClr val="043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FB0FEB-6DD8-264A-8FD0-5507D9625557}"/>
              </a:ext>
            </a:extLst>
          </p:cNvPr>
          <p:cNvSpPr/>
          <p:nvPr userDrawn="1"/>
        </p:nvSpPr>
        <p:spPr>
          <a:xfrm>
            <a:off x="2158206" y="4455197"/>
            <a:ext cx="1440000" cy="406799"/>
          </a:xfrm>
          <a:prstGeom prst="rect">
            <a:avLst/>
          </a:prstGeom>
          <a:solidFill>
            <a:srgbClr val="244F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4083CB-A7B1-2148-940E-DF75963B8727}"/>
              </a:ext>
            </a:extLst>
          </p:cNvPr>
          <p:cNvSpPr/>
          <p:nvPr userDrawn="1"/>
        </p:nvSpPr>
        <p:spPr>
          <a:xfrm>
            <a:off x="2158206" y="5266137"/>
            <a:ext cx="1440000" cy="406799"/>
          </a:xfrm>
          <a:prstGeom prst="rect">
            <a:avLst/>
          </a:prstGeom>
          <a:solidFill>
            <a:srgbClr val="406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56C7-C03B-2C4F-9C4C-15D3023001A8}"/>
              </a:ext>
            </a:extLst>
          </p:cNvPr>
          <p:cNvSpPr/>
          <p:nvPr userDrawn="1"/>
        </p:nvSpPr>
        <p:spPr>
          <a:xfrm>
            <a:off x="2158206" y="6079735"/>
            <a:ext cx="1440000" cy="406799"/>
          </a:xfrm>
          <a:prstGeom prst="rect">
            <a:avLst/>
          </a:prstGeom>
          <a:solidFill>
            <a:srgbClr val="5F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C9ADD-FF48-1F4C-B5C9-04B11F44FC3F}"/>
              </a:ext>
            </a:extLst>
          </p:cNvPr>
          <p:cNvSpPr/>
          <p:nvPr userDrawn="1"/>
        </p:nvSpPr>
        <p:spPr>
          <a:xfrm>
            <a:off x="2158206" y="6892918"/>
            <a:ext cx="1440000" cy="406799"/>
          </a:xfrm>
          <a:prstGeom prst="rect">
            <a:avLst/>
          </a:prstGeom>
          <a:solidFill>
            <a:srgbClr val="7D9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465F69-F0A5-F64B-9D6C-CB00E8A15A70}"/>
              </a:ext>
            </a:extLst>
          </p:cNvPr>
          <p:cNvSpPr/>
          <p:nvPr userDrawn="1"/>
        </p:nvSpPr>
        <p:spPr>
          <a:xfrm>
            <a:off x="2158206" y="7706101"/>
            <a:ext cx="1440000" cy="406799"/>
          </a:xfrm>
          <a:prstGeom prst="rect">
            <a:avLst/>
          </a:prstGeom>
          <a:solidFill>
            <a:srgbClr val="9BA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36D073-CCFC-9E4D-AB59-090026F36F6F}"/>
              </a:ext>
            </a:extLst>
          </p:cNvPr>
          <p:cNvSpPr/>
          <p:nvPr userDrawn="1"/>
        </p:nvSpPr>
        <p:spPr>
          <a:xfrm>
            <a:off x="2158206" y="8514383"/>
            <a:ext cx="1440000" cy="406799"/>
          </a:xfrm>
          <a:prstGeom prst="rect">
            <a:avLst/>
          </a:prstGeom>
          <a:solidFill>
            <a:srgbClr val="B9C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0D11F-B65E-BA48-AB6E-BCE0091D8369}"/>
              </a:ext>
            </a:extLst>
          </p:cNvPr>
          <p:cNvSpPr/>
          <p:nvPr userDrawn="1"/>
        </p:nvSpPr>
        <p:spPr>
          <a:xfrm>
            <a:off x="2158206" y="9312836"/>
            <a:ext cx="1440000" cy="406799"/>
          </a:xfrm>
          <a:prstGeom prst="rect">
            <a:avLst/>
          </a:prstGeom>
          <a:solidFill>
            <a:srgbClr val="D7D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0B2AA-F3C8-9746-AA12-DC249F74B9BB}"/>
              </a:ext>
            </a:extLst>
          </p:cNvPr>
          <p:cNvSpPr/>
          <p:nvPr userDrawn="1"/>
        </p:nvSpPr>
        <p:spPr>
          <a:xfrm>
            <a:off x="2158206" y="10111289"/>
            <a:ext cx="1440000" cy="406799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8112C4-5ABD-DE48-BD51-FD08AB374C50}"/>
              </a:ext>
            </a:extLst>
          </p:cNvPr>
          <p:cNvSpPr/>
          <p:nvPr userDrawn="1"/>
        </p:nvSpPr>
        <p:spPr>
          <a:xfrm>
            <a:off x="4323184" y="3240088"/>
            <a:ext cx="1439863" cy="800751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5132D0-726F-1E47-8ED8-B659ACEC4758}"/>
              </a:ext>
            </a:extLst>
          </p:cNvPr>
          <p:cNvSpPr/>
          <p:nvPr userDrawn="1"/>
        </p:nvSpPr>
        <p:spPr>
          <a:xfrm>
            <a:off x="4323184" y="4455197"/>
            <a:ext cx="1440000" cy="406799"/>
          </a:xfrm>
          <a:prstGeom prst="rect">
            <a:avLst/>
          </a:prstGeom>
          <a:solidFill>
            <a:srgbClr val="E6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85AE41-B79D-EF44-82B2-AE61D6D2D32B}"/>
              </a:ext>
            </a:extLst>
          </p:cNvPr>
          <p:cNvSpPr/>
          <p:nvPr userDrawn="1"/>
        </p:nvSpPr>
        <p:spPr>
          <a:xfrm>
            <a:off x="4323184" y="5266137"/>
            <a:ext cx="1440000" cy="406799"/>
          </a:xfrm>
          <a:prstGeom prst="rect">
            <a:avLst/>
          </a:prstGeom>
          <a:solidFill>
            <a:srgbClr val="E95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4DE974-28F4-3345-B9B2-B86310A0FC7D}"/>
              </a:ext>
            </a:extLst>
          </p:cNvPr>
          <p:cNvSpPr/>
          <p:nvPr userDrawn="1"/>
        </p:nvSpPr>
        <p:spPr>
          <a:xfrm>
            <a:off x="4323184" y="6079735"/>
            <a:ext cx="1440000" cy="406799"/>
          </a:xfrm>
          <a:prstGeom prst="rect">
            <a:avLst/>
          </a:prstGeom>
          <a:solidFill>
            <a:srgbClr val="ED7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EBE64E-831F-4B4E-A6FF-69A58CFEA150}"/>
              </a:ext>
            </a:extLst>
          </p:cNvPr>
          <p:cNvSpPr/>
          <p:nvPr userDrawn="1"/>
        </p:nvSpPr>
        <p:spPr>
          <a:xfrm>
            <a:off x="4323184" y="6892918"/>
            <a:ext cx="1440000" cy="406799"/>
          </a:xfrm>
          <a:prstGeom prst="rect">
            <a:avLst/>
          </a:prstGeom>
          <a:solidFill>
            <a:srgbClr val="F08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483D37-BDF6-F84D-9599-7FEF3310A147}"/>
              </a:ext>
            </a:extLst>
          </p:cNvPr>
          <p:cNvSpPr/>
          <p:nvPr userDrawn="1"/>
        </p:nvSpPr>
        <p:spPr>
          <a:xfrm>
            <a:off x="4323184" y="7706101"/>
            <a:ext cx="1440000" cy="406799"/>
          </a:xfrm>
          <a:prstGeom prst="rect">
            <a:avLst/>
          </a:prstGeom>
          <a:solidFill>
            <a:srgbClr val="F3A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33B7A-DB69-8E46-BA88-B05BEE8E4901}"/>
              </a:ext>
            </a:extLst>
          </p:cNvPr>
          <p:cNvSpPr/>
          <p:nvPr userDrawn="1"/>
        </p:nvSpPr>
        <p:spPr>
          <a:xfrm>
            <a:off x="4323184" y="8514383"/>
            <a:ext cx="1440000" cy="406799"/>
          </a:xfrm>
          <a:prstGeom prst="rect">
            <a:avLst/>
          </a:prstGeom>
          <a:solidFill>
            <a:srgbClr val="F7C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832CB-BFAC-C849-8ED9-0FA7F371E37D}"/>
              </a:ext>
            </a:extLst>
          </p:cNvPr>
          <p:cNvSpPr/>
          <p:nvPr userDrawn="1"/>
        </p:nvSpPr>
        <p:spPr>
          <a:xfrm>
            <a:off x="4323184" y="9312836"/>
            <a:ext cx="1440000" cy="406799"/>
          </a:xfrm>
          <a:prstGeom prst="rect">
            <a:avLst/>
          </a:prstGeom>
          <a:solidFill>
            <a:srgbClr val="FA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D5B5B3-207D-0B4F-B7AC-935B0A9546D8}"/>
              </a:ext>
            </a:extLst>
          </p:cNvPr>
          <p:cNvSpPr/>
          <p:nvPr userDrawn="1"/>
        </p:nvSpPr>
        <p:spPr>
          <a:xfrm>
            <a:off x="4323184" y="10111289"/>
            <a:ext cx="1440000" cy="406799"/>
          </a:xfrm>
          <a:prstGeom prst="rect">
            <a:avLst/>
          </a:prstGeom>
          <a:solidFill>
            <a:srgbClr val="FE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0A3663-63CD-914C-A794-293F42296D7D}"/>
              </a:ext>
            </a:extLst>
          </p:cNvPr>
          <p:cNvSpPr/>
          <p:nvPr userDrawn="1"/>
        </p:nvSpPr>
        <p:spPr>
          <a:xfrm>
            <a:off x="6482381" y="3240088"/>
            <a:ext cx="1439863" cy="800751"/>
          </a:xfrm>
          <a:prstGeom prst="rect">
            <a:avLst/>
          </a:prstGeom>
          <a:solidFill>
            <a:srgbClr val="37C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31459E-BE44-FC40-A0BE-F768E3562FCB}"/>
              </a:ext>
            </a:extLst>
          </p:cNvPr>
          <p:cNvSpPr/>
          <p:nvPr userDrawn="1"/>
        </p:nvSpPr>
        <p:spPr>
          <a:xfrm>
            <a:off x="6482381" y="4455197"/>
            <a:ext cx="1440000" cy="406799"/>
          </a:xfrm>
          <a:prstGeom prst="rect">
            <a:avLst/>
          </a:prstGeom>
          <a:solidFill>
            <a:srgbClr val="4F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A04C28-A145-6F42-8D69-6C5372BAA88E}"/>
              </a:ext>
            </a:extLst>
          </p:cNvPr>
          <p:cNvSpPr/>
          <p:nvPr userDrawn="1"/>
        </p:nvSpPr>
        <p:spPr>
          <a:xfrm>
            <a:off x="6482381" y="5266137"/>
            <a:ext cx="1440000" cy="406799"/>
          </a:xfrm>
          <a:prstGeom prst="rect">
            <a:avLst/>
          </a:prstGeom>
          <a:solidFill>
            <a:srgbClr val="67D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EE4705-9BF9-664D-BB18-60F8372FFA99}"/>
              </a:ext>
            </a:extLst>
          </p:cNvPr>
          <p:cNvSpPr/>
          <p:nvPr userDrawn="1"/>
        </p:nvSpPr>
        <p:spPr>
          <a:xfrm>
            <a:off x="6482381" y="6079735"/>
            <a:ext cx="1440000" cy="406799"/>
          </a:xfrm>
          <a:prstGeom prst="rect">
            <a:avLst/>
          </a:prstGeom>
          <a:solidFill>
            <a:srgbClr val="7FE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07DD77-DE20-CA49-B3FF-7623FAD1C6EA}"/>
              </a:ext>
            </a:extLst>
          </p:cNvPr>
          <p:cNvSpPr/>
          <p:nvPr userDrawn="1"/>
        </p:nvSpPr>
        <p:spPr>
          <a:xfrm>
            <a:off x="6482381" y="6892918"/>
            <a:ext cx="1440000" cy="406799"/>
          </a:xfrm>
          <a:prstGeom prst="rect">
            <a:avLst/>
          </a:prstGeom>
          <a:solidFill>
            <a:srgbClr val="9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BA9EE2-D938-A143-A85D-0616FBACFBFD}"/>
              </a:ext>
            </a:extLst>
          </p:cNvPr>
          <p:cNvSpPr/>
          <p:nvPr userDrawn="1"/>
        </p:nvSpPr>
        <p:spPr>
          <a:xfrm>
            <a:off x="6482381" y="7706101"/>
            <a:ext cx="1440000" cy="406799"/>
          </a:xfrm>
          <a:prstGeom prst="rect">
            <a:avLst/>
          </a:prstGeom>
          <a:solidFill>
            <a:srgbClr val="AF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3660D23-6DE8-A84C-9547-50B6AA5158A7}"/>
              </a:ext>
            </a:extLst>
          </p:cNvPr>
          <p:cNvSpPr/>
          <p:nvPr userDrawn="1"/>
        </p:nvSpPr>
        <p:spPr>
          <a:xfrm>
            <a:off x="6482381" y="8514383"/>
            <a:ext cx="1440000" cy="406799"/>
          </a:xfrm>
          <a:prstGeom prst="rect">
            <a:avLst/>
          </a:prstGeom>
          <a:solidFill>
            <a:srgbClr val="C7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497C78-F8FF-5140-A094-94C190389AC6}"/>
              </a:ext>
            </a:extLst>
          </p:cNvPr>
          <p:cNvSpPr/>
          <p:nvPr userDrawn="1"/>
        </p:nvSpPr>
        <p:spPr>
          <a:xfrm>
            <a:off x="6482381" y="9312836"/>
            <a:ext cx="1440000" cy="406799"/>
          </a:xfrm>
          <a:prstGeom prst="rect">
            <a:avLst/>
          </a:prstGeom>
          <a:solidFill>
            <a:srgbClr val="DFF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5F8485-CA8B-7741-9265-B417A429231E}"/>
              </a:ext>
            </a:extLst>
          </p:cNvPr>
          <p:cNvSpPr/>
          <p:nvPr userDrawn="1"/>
        </p:nvSpPr>
        <p:spPr>
          <a:xfrm>
            <a:off x="6482381" y="10111289"/>
            <a:ext cx="1440000" cy="406799"/>
          </a:xfrm>
          <a:prstGeom prst="rect">
            <a:avLst/>
          </a:prstGeom>
          <a:solidFill>
            <a:srgbClr val="F7F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A9B3-DBF6-E54E-87FF-DA0E240CD941}"/>
              </a:ext>
            </a:extLst>
          </p:cNvPr>
          <p:cNvSpPr txBox="1"/>
          <p:nvPr userDrawn="1"/>
        </p:nvSpPr>
        <p:spPr>
          <a:xfrm>
            <a:off x="2158206" y="404083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#043673</a:t>
            </a:r>
            <a:endParaRPr lang="en-NL" sz="1600" b="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01AB77-6428-6343-B4C1-4D6474E54044}"/>
              </a:ext>
            </a:extLst>
          </p:cNvPr>
          <p:cNvSpPr txBox="1"/>
          <p:nvPr userDrawn="1"/>
        </p:nvSpPr>
        <p:spPr>
          <a:xfrm>
            <a:off x="2158206" y="485933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#244f84</a:t>
            </a:r>
            <a:endParaRPr lang="en-NL" sz="1600" b="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36FE91-E223-5043-B7CE-3A2BF79327AE}"/>
              </a:ext>
            </a:extLst>
          </p:cNvPr>
          <p:cNvSpPr txBox="1"/>
          <p:nvPr userDrawn="1"/>
        </p:nvSpPr>
        <p:spPr>
          <a:xfrm>
            <a:off x="2158206" y="56729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#406694</a:t>
            </a:r>
            <a:endParaRPr lang="en-NL" sz="1600" b="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4B3B7E-C617-4042-8529-1C98EADCBC8C}"/>
              </a:ext>
            </a:extLst>
          </p:cNvPr>
          <p:cNvSpPr txBox="1"/>
          <p:nvPr userDrawn="1"/>
        </p:nvSpPr>
        <p:spPr>
          <a:xfrm>
            <a:off x="2158206" y="649594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#5f7fa6</a:t>
            </a:r>
            <a:endParaRPr lang="en-NL" sz="1600" b="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4595BE-B620-9343-A4DA-C6A084783DF2}"/>
              </a:ext>
            </a:extLst>
          </p:cNvPr>
          <p:cNvSpPr txBox="1"/>
          <p:nvPr userDrawn="1"/>
        </p:nvSpPr>
        <p:spPr>
          <a:xfrm>
            <a:off x="2158206" y="730310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7d97b7</a:t>
            </a:r>
            <a:endParaRPr lang="en-NL" sz="1600" b="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C5B27E-1AFB-EA47-A13E-27837FCCD258}"/>
              </a:ext>
            </a:extLst>
          </p:cNvPr>
          <p:cNvSpPr txBox="1"/>
          <p:nvPr userDrawn="1"/>
        </p:nvSpPr>
        <p:spPr>
          <a:xfrm>
            <a:off x="2158206" y="811025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#9bafc7</a:t>
            </a:r>
            <a:endParaRPr lang="en-NL" sz="1600" b="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86685A-AE86-7143-A896-A6422DCDA88F}"/>
              </a:ext>
            </a:extLst>
          </p:cNvPr>
          <p:cNvSpPr txBox="1"/>
          <p:nvPr userDrawn="1"/>
        </p:nvSpPr>
        <p:spPr>
          <a:xfrm>
            <a:off x="2158206" y="891852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b9c7d8</a:t>
            </a:r>
            <a:endParaRPr lang="en-NL" sz="1600" b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DFB1F1-6A98-C44A-A171-11CB90E4CEF6}"/>
              </a:ext>
            </a:extLst>
          </p:cNvPr>
          <p:cNvSpPr txBox="1"/>
          <p:nvPr userDrawn="1"/>
        </p:nvSpPr>
        <p:spPr>
          <a:xfrm>
            <a:off x="2158206" y="97327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d7dfe8</a:t>
            </a:r>
            <a:endParaRPr lang="en-NL" sz="1600" b="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FD6D63-64B3-EE4B-B712-4357E1E6BFF3}"/>
              </a:ext>
            </a:extLst>
          </p:cNvPr>
          <p:cNvSpPr txBox="1"/>
          <p:nvPr userDrawn="1"/>
        </p:nvSpPr>
        <p:spPr>
          <a:xfrm>
            <a:off x="2158206" y="10516913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f5f7fa</a:t>
            </a:r>
            <a:endParaRPr lang="en-NL" sz="1600" b="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EE397C-86C6-7B45-9F97-EF1C8818BC44}"/>
              </a:ext>
            </a:extLst>
          </p:cNvPr>
          <p:cNvSpPr txBox="1"/>
          <p:nvPr userDrawn="1"/>
        </p:nvSpPr>
        <p:spPr>
          <a:xfrm>
            <a:off x="4324810" y="404083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e2241d</a:t>
            </a:r>
            <a:endParaRPr lang="en-NL" sz="1600" b="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BB2A8F-1430-DB40-AA75-D2F6EA49E310}"/>
              </a:ext>
            </a:extLst>
          </p:cNvPr>
          <p:cNvSpPr txBox="1"/>
          <p:nvPr userDrawn="1"/>
        </p:nvSpPr>
        <p:spPr>
          <a:xfrm>
            <a:off x="4324810" y="485933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#e63f39</a:t>
            </a:r>
            <a:endParaRPr lang="en-NL" sz="1600" b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4D5D0C-BACE-7E42-96C6-77DF4580C176}"/>
              </a:ext>
            </a:extLst>
          </p:cNvPr>
          <p:cNvSpPr txBox="1"/>
          <p:nvPr userDrawn="1"/>
        </p:nvSpPr>
        <p:spPr>
          <a:xfrm>
            <a:off x="4324810" y="56729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e95853</a:t>
            </a:r>
            <a:endParaRPr lang="en-NL" sz="1600" b="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189BAB-87E8-AF41-8996-0095B629281D}"/>
              </a:ext>
            </a:extLst>
          </p:cNvPr>
          <p:cNvSpPr txBox="1"/>
          <p:nvPr userDrawn="1"/>
        </p:nvSpPr>
        <p:spPr>
          <a:xfrm>
            <a:off x="4324810" y="649594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#ed736f</a:t>
            </a:r>
            <a:endParaRPr lang="en-NL" sz="1600" b="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110459-5E66-CE4E-B990-BB36540264FB}"/>
              </a:ext>
            </a:extLst>
          </p:cNvPr>
          <p:cNvSpPr txBox="1"/>
          <p:nvPr userDrawn="1"/>
        </p:nvSpPr>
        <p:spPr>
          <a:xfrm>
            <a:off x="4324810" y="730310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f08e8a</a:t>
            </a:r>
            <a:endParaRPr lang="en-NL" sz="1600" b="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153465-0D82-B64D-89EF-43E72D1ED682}"/>
              </a:ext>
            </a:extLst>
          </p:cNvPr>
          <p:cNvSpPr txBox="1"/>
          <p:nvPr userDrawn="1"/>
        </p:nvSpPr>
        <p:spPr>
          <a:xfrm>
            <a:off x="4324810" y="811025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#f3a7a5</a:t>
            </a:r>
            <a:endParaRPr lang="en-NL" sz="1600" b="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30A086-C89C-2246-9148-F45D4676B2C4}"/>
              </a:ext>
            </a:extLst>
          </p:cNvPr>
          <p:cNvSpPr txBox="1"/>
          <p:nvPr userDrawn="1"/>
        </p:nvSpPr>
        <p:spPr>
          <a:xfrm>
            <a:off x="4324810" y="891852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f7c2c0</a:t>
            </a:r>
            <a:endParaRPr lang="en-NL" sz="1600" b="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22D36-1FC4-BA43-BF4B-195EE3277B65}"/>
              </a:ext>
            </a:extLst>
          </p:cNvPr>
          <p:cNvSpPr txBox="1"/>
          <p:nvPr userDrawn="1"/>
        </p:nvSpPr>
        <p:spPr>
          <a:xfrm>
            <a:off x="4324810" y="97327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fadcdb</a:t>
            </a:r>
            <a:endParaRPr lang="en-NL" sz="1600" b="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FA4CFC-756A-F041-90A4-72BBED2390FE}"/>
              </a:ext>
            </a:extLst>
          </p:cNvPr>
          <p:cNvSpPr txBox="1"/>
          <p:nvPr userDrawn="1"/>
        </p:nvSpPr>
        <p:spPr>
          <a:xfrm>
            <a:off x="4324810" y="10516913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fef6f6</a:t>
            </a:r>
            <a:endParaRPr lang="en-NL" sz="1600" b="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DAF3C-0C4E-4B47-A36F-EE39E6BB0D5C}"/>
              </a:ext>
            </a:extLst>
          </p:cNvPr>
          <p:cNvSpPr txBox="1"/>
          <p:nvPr userDrawn="1"/>
        </p:nvSpPr>
        <p:spPr>
          <a:xfrm>
            <a:off x="6483829" y="404083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37cfb1</a:t>
            </a:r>
            <a:endParaRPr lang="en-NL" sz="1600" b="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A52-F3CF-4442-94EB-0FDD4184F195}"/>
              </a:ext>
            </a:extLst>
          </p:cNvPr>
          <p:cNvSpPr txBox="1"/>
          <p:nvPr userDrawn="1"/>
        </p:nvSpPr>
        <p:spPr>
          <a:xfrm>
            <a:off x="6483829" y="485933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#4fd5bb</a:t>
            </a:r>
            <a:endParaRPr lang="en-NL" sz="1600" b="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4044D5-9FC6-E34D-9A7E-F8E1E301DC93}"/>
              </a:ext>
            </a:extLst>
          </p:cNvPr>
          <p:cNvSpPr txBox="1"/>
          <p:nvPr userDrawn="1"/>
        </p:nvSpPr>
        <p:spPr>
          <a:xfrm>
            <a:off x="6483829" y="56729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67dac3</a:t>
            </a:r>
            <a:endParaRPr lang="en-NL" sz="1600" b="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A2F235-9D49-5848-A8BC-99E358746B7D}"/>
              </a:ext>
            </a:extLst>
          </p:cNvPr>
          <p:cNvSpPr txBox="1"/>
          <p:nvPr userDrawn="1"/>
        </p:nvSpPr>
        <p:spPr>
          <a:xfrm>
            <a:off x="6483829" y="6495948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#7fe0cd</a:t>
            </a:r>
            <a:endParaRPr lang="en-NL" sz="1600" b="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55195E-6645-8A4A-B6C6-842954B790CE}"/>
              </a:ext>
            </a:extLst>
          </p:cNvPr>
          <p:cNvSpPr txBox="1"/>
          <p:nvPr userDrawn="1"/>
        </p:nvSpPr>
        <p:spPr>
          <a:xfrm>
            <a:off x="6483829" y="730310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98e7d7</a:t>
            </a:r>
            <a:endParaRPr lang="en-NL" sz="1600" b="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EB3693-9EEC-7C49-80A6-2C6489370D48}"/>
              </a:ext>
            </a:extLst>
          </p:cNvPr>
          <p:cNvSpPr txBox="1"/>
          <p:nvPr userDrawn="1"/>
        </p:nvSpPr>
        <p:spPr>
          <a:xfrm>
            <a:off x="6483829" y="8110259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#afece0</a:t>
            </a:r>
            <a:endParaRPr lang="en-NL" sz="1600" b="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D496D9-3057-524F-B0ED-291834E1F9EE}"/>
              </a:ext>
            </a:extLst>
          </p:cNvPr>
          <p:cNvSpPr txBox="1"/>
          <p:nvPr userDrawn="1"/>
        </p:nvSpPr>
        <p:spPr>
          <a:xfrm>
            <a:off x="6483829" y="8918524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c7f2ea</a:t>
            </a:r>
            <a:endParaRPr lang="en-NL" sz="1600" b="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E84857-4B02-CC4D-B09A-74155212CFF0}"/>
              </a:ext>
            </a:extLst>
          </p:cNvPr>
          <p:cNvSpPr txBox="1"/>
          <p:nvPr userDrawn="1"/>
        </p:nvSpPr>
        <p:spPr>
          <a:xfrm>
            <a:off x="6483829" y="9732736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dff7f2</a:t>
            </a:r>
            <a:endParaRPr lang="en-NL" sz="1600" b="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9F58-3F7E-4C41-8153-5326A60C1C5C}"/>
              </a:ext>
            </a:extLst>
          </p:cNvPr>
          <p:cNvSpPr txBox="1"/>
          <p:nvPr userDrawn="1"/>
        </p:nvSpPr>
        <p:spPr>
          <a:xfrm>
            <a:off x="6483829" y="10516913"/>
            <a:ext cx="143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f7fdfc</a:t>
            </a:r>
            <a:endParaRPr lang="en-NL" sz="16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BA983-A7FE-C141-8CBF-9C759F6476BD}"/>
              </a:ext>
            </a:extLst>
          </p:cNvPr>
          <p:cNvSpPr txBox="1"/>
          <p:nvPr userDrawn="1"/>
        </p:nvSpPr>
        <p:spPr>
          <a:xfrm>
            <a:off x="9359106" y="3240088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" panose="02060603020205020403" pitchFamily="18" charset="77"/>
              </a:rPr>
              <a:t>Rockwell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69796D-0D92-9C41-807E-9AB3CC3BEE53}"/>
              </a:ext>
            </a:extLst>
          </p:cNvPr>
          <p:cNvSpPr txBox="1"/>
          <p:nvPr userDrawn="1"/>
        </p:nvSpPr>
        <p:spPr>
          <a:xfrm>
            <a:off x="9359106" y="5563510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Corbel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E50080-25EE-D040-AC8A-48D0F42AEADB}"/>
              </a:ext>
            </a:extLst>
          </p:cNvPr>
          <p:cNvSpPr txBox="1"/>
          <p:nvPr userDrawn="1"/>
        </p:nvSpPr>
        <p:spPr>
          <a:xfrm>
            <a:off x="10800448" y="3240088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" panose="02060603020205020403" pitchFamily="18" charset="77"/>
              </a:rPr>
              <a:t>Bold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D6365A4-31FA-5247-9059-0F9506ED4EA3}"/>
              </a:ext>
            </a:extLst>
          </p:cNvPr>
          <p:cNvSpPr txBox="1"/>
          <p:nvPr userDrawn="1"/>
        </p:nvSpPr>
        <p:spPr>
          <a:xfrm>
            <a:off x="10800448" y="5557084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Corbel" panose="020B0503020204020204" pitchFamily="34" charset="0"/>
              </a:rPr>
              <a:t>Regular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635610-4D95-6449-99A3-F49D356795A7}"/>
              </a:ext>
            </a:extLst>
          </p:cNvPr>
          <p:cNvSpPr txBox="1"/>
          <p:nvPr userDrawn="1"/>
        </p:nvSpPr>
        <p:spPr>
          <a:xfrm>
            <a:off x="10800448" y="5972718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i="1" dirty="0">
                <a:latin typeface="Corbel" panose="020B0503020204020204" pitchFamily="34" charset="0"/>
              </a:rPr>
              <a:t>Italic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DDCA01-AE20-9E45-A8B4-7A86E447A2A4}"/>
              </a:ext>
            </a:extLst>
          </p:cNvPr>
          <p:cNvSpPr txBox="1"/>
          <p:nvPr userDrawn="1"/>
        </p:nvSpPr>
        <p:spPr>
          <a:xfrm>
            <a:off x="10800448" y="6388352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Corbel" panose="020B0503020204020204" pitchFamily="34" charset="0"/>
              </a:rPr>
              <a:t>Bold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5B07BA4-F9B9-6F40-9D71-D1407A2C09AA}"/>
              </a:ext>
            </a:extLst>
          </p:cNvPr>
          <p:cNvSpPr txBox="1"/>
          <p:nvPr userDrawn="1"/>
        </p:nvSpPr>
        <p:spPr>
          <a:xfrm>
            <a:off x="10800448" y="6803987"/>
            <a:ext cx="143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i="1" dirty="0">
                <a:latin typeface="Corbel" panose="020B0503020204020204" pitchFamily="34" charset="0"/>
              </a:rPr>
              <a:t>Bold Italic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48B0A6-ADC6-2049-BC6F-6076AEB8E91D}"/>
              </a:ext>
            </a:extLst>
          </p:cNvPr>
          <p:cNvSpPr txBox="1"/>
          <p:nvPr userDrawn="1"/>
        </p:nvSpPr>
        <p:spPr>
          <a:xfrm>
            <a:off x="12962462" y="3240087"/>
            <a:ext cx="287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>
                <a:latin typeface="Rockwell" panose="02060603020205020403" pitchFamily="18" charset="77"/>
              </a:rPr>
              <a:t>Deze wordt alleen gebruikt voor presentatie- en hoofdstuktitels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81FCC02-92EE-3945-8F70-92587D78BC88}"/>
              </a:ext>
            </a:extLst>
          </p:cNvPr>
          <p:cNvSpPr txBox="1"/>
          <p:nvPr userDrawn="1"/>
        </p:nvSpPr>
        <p:spPr>
          <a:xfrm>
            <a:off x="12962462" y="5557084"/>
            <a:ext cx="287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Corbel" panose="020B0503020204020204" pitchFamily="34" charset="0"/>
              </a:rPr>
              <a:t>Deze wordt voor alle andere tekst gebruikt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EBA595-1BCC-9341-B7A2-34664317D998}"/>
              </a:ext>
            </a:extLst>
          </p:cNvPr>
          <p:cNvSpPr/>
          <p:nvPr userDrawn="1"/>
        </p:nvSpPr>
        <p:spPr>
          <a:xfrm>
            <a:off x="9422126" y="5156204"/>
            <a:ext cx="6418799" cy="3600"/>
          </a:xfrm>
          <a:prstGeom prst="rect">
            <a:avLst/>
          </a:prstGeom>
          <a:solidFill>
            <a:srgbClr val="E22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0065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02FA-D95D-4591-A151-9F4EF8B5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2473-3FB3-4FE2-97B8-6D57398A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14B8B0-760D-4675-AD73-EF2FC9C553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98" y="11673317"/>
            <a:ext cx="1102351" cy="11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groen">
    <p:bg>
      <p:bgPr>
        <a:solidFill>
          <a:srgbClr val="37C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01C40227-EBE9-8043-975D-810283F2347D}"/>
              </a:ext>
            </a:extLst>
          </p:cNvPr>
          <p:cNvSpPr/>
          <p:nvPr userDrawn="1"/>
        </p:nvSpPr>
        <p:spPr>
          <a:xfrm>
            <a:off x="192" y="0"/>
            <a:ext cx="1440120" cy="3851719"/>
          </a:xfrm>
          <a:custGeom>
            <a:avLst/>
            <a:gdLst/>
            <a:ahLst/>
            <a:cxnLst/>
            <a:rect l="l" t="t" r="r" b="b"/>
            <a:pathLst>
              <a:path w="1256665" h="3361054">
                <a:moveTo>
                  <a:pt x="56459" y="0"/>
                </a:moveTo>
                <a:lnTo>
                  <a:pt x="0" y="0"/>
                </a:lnTo>
                <a:lnTo>
                  <a:pt x="0" y="3360494"/>
                </a:lnTo>
                <a:lnTo>
                  <a:pt x="1256506" y="2827139"/>
                </a:lnTo>
                <a:lnTo>
                  <a:pt x="56459" y="0"/>
                </a:lnTo>
                <a:close/>
              </a:path>
            </a:pathLst>
          </a:custGeom>
          <a:solidFill>
            <a:srgbClr val="043673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FF39A34-DD50-B148-AC95-03386C110759}"/>
              </a:ext>
            </a:extLst>
          </p:cNvPr>
          <p:cNvSpPr/>
          <p:nvPr userDrawn="1"/>
        </p:nvSpPr>
        <p:spPr>
          <a:xfrm>
            <a:off x="13024328" y="9719581"/>
            <a:ext cx="9008207" cy="3240451"/>
          </a:xfrm>
          <a:custGeom>
            <a:avLst/>
            <a:gdLst/>
            <a:ahLst/>
            <a:cxnLst/>
            <a:rect l="l" t="t" r="r" b="b"/>
            <a:pathLst>
              <a:path w="7860665" h="2827654">
                <a:moveTo>
                  <a:pt x="1200047" y="0"/>
                </a:moveTo>
                <a:lnTo>
                  <a:pt x="0" y="2827139"/>
                </a:lnTo>
                <a:lnTo>
                  <a:pt x="7860367" y="2827139"/>
                </a:lnTo>
                <a:lnTo>
                  <a:pt x="1200047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3A7322F-DD8B-2045-A384-E2F09B229A75}"/>
              </a:ext>
            </a:extLst>
          </p:cNvPr>
          <p:cNvSpPr/>
          <p:nvPr userDrawn="1"/>
        </p:nvSpPr>
        <p:spPr>
          <a:xfrm>
            <a:off x="19570782" y="0"/>
            <a:ext cx="3468949" cy="3150944"/>
          </a:xfrm>
          <a:custGeom>
            <a:avLst/>
            <a:gdLst/>
            <a:ahLst/>
            <a:cxnLst/>
            <a:rect l="l" t="t" r="r" b="b"/>
            <a:pathLst>
              <a:path w="3027044" h="2749550">
                <a:moveTo>
                  <a:pt x="3026578" y="0"/>
                </a:moveTo>
                <a:lnTo>
                  <a:pt x="0" y="0"/>
                </a:lnTo>
                <a:lnTo>
                  <a:pt x="1166980" y="2749225"/>
                </a:lnTo>
                <a:lnTo>
                  <a:pt x="3026578" y="1959867"/>
                </a:lnTo>
                <a:lnTo>
                  <a:pt x="3026578" y="0"/>
                </a:lnTo>
                <a:close/>
              </a:path>
            </a:pathLst>
          </a:custGeom>
          <a:solidFill>
            <a:srgbClr val="E2231C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118E70A-4615-9F41-A256-D09DF4B12A03}"/>
              </a:ext>
            </a:extLst>
          </p:cNvPr>
          <p:cNvSpPr/>
          <p:nvPr userDrawn="1"/>
        </p:nvSpPr>
        <p:spPr>
          <a:xfrm>
            <a:off x="21029049" y="1209557"/>
            <a:ext cx="570517" cy="801199"/>
          </a:xfrm>
          <a:custGeom>
            <a:avLst/>
            <a:gdLst/>
            <a:ahLst/>
            <a:cxnLst/>
            <a:rect l="l" t="t" r="r" b="b"/>
            <a:pathLst>
              <a:path w="497840" h="699135">
                <a:moveTo>
                  <a:pt x="0" y="0"/>
                </a:moveTo>
                <a:lnTo>
                  <a:pt x="296535" y="698607"/>
                </a:lnTo>
                <a:lnTo>
                  <a:pt x="497566" y="2010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67CAC3D-80A4-CB42-875F-CC384FEBA4F3}"/>
              </a:ext>
            </a:extLst>
          </p:cNvPr>
          <p:cNvSpPr/>
          <p:nvPr userDrawn="1"/>
        </p:nvSpPr>
        <p:spPr>
          <a:xfrm>
            <a:off x="21328543" y="869724"/>
            <a:ext cx="841222" cy="1013687"/>
          </a:xfrm>
          <a:custGeom>
            <a:avLst/>
            <a:gdLst/>
            <a:ahLst/>
            <a:cxnLst/>
            <a:rect l="l" t="t" r="r" b="b"/>
            <a:pathLst>
              <a:path w="734059" h="884555">
                <a:moveTo>
                  <a:pt x="437264" y="0"/>
                </a:moveTo>
                <a:lnTo>
                  <a:pt x="0" y="185345"/>
                </a:lnTo>
                <a:lnTo>
                  <a:pt x="497566" y="386375"/>
                </a:lnTo>
                <a:lnTo>
                  <a:pt x="296535" y="883952"/>
                </a:lnTo>
                <a:lnTo>
                  <a:pt x="733799" y="698607"/>
                </a:lnTo>
                <a:lnTo>
                  <a:pt x="437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64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chemeClr val="bg2"/>
          </a:solidFill>
        </p:spPr>
        <p:txBody>
          <a:bodyPr lIns="432000" rIns="432000" bIns="144000" anchor="ctr"/>
          <a:lstStyle>
            <a:lvl1pPr marL="361800" indent="-973800">
              <a:defRPr sz="960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D0F160B3-A043-D34D-9263-A3D28CA9C2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655" y="6480175"/>
            <a:ext cx="5040000" cy="808457"/>
          </a:xfrm>
          <a:solidFill>
            <a:srgbClr val="043673"/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843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D0ED81-C7AC-E24D-A156-E61EFA5A7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37CFB1">
              <a:alpha val="88000"/>
            </a:srgbClr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EB4E91BF-98C9-2240-AB33-ED912A542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7" y="6480175"/>
            <a:ext cx="5040000" cy="808457"/>
          </a:xfrm>
          <a:solidFill>
            <a:schemeClr val="bg2">
              <a:alpha val="88000"/>
            </a:schemeClr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3F26DAC-9FEC-314E-8618-19E4D14E2A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4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7707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AB4F-3FA6-F540-A9E7-886860763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rgbClr val="043673">
              <a:alpha val="88000"/>
            </a:srgbClr>
          </a:solidFill>
        </p:spPr>
        <p:txBody>
          <a:bodyPr lIns="432000" rIns="432000" bIns="144000" anchor="ctr"/>
          <a:lstStyle>
            <a:lvl1pPr marL="361800" indent="-973800">
              <a:defRPr sz="9600" b="1"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82C03CF8-0D78-3A4B-A2E4-DC5D006B8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5040000" cy="808457"/>
          </a:xfrm>
          <a:solidFill>
            <a:srgbClr val="37CFB1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AA33D1-BDE6-5441-A635-0BA704B550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5663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titel met 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1EA3-1B1A-ED4B-B9A6-E44DD7F0E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138" y="4859768"/>
            <a:ext cx="10682815" cy="1620407"/>
          </a:xfrm>
          <a:solidFill>
            <a:schemeClr val="bg2">
              <a:alpha val="88000"/>
            </a:schemeClr>
          </a:solidFill>
        </p:spPr>
        <p:txBody>
          <a:bodyPr lIns="432000" rIns="432000" bIns="144000" anchor="ctr"/>
          <a:lstStyle>
            <a:lvl1pPr marL="361800" indent="-973800">
              <a:defRPr sz="9600" b="1">
                <a:solidFill>
                  <a:srgbClr val="043673"/>
                </a:solidFill>
                <a:latin typeface="Rockwell" panose="02060603020205020403" pitchFamily="18" charset="77"/>
              </a:defRPr>
            </a:lvl1pPr>
          </a:lstStyle>
          <a:p>
            <a:r>
              <a:rPr lang="en-US" dirty="0" err="1"/>
              <a:t>Hoofdstuktitel</a:t>
            </a:r>
            <a:endParaRPr lang="en-US" dirty="0"/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09EC791C-C6D4-E244-B928-6C240F3C23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655" y="6480175"/>
            <a:ext cx="5040000" cy="808457"/>
          </a:xfrm>
          <a:solidFill>
            <a:srgbClr val="043673">
              <a:alpha val="88000"/>
            </a:srgbClr>
          </a:solidFill>
        </p:spPr>
        <p:txBody>
          <a:bodyPr wrap="none" lIns="251999" tIns="125999" rIns="251999" bIns="125999" anchor="t">
            <a:spAutoFit/>
          </a:bodyPr>
          <a:lstStyle>
            <a:lvl1pPr marL="571500" indent="-571500" algn="l">
              <a:buClr>
                <a:srgbClr val="E2231C"/>
              </a:buClr>
              <a:buFont typeface="System Font Regular"/>
              <a:buChar char="/"/>
              <a:defRPr sz="4000" b="1">
                <a:solidFill>
                  <a:schemeClr val="bg2"/>
                </a:solidFill>
              </a:defRPr>
            </a:lvl1pPr>
          </a:lstStyle>
          <a:p>
            <a:pPr lvl="0"/>
            <a:endParaRPr lang="en-NL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41BFF-043A-6440-912B-4F2F07292A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3039388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264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075" y="1619250"/>
            <a:ext cx="14400000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66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0161250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486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nks met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E7CA0B-C924-5249-93FA-C22ABB2F5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075" y="1619250"/>
            <a:ext cx="8638963" cy="8101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2"/>
                </a:solidFill>
                <a:latin typeface="Rockwell" panose="02060603020205020403" pitchFamily="18" charset="77"/>
              </a:defRPr>
            </a:lvl1pPr>
            <a:lvl2pPr algn="ctr">
              <a:defRPr sz="7200">
                <a:latin typeface="Rockwell" panose="02060603020205020403" pitchFamily="18" charset="77"/>
              </a:defRPr>
            </a:lvl2pPr>
            <a:lvl3pPr algn="ctr">
              <a:defRPr sz="7200">
                <a:latin typeface="Rockwell" panose="02060603020205020403" pitchFamily="18" charset="77"/>
              </a:defRPr>
            </a:lvl3pPr>
            <a:lvl4pPr algn="ctr">
              <a:defRPr sz="7200">
                <a:latin typeface="Rockwell" panose="02060603020205020403" pitchFamily="18" charset="77"/>
              </a:defRPr>
            </a:lvl4pPr>
            <a:lvl5pPr algn="ctr">
              <a:defRPr sz="7200">
                <a:latin typeface="Rockwell" panose="02060603020205020403" pitchFamily="18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itle Placeholder 1">
            <a:extLst>
              <a:ext uri="{FF2B5EF4-FFF2-40B4-BE49-F238E27FC236}">
                <a16:creationId xmlns:a16="http://schemas.microsoft.com/office/drawing/2014/main" id="{98297418-2584-084A-AF8F-92D5748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466" y="10529872"/>
            <a:ext cx="7228805" cy="808459"/>
          </a:xfrm>
          <a:prstGeom prst="rect">
            <a:avLst/>
          </a:prstGeom>
          <a:noFill/>
        </p:spPr>
        <p:txBody>
          <a:bodyPr vert="horz" wrap="none" lIns="251999" tIns="144000" rIns="91440" bIns="108000" rtlCol="0" anchor="ctr">
            <a:spAutoFit/>
          </a:bodyPr>
          <a:lstStyle>
            <a:lvl1pPr>
              <a:defRPr>
                <a:solidFill>
                  <a:srgbClr val="0436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3497E-B700-3C4F-8EA0-9C2832EBB58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39175" y="0"/>
            <a:ext cx="14400213" cy="12960350"/>
          </a:xfrm>
          <a:solidFill>
            <a:srgbClr val="FF00FF">
              <a:alpha val="64000"/>
            </a:srgbClr>
          </a:solidFill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rgbClr val="000000"/>
                </a:solidFill>
              </a:defRPr>
            </a:lvl1pPr>
          </a:lstStyle>
          <a:p>
            <a:r>
              <a:rPr lang="en-NL" dirty="0"/>
              <a:t>1.Plaats in dit kader jouw gewenste afbeelding.</a:t>
            </a:r>
            <a:br>
              <a:rPr lang="en-NL" dirty="0"/>
            </a:br>
            <a:r>
              <a:rPr lang="en-NL" dirty="0"/>
              <a:t>2. Als je afbeelding geplaatst is gebruik je de volgende sneltoets combinatie:</a:t>
            </a:r>
            <a:br>
              <a:rPr lang="en-NL" dirty="0"/>
            </a:br>
            <a:r>
              <a:rPr lang="en-NL" dirty="0"/>
              <a:t>Windows: ctrl+shift+[</a:t>
            </a:r>
            <a:br>
              <a:rPr lang="en-NL" dirty="0"/>
            </a:br>
            <a:r>
              <a:rPr lang="en-NL" dirty="0"/>
              <a:t>Mac: cmd+shift+b</a:t>
            </a:r>
            <a:br>
              <a:rPr lang="en-NL" dirty="0"/>
            </a:br>
            <a:r>
              <a:rPr lang="en-NL" dirty="0"/>
              <a:t>!Zorg er wel voor dat de afbeelding is geselecteerd!</a:t>
            </a:r>
            <a:br>
              <a:rPr lang="en-NL" dirty="0"/>
            </a:br>
            <a:br>
              <a:rPr lang="en-NL" dirty="0"/>
            </a:b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? Pas dan nu de </a:t>
            </a:r>
            <a:r>
              <a:rPr lang="en-GB" dirty="0" err="1"/>
              <a:t>tekst</a:t>
            </a:r>
            <a:r>
              <a:rPr lang="en-GB" dirty="0"/>
              <a:t> die </a:t>
            </a:r>
            <a:r>
              <a:rPr lang="en-GB" dirty="0" err="1"/>
              <a:t>hierachter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8285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8274" y="810022"/>
            <a:ext cx="7228805" cy="808459"/>
          </a:xfrm>
          <a:prstGeom prst="rect">
            <a:avLst/>
          </a:prstGeom>
          <a:solidFill>
            <a:srgbClr val="043673"/>
          </a:solidFill>
        </p:spPr>
        <p:txBody>
          <a:bodyPr vert="horz" wrap="none" lIns="251999" tIns="144000" rIns="91440" bIns="10800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113" y="2431100"/>
            <a:ext cx="19440000" cy="89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998" y="12150350"/>
            <a:ext cx="7920039" cy="81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marL="342900" indent="-342900" algn="l">
              <a:buFontTx/>
              <a:buBlip>
                <a:blip r:embed="rId35">
                  <a:extLs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</a:buBlip>
              <a:defRPr sz="2268">
                <a:solidFill>
                  <a:srgbClr val="043673"/>
                </a:solidFill>
                <a:latin typeface="Corbel" panose="020B0503020204020204" pitchFamily="34" charset="0"/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43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3" r:id="rId2"/>
    <p:sldLayoutId id="2147483680" r:id="rId3"/>
    <p:sldLayoutId id="2147483679" r:id="rId4"/>
    <p:sldLayoutId id="2147483693" r:id="rId5"/>
    <p:sldLayoutId id="2147483694" r:id="rId6"/>
    <p:sldLayoutId id="2147483695" r:id="rId7"/>
    <p:sldLayoutId id="2147483677" r:id="rId8"/>
    <p:sldLayoutId id="2147483696" r:id="rId9"/>
    <p:sldLayoutId id="2147483681" r:id="rId10"/>
    <p:sldLayoutId id="2147483678" r:id="rId11"/>
    <p:sldLayoutId id="2147483697" r:id="rId12"/>
    <p:sldLayoutId id="2147483682" r:id="rId13"/>
    <p:sldLayoutId id="2147483683" r:id="rId14"/>
    <p:sldLayoutId id="2147483686" r:id="rId15"/>
    <p:sldLayoutId id="2147483688" r:id="rId16"/>
    <p:sldLayoutId id="2147483674" r:id="rId17"/>
    <p:sldLayoutId id="2147483689" r:id="rId18"/>
    <p:sldLayoutId id="2147483662" r:id="rId19"/>
    <p:sldLayoutId id="2147483690" r:id="rId20"/>
    <p:sldLayoutId id="2147483675" r:id="rId21"/>
    <p:sldLayoutId id="2147483692" r:id="rId22"/>
    <p:sldLayoutId id="2147483664" r:id="rId23"/>
    <p:sldLayoutId id="2147483691" r:id="rId24"/>
    <p:sldLayoutId id="2147483685" r:id="rId25"/>
    <p:sldLayoutId id="2147483687" r:id="rId26"/>
    <p:sldLayoutId id="2147483701" r:id="rId27"/>
    <p:sldLayoutId id="2147483702" r:id="rId28"/>
    <p:sldLayoutId id="2147483699" r:id="rId29"/>
    <p:sldLayoutId id="2147483700" r:id="rId30"/>
    <p:sldLayoutId id="2147483684" r:id="rId31"/>
    <p:sldLayoutId id="2147483698" r:id="rId32"/>
    <p:sldLayoutId id="2147483703" r:id="rId33"/>
  </p:sldLayoutIdLst>
  <p:txStyles>
    <p:titleStyle>
      <a:lvl1pPr marL="361800" indent="-469800" algn="l" defTabSz="1727942" rtl="0" eaLnBrk="1" latinLnBrk="0" hangingPunct="1">
        <a:lnSpc>
          <a:spcPct val="90000"/>
        </a:lnSpc>
        <a:spcBef>
          <a:spcPct val="0"/>
        </a:spcBef>
        <a:buFontTx/>
        <a:buBlip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</a:buBlip>
        <a:defRPr sz="4000" b="1" kern="1200">
          <a:solidFill>
            <a:schemeClr val="bg2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Tx/>
        <a:buBlip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</a:buBlip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Clr>
          <a:srgbClr val="E2241D"/>
        </a:buClr>
        <a:buFont typeface="Arial" panose="020B0604020202020204" pitchFamily="34" charset="0"/>
        <a:buChar char="•"/>
        <a:defRPr sz="4000" kern="1200">
          <a:solidFill>
            <a:srgbClr val="043673"/>
          </a:solidFill>
          <a:latin typeface="Corbel" panose="020B0503020204020204" pitchFamily="34" charset="0"/>
          <a:ea typeface="+mn-ea"/>
          <a:cs typeface="+mn-cs"/>
        </a:defRPr>
      </a:lvl5pPr>
      <a:lvl6pPr marL="4319855" indent="0" algn="l" defTabSz="1727942" rtl="0" eaLnBrk="1" latinLnBrk="0" hangingPunct="1">
        <a:lnSpc>
          <a:spcPct val="90000"/>
        </a:lnSpc>
        <a:spcBef>
          <a:spcPts val="945"/>
        </a:spcBef>
        <a:buClr>
          <a:schemeClr val="accent2"/>
        </a:buClr>
        <a:buFont typeface="Arial" panose="020B0604020202020204" pitchFamily="34" charset="0"/>
        <a:buNone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2">
          <p15:clr>
            <a:srgbClr val="F26B43"/>
          </p15:clr>
        </p15:guide>
        <p15:guide id="2" pos="8164">
          <p15:clr>
            <a:srgbClr val="F26B43"/>
          </p15:clr>
        </p15:guide>
        <p15:guide id="3" pos="7257">
          <p15:clr>
            <a:srgbClr val="F26B43"/>
          </p15:clr>
        </p15:guide>
        <p15:guide id="4" pos="6349">
          <p15:clr>
            <a:srgbClr val="F26B43"/>
          </p15:clr>
        </p15:guide>
        <p15:guide id="5" pos="5442">
          <p15:clr>
            <a:srgbClr val="F26B43"/>
          </p15:clr>
        </p15:guide>
        <p15:guide id="6" pos="4535">
          <p15:clr>
            <a:srgbClr val="F26B43"/>
          </p15:clr>
        </p15:guide>
        <p15:guide id="7" pos="3628">
          <p15:clr>
            <a:srgbClr val="F26B43"/>
          </p15:clr>
        </p15:guide>
        <p15:guide id="8" pos="2721">
          <p15:clr>
            <a:srgbClr val="F26B43"/>
          </p15:clr>
        </p15:guide>
        <p15:guide id="9" pos="1813">
          <p15:clr>
            <a:srgbClr val="F26B43"/>
          </p15:clr>
        </p15:guide>
        <p15:guide id="10" pos="9071">
          <p15:clr>
            <a:srgbClr val="F26B43"/>
          </p15:clr>
        </p15:guide>
        <p15:guide id="11" pos="9978">
          <p15:clr>
            <a:srgbClr val="F26B43"/>
          </p15:clr>
        </p15:guide>
        <p15:guide id="12" pos="10885">
          <p15:clr>
            <a:srgbClr val="F26B43"/>
          </p15:clr>
        </p15:guide>
        <p15:guide id="13" pos="11792">
          <p15:clr>
            <a:srgbClr val="F26B43"/>
          </p15:clr>
        </p15:guide>
        <p15:guide id="14" pos="12700">
          <p15:clr>
            <a:srgbClr val="F26B43"/>
          </p15:clr>
        </p15:guide>
        <p15:guide id="15" pos="13607">
          <p15:clr>
            <a:srgbClr val="F26B43"/>
          </p15:clr>
        </p15:guide>
        <p15:guide id="16" pos="906">
          <p15:clr>
            <a:srgbClr val="F26B43"/>
          </p15:clr>
        </p15:guide>
        <p15:guide id="17" orient="horz" pos="3061">
          <p15:clr>
            <a:srgbClr val="F26B43"/>
          </p15:clr>
        </p15:guide>
        <p15:guide id="18" orient="horz" pos="2041">
          <p15:clr>
            <a:srgbClr val="F26B43"/>
          </p15:clr>
        </p15:guide>
        <p15:guide id="19" orient="horz" pos="1020">
          <p15:clr>
            <a:srgbClr val="F26B43"/>
          </p15:clr>
        </p15:guide>
        <p15:guide id="20" orient="horz" pos="5103">
          <p15:clr>
            <a:srgbClr val="F26B43"/>
          </p15:clr>
        </p15:guide>
        <p15:guide id="21" orient="horz" pos="6123">
          <p15:clr>
            <a:srgbClr val="F26B43"/>
          </p15:clr>
        </p15:guide>
        <p15:guide id="22" orient="horz" pos="7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2.png"/><Relationship Id="rId4" Type="http://schemas.openxmlformats.org/officeDocument/2006/relationships/hyperlink" Target="http://www.autosysop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9BD9C3-EECB-A744-9FD8-8E6065D68D3B}"/>
              </a:ext>
            </a:extLst>
          </p:cNvPr>
          <p:cNvGrpSpPr/>
          <p:nvPr/>
        </p:nvGrpSpPr>
        <p:grpSpPr>
          <a:xfrm>
            <a:off x="192" y="0"/>
            <a:ext cx="23039364" cy="12960036"/>
            <a:chOff x="192" y="0"/>
            <a:chExt cx="23039364" cy="12960036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D2DB14C8-143D-3640-895E-1C06D8F2EB15}"/>
                </a:ext>
              </a:extLst>
            </p:cNvPr>
            <p:cNvSpPr/>
            <p:nvPr/>
          </p:nvSpPr>
          <p:spPr>
            <a:xfrm>
              <a:off x="20159317" y="0"/>
              <a:ext cx="2880239" cy="6785082"/>
            </a:xfrm>
            <a:custGeom>
              <a:avLst/>
              <a:gdLst/>
              <a:ahLst/>
              <a:cxnLst/>
              <a:rect l="l" t="t" r="r" b="b"/>
              <a:pathLst>
                <a:path w="2513330" h="5920740">
                  <a:moveTo>
                    <a:pt x="2513014" y="0"/>
                  </a:moveTo>
                  <a:lnTo>
                    <a:pt x="0" y="0"/>
                  </a:lnTo>
                  <a:lnTo>
                    <a:pt x="2513014" y="5920291"/>
                  </a:lnTo>
                  <a:lnTo>
                    <a:pt x="2513014" y="0"/>
                  </a:lnTo>
                  <a:close/>
                </a:path>
              </a:pathLst>
            </a:custGeom>
            <a:solidFill>
              <a:srgbClr val="37CFB0">
                <a:alpha val="88000"/>
              </a:srgbClr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3254D404-0BD8-EB4E-9567-33F76C33D8AA}"/>
                </a:ext>
              </a:extLst>
            </p:cNvPr>
            <p:cNvSpPr/>
            <p:nvPr/>
          </p:nvSpPr>
          <p:spPr>
            <a:xfrm>
              <a:off x="1504827" y="9719585"/>
              <a:ext cx="9008207" cy="3240451"/>
            </a:xfrm>
            <a:custGeom>
              <a:avLst/>
              <a:gdLst/>
              <a:ahLst/>
              <a:cxnLst/>
              <a:rect l="l" t="t" r="r" b="b"/>
              <a:pathLst>
                <a:path w="7860665" h="2827654">
                  <a:moveTo>
                    <a:pt x="1200048" y="0"/>
                  </a:moveTo>
                  <a:lnTo>
                    <a:pt x="0" y="2827135"/>
                  </a:lnTo>
                  <a:lnTo>
                    <a:pt x="7860376" y="2827135"/>
                  </a:lnTo>
                  <a:lnTo>
                    <a:pt x="1200048" y="0"/>
                  </a:lnTo>
                  <a:close/>
                </a:path>
              </a:pathLst>
            </a:custGeom>
            <a:solidFill>
              <a:srgbClr val="E1231D">
                <a:alpha val="88000"/>
              </a:srgbClr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92ED227D-DDE1-3443-A0C2-97AD6C194528}"/>
                </a:ext>
              </a:extLst>
            </p:cNvPr>
            <p:cNvSpPr/>
            <p:nvPr/>
          </p:nvSpPr>
          <p:spPr>
            <a:xfrm>
              <a:off x="192" y="0"/>
              <a:ext cx="6052287" cy="4373481"/>
            </a:xfrm>
            <a:custGeom>
              <a:avLst/>
              <a:gdLst/>
              <a:ahLst/>
              <a:cxnLst/>
              <a:rect l="l" t="t" r="r" b="b"/>
              <a:pathLst>
                <a:path w="5281295" h="3816350">
                  <a:moveTo>
                    <a:pt x="4606152" y="0"/>
                  </a:moveTo>
                  <a:lnTo>
                    <a:pt x="0" y="0"/>
                  </a:lnTo>
                  <a:lnTo>
                    <a:pt x="0" y="3815925"/>
                  </a:lnTo>
                  <a:lnTo>
                    <a:pt x="5280718" y="1628557"/>
                  </a:lnTo>
                  <a:lnTo>
                    <a:pt x="4606152" y="0"/>
                  </a:lnTo>
                  <a:close/>
                </a:path>
              </a:pathLst>
            </a:custGeom>
            <a:solidFill>
              <a:srgbClr val="043673"/>
            </a:solidFill>
          </p:spPr>
          <p:txBody>
            <a:bodyPr wrap="square" lIns="0" tIns="0" rIns="0" bIns="0" rtlCol="0"/>
            <a:lstStyle/>
            <a:p>
              <a:endParaRPr sz="2364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E3236-8C34-DA42-BDAC-7F57DE00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69" y="4859553"/>
            <a:ext cx="21323296" cy="1620407"/>
          </a:xfrm>
        </p:spPr>
        <p:txBody>
          <a:bodyPr/>
          <a:lstStyle/>
          <a:p>
            <a:r>
              <a:rPr lang="en-US" dirty="0"/>
              <a:t>Visualize Azure Network Traffic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76FA-DF8F-A846-9663-9D14D69CC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67770" y="6480175"/>
            <a:ext cx="8905449" cy="808457"/>
          </a:xfrm>
        </p:spPr>
        <p:txBody>
          <a:bodyPr/>
          <a:lstStyle/>
          <a:p>
            <a:r>
              <a:rPr lang="en-US" dirty="0"/>
              <a:t>Using flow logs and traffic analytics</a:t>
            </a:r>
            <a:endParaRPr lang="en-NL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D5AA3641-ADAD-482A-8D6D-08BE9CA6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431" y="328337"/>
            <a:ext cx="4200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25411" cy="808459"/>
          </a:xfrm>
        </p:spPr>
        <p:txBody>
          <a:bodyPr/>
          <a:lstStyle/>
          <a:p>
            <a:r>
              <a:rPr lang="en-GB" dirty="0"/>
              <a:t>Zero trust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Verify explicitly</a:t>
            </a:r>
          </a:p>
          <a:p>
            <a:pPr lvl="1"/>
            <a:r>
              <a:rPr lang="en-US" sz="6600" dirty="0"/>
              <a:t>Build in authentication &amp; authorization</a:t>
            </a:r>
          </a:p>
          <a:p>
            <a:pPr lvl="1"/>
            <a:r>
              <a:rPr lang="en-US" sz="6600" dirty="0"/>
              <a:t>Connections to on-prem auth</a:t>
            </a:r>
          </a:p>
          <a:p>
            <a:r>
              <a:rPr lang="en-US" sz="6600" dirty="0"/>
              <a:t>Use least privileged access</a:t>
            </a:r>
          </a:p>
          <a:p>
            <a:pPr lvl="1"/>
            <a:r>
              <a:rPr lang="en-US" sz="6600" dirty="0"/>
              <a:t>Very granular permissions</a:t>
            </a:r>
          </a:p>
          <a:p>
            <a:pPr lvl="1"/>
            <a:r>
              <a:rPr lang="en-US" sz="6600" dirty="0"/>
              <a:t>Multiple permission models</a:t>
            </a:r>
          </a:p>
          <a:p>
            <a:r>
              <a:rPr lang="en-US" sz="6600" dirty="0"/>
              <a:t>Assume breach</a:t>
            </a:r>
          </a:p>
          <a:p>
            <a:pPr lvl="1"/>
            <a:r>
              <a:rPr lang="en-US" sz="6600" dirty="0"/>
              <a:t>Bigger attack surface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Zero trust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endParaRPr lang="en-NL" dirty="0"/>
          </a:p>
        </p:txBody>
      </p:sp>
      <p:pic>
        <p:nvPicPr>
          <p:cNvPr id="4098" name="Picture 2" descr="Right Wrong Button Thumbs · Free image on Pixabay">
            <a:extLst>
              <a:ext uri="{FF2B5EF4-FFF2-40B4-BE49-F238E27FC236}">
                <a16:creationId xmlns:a16="http://schemas.microsoft.com/office/drawing/2014/main" id="{C0DD86F8-1F83-EEBB-1D99-126C1CF60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6" b="3759"/>
          <a:stretch/>
        </p:blipFill>
        <p:spPr bwMode="auto">
          <a:xfrm>
            <a:off x="1929154" y="4896564"/>
            <a:ext cx="1028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ight Wrong Button Thumbs · Free image on Pixabay">
            <a:extLst>
              <a:ext uri="{FF2B5EF4-FFF2-40B4-BE49-F238E27FC236}">
                <a16:creationId xmlns:a16="http://schemas.microsoft.com/office/drawing/2014/main" id="{9B06EFAF-7E9B-B85B-0E60-F0D4A017A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/>
          <a:stretch/>
        </p:blipFill>
        <p:spPr bwMode="auto">
          <a:xfrm>
            <a:off x="1929154" y="6016261"/>
            <a:ext cx="1028700" cy="1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ght Wrong Button Thumbs · Free image on Pixabay">
            <a:extLst>
              <a:ext uri="{FF2B5EF4-FFF2-40B4-BE49-F238E27FC236}">
                <a16:creationId xmlns:a16="http://schemas.microsoft.com/office/drawing/2014/main" id="{16484FC5-4997-F6ED-30C3-CD1838FED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6" b="3759"/>
          <a:stretch/>
        </p:blipFill>
        <p:spPr bwMode="auto">
          <a:xfrm>
            <a:off x="1929154" y="8141654"/>
            <a:ext cx="1028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ght Wrong Button Thumbs · Free image on Pixabay">
            <a:extLst>
              <a:ext uri="{FF2B5EF4-FFF2-40B4-BE49-F238E27FC236}">
                <a16:creationId xmlns:a16="http://schemas.microsoft.com/office/drawing/2014/main" id="{C77B248A-A14D-506C-BEF3-706210C3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/>
          <a:stretch/>
        </p:blipFill>
        <p:spPr bwMode="auto">
          <a:xfrm>
            <a:off x="1929154" y="9130853"/>
            <a:ext cx="1028700" cy="1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ight Wrong Button Thumbs · Free image on Pixabay">
            <a:extLst>
              <a:ext uri="{FF2B5EF4-FFF2-40B4-BE49-F238E27FC236}">
                <a16:creationId xmlns:a16="http://schemas.microsoft.com/office/drawing/2014/main" id="{4336A8C2-1DCA-9C4E-0D6E-88B2B6B7C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/>
          <a:stretch/>
        </p:blipFill>
        <p:spPr bwMode="auto">
          <a:xfrm>
            <a:off x="1929154" y="11374510"/>
            <a:ext cx="1028700" cy="1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5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12802755" cy="1620407"/>
          </a:xfrm>
        </p:spPr>
        <p:txBody>
          <a:bodyPr/>
          <a:lstStyle/>
          <a:p>
            <a:r>
              <a:rPr lang="en-US" dirty="0"/>
              <a:t>Azure Networking</a:t>
            </a:r>
            <a:endParaRPr lang="en-NL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3851181" cy="80845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073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864055" cy="808459"/>
          </a:xfrm>
        </p:spPr>
        <p:txBody>
          <a:bodyPr/>
          <a:lstStyle/>
          <a:p>
            <a:r>
              <a:rPr lang="en-GB" dirty="0"/>
              <a:t>Azure Networking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Public endpoints / Public IP</a:t>
            </a:r>
          </a:p>
          <a:p>
            <a:pPr lvl="1"/>
            <a:r>
              <a:rPr lang="en-US" sz="6600" dirty="0"/>
              <a:t>Routing Internet / Azure backbone</a:t>
            </a:r>
          </a:p>
          <a:p>
            <a:endParaRPr lang="en-US" sz="6600" dirty="0"/>
          </a:p>
          <a:p>
            <a:endParaRPr lang="en-US" sz="6600" dirty="0"/>
          </a:p>
          <a:p>
            <a:pPr marL="0" indent="0">
              <a:buNone/>
            </a:pPr>
            <a:endParaRPr lang="en-US" sz="6600" dirty="0"/>
          </a:p>
          <a:p>
            <a:r>
              <a:rPr lang="en-US" sz="6600" dirty="0"/>
              <a:t>Private endpoints / Private IP</a:t>
            </a:r>
          </a:p>
          <a:p>
            <a:pPr lvl="1"/>
            <a:r>
              <a:rPr lang="en-US" sz="6600" dirty="0"/>
              <a:t>Routing </a:t>
            </a:r>
            <a:r>
              <a:rPr lang="en-US" sz="6600" dirty="0" err="1"/>
              <a:t>Vnet</a:t>
            </a:r>
            <a:endParaRPr lang="en-US" sz="6600" dirty="0"/>
          </a:p>
          <a:p>
            <a:endParaRPr lang="en-US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Networking resources in Azure</a:t>
            </a:r>
            <a:endParaRPr lang="en-NL" dirty="0"/>
          </a:p>
        </p:txBody>
      </p:sp>
      <p:pic>
        <p:nvPicPr>
          <p:cNvPr id="1026" name="Picture 2" descr="Azure-VM | Microsoft Power Automate">
            <a:extLst>
              <a:ext uri="{FF2B5EF4-FFF2-40B4-BE49-F238E27FC236}">
                <a16:creationId xmlns:a16="http://schemas.microsoft.com/office/drawing/2014/main" id="{001D624E-42D8-473A-B631-86FAA9D9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438" y="5591063"/>
            <a:ext cx="1305266" cy="1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EE0B7-1842-4C7B-8C08-D166157DA035}"/>
              </a:ext>
            </a:extLst>
          </p:cNvPr>
          <p:cNvGrpSpPr/>
          <p:nvPr/>
        </p:nvGrpSpPr>
        <p:grpSpPr>
          <a:xfrm>
            <a:off x="16048811" y="2458258"/>
            <a:ext cx="3990975" cy="4438071"/>
            <a:chOff x="12067361" y="2458258"/>
            <a:chExt cx="3990975" cy="4438071"/>
          </a:xfrm>
        </p:grpSpPr>
        <p:pic>
          <p:nvPicPr>
            <p:cNvPr id="7" name="Picture 2" descr="Azure-VM | Microsoft Power Automate">
              <a:extLst>
                <a:ext uri="{FF2B5EF4-FFF2-40B4-BE49-F238E27FC236}">
                  <a16:creationId xmlns:a16="http://schemas.microsoft.com/office/drawing/2014/main" id="{15D572B0-341D-4F53-B139-AD778FD33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3070" y="5591063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loud – Coco-Systems">
              <a:extLst>
                <a:ext uri="{FF2B5EF4-FFF2-40B4-BE49-F238E27FC236}">
                  <a16:creationId xmlns:a16="http://schemas.microsoft.com/office/drawing/2014/main" id="{79115F57-0BB4-407D-9B02-649ED8ED9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7361" y="2458258"/>
              <a:ext cx="3990975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44E77-4FE8-467B-A0AE-1EA4D07F4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3621" y="4805082"/>
              <a:ext cx="333485" cy="93615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3286C2-10E2-4F69-A188-A888805A40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53070" y="4719482"/>
              <a:ext cx="444139" cy="96275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F3502E-FCD4-49FC-A7D9-AE2520EC73C1}"/>
              </a:ext>
            </a:extLst>
          </p:cNvPr>
          <p:cNvGrpSpPr/>
          <p:nvPr/>
        </p:nvGrpSpPr>
        <p:grpSpPr>
          <a:xfrm>
            <a:off x="15887893" y="7932920"/>
            <a:ext cx="4108742" cy="2555035"/>
            <a:chOff x="11944543" y="7932920"/>
            <a:chExt cx="4108742" cy="2555035"/>
          </a:xfrm>
        </p:grpSpPr>
        <p:pic>
          <p:nvPicPr>
            <p:cNvPr id="17" name="Picture 2" descr="Azure-VM | Microsoft Power Automate">
              <a:extLst>
                <a:ext uri="{FF2B5EF4-FFF2-40B4-BE49-F238E27FC236}">
                  <a16:creationId xmlns:a16="http://schemas.microsoft.com/office/drawing/2014/main" id="{BA448F22-3603-46EB-90E2-5626362E1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4543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Azure-VM | Microsoft Power Automate">
              <a:extLst>
                <a:ext uri="{FF2B5EF4-FFF2-40B4-BE49-F238E27FC236}">
                  <a16:creationId xmlns:a16="http://schemas.microsoft.com/office/drawing/2014/main" id="{57E39929-B721-4AB6-8084-48271EFAA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019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zure Virtual Network | Secure Your Applications using VPC | Edureka">
              <a:extLst>
                <a:ext uri="{FF2B5EF4-FFF2-40B4-BE49-F238E27FC236}">
                  <a16:creationId xmlns:a16="http://schemas.microsoft.com/office/drawing/2014/main" id="{DFD293AB-8C80-4510-AAD8-11A49C7AA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4465" y="7932920"/>
              <a:ext cx="1676766" cy="90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8D8242-601D-46FB-B730-5CFFA0656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9397" y="8489171"/>
              <a:ext cx="571770" cy="8199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C8BF7F-237D-4A63-97A3-E914C8BFA5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36661" y="8508945"/>
              <a:ext cx="578106" cy="8131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88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864055" cy="808459"/>
          </a:xfrm>
        </p:spPr>
        <p:txBody>
          <a:bodyPr/>
          <a:lstStyle/>
          <a:p>
            <a:r>
              <a:rPr lang="en-GB" dirty="0"/>
              <a:t>Azure Networking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 err="1"/>
              <a:t>Vnet</a:t>
            </a:r>
            <a:endParaRPr lang="en-US" sz="6600" dirty="0"/>
          </a:p>
          <a:p>
            <a:pPr lvl="1"/>
            <a:r>
              <a:rPr lang="en-US" sz="6600" dirty="0"/>
              <a:t>Address spaces</a:t>
            </a:r>
          </a:p>
          <a:p>
            <a:pPr lvl="1"/>
            <a:r>
              <a:rPr lang="en-US" sz="6600" dirty="0" err="1"/>
              <a:t>Peerings</a:t>
            </a:r>
            <a:endParaRPr lang="en-US" sz="6600" dirty="0"/>
          </a:p>
          <a:p>
            <a:pPr lvl="1"/>
            <a:r>
              <a:rPr lang="en-US" sz="6600" dirty="0"/>
              <a:t>DNS Servers</a:t>
            </a:r>
          </a:p>
          <a:p>
            <a:r>
              <a:rPr lang="en-US" sz="6600" dirty="0"/>
              <a:t>Subnet</a:t>
            </a:r>
          </a:p>
          <a:p>
            <a:pPr lvl="1"/>
            <a:r>
              <a:rPr lang="en-US" sz="6600" dirty="0"/>
              <a:t>Address range</a:t>
            </a:r>
          </a:p>
          <a:p>
            <a:pPr lvl="1"/>
            <a:r>
              <a:rPr lang="en-US" sz="6600" dirty="0"/>
              <a:t>NAT gateway</a:t>
            </a:r>
          </a:p>
          <a:p>
            <a:pPr lvl="1"/>
            <a:r>
              <a:rPr lang="en-US" sz="6600" dirty="0"/>
              <a:t>Network Security Group</a:t>
            </a:r>
          </a:p>
          <a:p>
            <a:pPr lvl="1"/>
            <a:endParaRPr lang="en-US" sz="6600" dirty="0"/>
          </a:p>
          <a:p>
            <a:endParaRPr lang="en-US" sz="6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Virtual Networks</a:t>
            </a:r>
            <a:endParaRPr lang="en-NL" dirty="0"/>
          </a:p>
        </p:txBody>
      </p:sp>
      <p:pic>
        <p:nvPicPr>
          <p:cNvPr id="5" name="Picture 6" descr="Azure Virtual Network | Secure Your Applications using VPC | Edureka">
            <a:extLst>
              <a:ext uri="{FF2B5EF4-FFF2-40B4-BE49-F238E27FC236}">
                <a16:creationId xmlns:a16="http://schemas.microsoft.com/office/drawing/2014/main" id="{9F62D5C2-0D3F-4B61-8DEE-485FAA1F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848" y="2384880"/>
            <a:ext cx="1676766" cy="9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75B368C5-6120-4FC9-8168-4A665B5A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231" y="4098588"/>
            <a:ext cx="1676766" cy="9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C7074A98-FB56-48AB-8C2A-ACF16680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231" y="5814102"/>
            <a:ext cx="1676766" cy="9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EB40F2C6-479B-431E-8A96-56488ACD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231" y="7529616"/>
            <a:ext cx="1676766" cy="9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3A78A-6C38-43B5-A828-046498179D52}"/>
              </a:ext>
            </a:extLst>
          </p:cNvPr>
          <p:cNvCxnSpPr>
            <a:cxnSpLocks/>
          </p:cNvCxnSpPr>
          <p:nvPr/>
        </p:nvCxnSpPr>
        <p:spPr>
          <a:xfrm flipV="1">
            <a:off x="13160188" y="3244088"/>
            <a:ext cx="0" cy="47397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E7485-ACF1-46A3-BA82-C0E565621D71}"/>
              </a:ext>
            </a:extLst>
          </p:cNvPr>
          <p:cNvCxnSpPr>
            <a:cxnSpLocks/>
          </p:cNvCxnSpPr>
          <p:nvPr/>
        </p:nvCxnSpPr>
        <p:spPr>
          <a:xfrm>
            <a:off x="13142259" y="4516981"/>
            <a:ext cx="502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259F0-3289-489C-A167-82133BBE1FAD}"/>
              </a:ext>
            </a:extLst>
          </p:cNvPr>
          <p:cNvCxnSpPr>
            <a:cxnSpLocks/>
          </p:cNvCxnSpPr>
          <p:nvPr/>
        </p:nvCxnSpPr>
        <p:spPr>
          <a:xfrm>
            <a:off x="13160188" y="6231481"/>
            <a:ext cx="502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39E44-3EB4-4410-8964-83D6ECF968DA}"/>
              </a:ext>
            </a:extLst>
          </p:cNvPr>
          <p:cNvCxnSpPr>
            <a:cxnSpLocks/>
          </p:cNvCxnSpPr>
          <p:nvPr/>
        </p:nvCxnSpPr>
        <p:spPr>
          <a:xfrm>
            <a:off x="13134639" y="7961007"/>
            <a:ext cx="502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3D191E1-6476-45E8-8AA3-89B6A0053582}"/>
              </a:ext>
            </a:extLst>
          </p:cNvPr>
          <p:cNvSpPr txBox="1">
            <a:spLocks/>
          </p:cNvSpPr>
          <p:nvPr/>
        </p:nvSpPr>
        <p:spPr>
          <a:xfrm>
            <a:off x="14316614" y="2479624"/>
            <a:ext cx="6086008" cy="622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Vnet</a:t>
            </a:r>
            <a:r>
              <a:rPr lang="en-US" dirty="0"/>
              <a:t> (10.0.0.0/16)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dirty="0"/>
              <a:t>	Subnet (10.0.0.0/24)</a:t>
            </a:r>
          </a:p>
          <a:p>
            <a:pPr marL="0" indent="0">
              <a:buNone/>
              <a:tabLst>
                <a:tab pos="719138" algn="l"/>
              </a:tabLst>
            </a:pPr>
            <a:br>
              <a:rPr lang="en-US" dirty="0"/>
            </a:br>
            <a:br>
              <a:rPr lang="en-US" dirty="0"/>
            </a:br>
            <a:r>
              <a:rPr lang="en-US" dirty="0"/>
              <a:t>	Subnet (10.0.1.0/24)</a:t>
            </a:r>
          </a:p>
          <a:p>
            <a:pPr marL="0" indent="0">
              <a:buNone/>
              <a:tabLst>
                <a:tab pos="719138" algn="l"/>
              </a:tabLst>
            </a:pP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dirty="0"/>
              <a:t>	Subnet (10.0.2.0/24)	</a:t>
            </a:r>
          </a:p>
        </p:txBody>
      </p:sp>
    </p:spTree>
    <p:extLst>
      <p:ext uri="{BB962C8B-B14F-4D97-AF65-F5344CB8AC3E}">
        <p14:creationId xmlns:p14="http://schemas.microsoft.com/office/powerpoint/2010/main" val="273388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864055" cy="808459"/>
          </a:xfrm>
        </p:spPr>
        <p:txBody>
          <a:bodyPr/>
          <a:lstStyle/>
          <a:p>
            <a:r>
              <a:rPr lang="en-GB" dirty="0"/>
              <a:t>Azure Networking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Network Interfaces</a:t>
            </a:r>
            <a:endParaRPr lang="en-NL" dirty="0"/>
          </a:p>
        </p:txBody>
      </p:sp>
      <p:pic>
        <p:nvPicPr>
          <p:cNvPr id="1026" name="Picture 2" descr="Azure-VM | Microsoft Power Automate">
            <a:extLst>
              <a:ext uri="{FF2B5EF4-FFF2-40B4-BE49-F238E27FC236}">
                <a16:creationId xmlns:a16="http://schemas.microsoft.com/office/drawing/2014/main" id="{001D624E-42D8-473A-B631-86FAA9D9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71" y="3905888"/>
            <a:ext cx="1305266" cy="1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20A52-13AF-43DC-A6A4-65157A44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313" y="5582458"/>
            <a:ext cx="1699381" cy="13739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64294-42D1-4797-9240-B07B7C17426B}"/>
              </a:ext>
            </a:extLst>
          </p:cNvPr>
          <p:cNvCxnSpPr>
            <a:cxnSpLocks/>
          </p:cNvCxnSpPr>
          <p:nvPr/>
        </p:nvCxnSpPr>
        <p:spPr>
          <a:xfrm flipV="1">
            <a:off x="10670003" y="5114382"/>
            <a:ext cx="0" cy="9037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Azure Virtual Network | Secure Your Applications using VPC | Edureka">
            <a:extLst>
              <a:ext uri="{FF2B5EF4-FFF2-40B4-BE49-F238E27FC236}">
                <a16:creationId xmlns:a16="http://schemas.microsoft.com/office/drawing/2014/main" id="{CBA37C4F-8C8D-47EE-8638-8C07CD2DD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28" y="9018692"/>
            <a:ext cx="1676766" cy="9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92C526-703A-47DA-85D8-E8726958731C}"/>
              </a:ext>
            </a:extLst>
          </p:cNvPr>
          <p:cNvCxnSpPr>
            <a:cxnSpLocks/>
          </p:cNvCxnSpPr>
          <p:nvPr/>
        </p:nvCxnSpPr>
        <p:spPr>
          <a:xfrm flipV="1">
            <a:off x="10955753" y="6724650"/>
            <a:ext cx="0" cy="784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B2A22528-D096-46FD-976C-7425EFAA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20" y="7453154"/>
            <a:ext cx="1676766" cy="9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CC67D6-F39B-42E1-B3ED-CA84D159861A}"/>
              </a:ext>
            </a:extLst>
          </p:cNvPr>
          <p:cNvCxnSpPr>
            <a:cxnSpLocks/>
          </p:cNvCxnSpPr>
          <p:nvPr/>
        </p:nvCxnSpPr>
        <p:spPr>
          <a:xfrm flipV="1">
            <a:off x="10955753" y="8266406"/>
            <a:ext cx="0" cy="784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5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864055" cy="808459"/>
          </a:xfrm>
        </p:spPr>
        <p:txBody>
          <a:bodyPr/>
          <a:lstStyle/>
          <a:p>
            <a:r>
              <a:rPr lang="en-GB" dirty="0"/>
              <a:t>Azure Networking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Private Link</a:t>
            </a:r>
            <a:endParaRPr lang="en-NL" dirty="0"/>
          </a:p>
        </p:txBody>
      </p:sp>
      <p:pic>
        <p:nvPicPr>
          <p:cNvPr id="8" name="Picture 2" descr="Azure Virtual Network | Secure Your Applications using VPC | Edureka">
            <a:extLst>
              <a:ext uri="{FF2B5EF4-FFF2-40B4-BE49-F238E27FC236}">
                <a16:creationId xmlns:a16="http://schemas.microsoft.com/office/drawing/2014/main" id="{EB40F2C6-479B-431E-8A96-56488ACD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81" y="7624866"/>
            <a:ext cx="1676766" cy="9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zure Key Vault Retention Policy | IT Should Just Work">
            <a:extLst>
              <a:ext uri="{FF2B5EF4-FFF2-40B4-BE49-F238E27FC236}">
                <a16:creationId xmlns:a16="http://schemas.microsoft.com/office/drawing/2014/main" id="{3794AD47-5B73-4A8E-A6FF-3EC8C942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81" y="2812572"/>
            <a:ext cx="1690260" cy="17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ivate Link | Microsoft Azure Color">
            <a:extLst>
              <a:ext uri="{FF2B5EF4-FFF2-40B4-BE49-F238E27FC236}">
                <a16:creationId xmlns:a16="http://schemas.microsoft.com/office/drawing/2014/main" id="{0A910FD6-96A4-4737-A0C0-2D490569E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07" y="5377224"/>
            <a:ext cx="1560513" cy="144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2715D5-F2D8-47A1-BC9A-3F441F08ACB6}"/>
              </a:ext>
            </a:extLst>
          </p:cNvPr>
          <p:cNvCxnSpPr>
            <a:cxnSpLocks/>
          </p:cNvCxnSpPr>
          <p:nvPr/>
        </p:nvCxnSpPr>
        <p:spPr>
          <a:xfrm flipV="1">
            <a:off x="9706508" y="4519124"/>
            <a:ext cx="0" cy="9037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8F745B-CACB-4E17-94E2-9291EB547E43}"/>
              </a:ext>
            </a:extLst>
          </p:cNvPr>
          <p:cNvCxnSpPr>
            <a:cxnSpLocks/>
          </p:cNvCxnSpPr>
          <p:nvPr/>
        </p:nvCxnSpPr>
        <p:spPr>
          <a:xfrm flipV="1">
            <a:off x="10011308" y="6765925"/>
            <a:ext cx="0" cy="9037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loud – Coco-Systems">
            <a:extLst>
              <a:ext uri="{FF2B5EF4-FFF2-40B4-BE49-F238E27FC236}">
                <a16:creationId xmlns:a16="http://schemas.microsoft.com/office/drawing/2014/main" id="{C10C4EE4-8629-4196-8451-7A65F5D5F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599" y="2434088"/>
            <a:ext cx="2953968" cy="19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A9F0D0-9CBC-4DF2-BA96-F6D518E1FC79}"/>
              </a:ext>
            </a:extLst>
          </p:cNvPr>
          <p:cNvCxnSpPr>
            <a:cxnSpLocks/>
          </p:cNvCxnSpPr>
          <p:nvPr/>
        </p:nvCxnSpPr>
        <p:spPr>
          <a:xfrm flipH="1">
            <a:off x="10558391" y="3615340"/>
            <a:ext cx="4000508" cy="50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883C99C-5FB3-4806-A20E-FDABA41F7637}"/>
              </a:ext>
            </a:extLst>
          </p:cNvPr>
          <p:cNvSpPr txBox="1">
            <a:spLocks/>
          </p:cNvSpPr>
          <p:nvPr/>
        </p:nvSpPr>
        <p:spPr>
          <a:xfrm>
            <a:off x="10772007" y="3750642"/>
            <a:ext cx="6086008" cy="813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Endpoint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Private DNS Zone</a:t>
            </a:r>
          </a:p>
        </p:txBody>
      </p:sp>
      <p:pic>
        <p:nvPicPr>
          <p:cNvPr id="4102" name="Picture 6" descr="Azure DNS Private Zones">
            <a:extLst>
              <a:ext uri="{FF2B5EF4-FFF2-40B4-BE49-F238E27FC236}">
                <a16:creationId xmlns:a16="http://schemas.microsoft.com/office/drawing/2014/main" id="{204A65F3-A5F3-492F-9412-1B5C0A43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645" y="9063010"/>
            <a:ext cx="1449384" cy="14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Azure Virtual Network | Secure Your Applications using VPC | Edureka">
            <a:extLst>
              <a:ext uri="{FF2B5EF4-FFF2-40B4-BE49-F238E27FC236}">
                <a16:creationId xmlns:a16="http://schemas.microsoft.com/office/drawing/2014/main" id="{A7017F15-732C-4383-9C85-697BAB81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07" y="9334354"/>
            <a:ext cx="1676766" cy="9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3E5261-1218-4F02-82D0-25EBF9663833}"/>
              </a:ext>
            </a:extLst>
          </p:cNvPr>
          <p:cNvCxnSpPr>
            <a:cxnSpLocks/>
          </p:cNvCxnSpPr>
          <p:nvPr/>
        </p:nvCxnSpPr>
        <p:spPr>
          <a:xfrm flipV="1">
            <a:off x="10030358" y="8430570"/>
            <a:ext cx="0" cy="9037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887AC-4833-41E1-9245-DD53ECFAB745}"/>
              </a:ext>
            </a:extLst>
          </p:cNvPr>
          <p:cNvCxnSpPr>
            <a:cxnSpLocks/>
            <a:stCxn id="4102" idx="1"/>
          </p:cNvCxnSpPr>
          <p:nvPr/>
        </p:nvCxnSpPr>
        <p:spPr>
          <a:xfrm flipH="1" flipV="1">
            <a:off x="10444091" y="9766445"/>
            <a:ext cx="2114554" cy="21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2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864055" cy="808459"/>
          </a:xfrm>
        </p:spPr>
        <p:txBody>
          <a:bodyPr/>
          <a:lstStyle/>
          <a:p>
            <a:r>
              <a:rPr lang="en-GB" dirty="0"/>
              <a:t>Azure Networking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Network Security Group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F9FBA-2EEB-4904-9C48-1F65D2F9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7" y="3600988"/>
            <a:ext cx="19890665" cy="56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4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864055" cy="808459"/>
          </a:xfrm>
        </p:spPr>
        <p:txBody>
          <a:bodyPr/>
          <a:lstStyle/>
          <a:p>
            <a:r>
              <a:rPr lang="en-GB" dirty="0"/>
              <a:t>Azure Networking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10604500" cy="810000"/>
          </a:xfrm>
        </p:spPr>
        <p:txBody>
          <a:bodyPr>
            <a:normAutofit/>
          </a:bodyPr>
          <a:lstStyle/>
          <a:p>
            <a:r>
              <a:rPr lang="nl-NL" dirty="0"/>
              <a:t>Nat Gateway – </a:t>
            </a:r>
            <a:r>
              <a:rPr lang="nl-NL" dirty="0" err="1"/>
              <a:t>Outbound</a:t>
            </a:r>
            <a:r>
              <a:rPr lang="nl-NL" dirty="0"/>
              <a:t> </a:t>
            </a:r>
            <a:r>
              <a:rPr lang="nl-NL" dirty="0" err="1"/>
              <a:t>connections</a:t>
            </a:r>
            <a:endParaRPr lang="en-N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3A02BD-E99D-4167-B58A-F1450F0C39E8}"/>
              </a:ext>
            </a:extLst>
          </p:cNvPr>
          <p:cNvGrpSpPr/>
          <p:nvPr/>
        </p:nvGrpSpPr>
        <p:grpSpPr>
          <a:xfrm>
            <a:off x="3120692" y="7100625"/>
            <a:ext cx="5053596" cy="2555035"/>
            <a:chOff x="11944543" y="7932920"/>
            <a:chExt cx="5053596" cy="2555035"/>
          </a:xfrm>
        </p:grpSpPr>
        <p:pic>
          <p:nvPicPr>
            <p:cNvPr id="18" name="Picture 2" descr="Azure-VM | Microsoft Power Automate">
              <a:extLst>
                <a:ext uri="{FF2B5EF4-FFF2-40B4-BE49-F238E27FC236}">
                  <a16:creationId xmlns:a16="http://schemas.microsoft.com/office/drawing/2014/main" id="{7723B134-7BB1-4781-959D-7E8A5260F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4543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Azure-VM | Microsoft Power Automate">
              <a:extLst>
                <a:ext uri="{FF2B5EF4-FFF2-40B4-BE49-F238E27FC236}">
                  <a16:creationId xmlns:a16="http://schemas.microsoft.com/office/drawing/2014/main" id="{702C2A57-8A73-445C-845D-FC98EF565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873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Azure Virtual Network | Secure Your Applications using VPC | Edureka">
              <a:extLst>
                <a:ext uri="{FF2B5EF4-FFF2-40B4-BE49-F238E27FC236}">
                  <a16:creationId xmlns:a16="http://schemas.microsoft.com/office/drawing/2014/main" id="{416541AA-A946-4512-86EC-CEE4F9460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4465" y="7932920"/>
              <a:ext cx="1676766" cy="90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CCE400-DDB3-46E2-9362-95ED6E519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9397" y="8489171"/>
              <a:ext cx="571770" cy="8199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DD18D7-7D33-4CBD-8069-11D4B29B7A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36661" y="8508945"/>
              <a:ext cx="1580558" cy="6950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4" descr="Cloud – Coco-Systems">
            <a:extLst>
              <a:ext uri="{FF2B5EF4-FFF2-40B4-BE49-F238E27FC236}">
                <a16:creationId xmlns:a16="http://schemas.microsoft.com/office/drawing/2014/main" id="{289D0E26-2F69-4E61-A5C5-1FBF99F6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2" y="4934912"/>
            <a:ext cx="2715015" cy="18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744502-7AA1-4B96-BCBD-F81AB0C5CE05}"/>
              </a:ext>
            </a:extLst>
          </p:cNvPr>
          <p:cNvCxnSpPr>
            <a:cxnSpLocks/>
          </p:cNvCxnSpPr>
          <p:nvPr/>
        </p:nvCxnSpPr>
        <p:spPr>
          <a:xfrm flipV="1">
            <a:off x="3855692" y="6539228"/>
            <a:ext cx="570266" cy="1879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36EF86-C1AF-4E77-9BFC-3D97806765B9}"/>
              </a:ext>
            </a:extLst>
          </p:cNvPr>
          <p:cNvGrpSpPr/>
          <p:nvPr/>
        </p:nvGrpSpPr>
        <p:grpSpPr>
          <a:xfrm>
            <a:off x="13282641" y="7315400"/>
            <a:ext cx="4108742" cy="2555035"/>
            <a:chOff x="11944543" y="7932920"/>
            <a:chExt cx="4108742" cy="2555035"/>
          </a:xfrm>
        </p:grpSpPr>
        <p:pic>
          <p:nvPicPr>
            <p:cNvPr id="27" name="Picture 2" descr="Azure-VM | Microsoft Power Automate">
              <a:extLst>
                <a:ext uri="{FF2B5EF4-FFF2-40B4-BE49-F238E27FC236}">
                  <a16:creationId xmlns:a16="http://schemas.microsoft.com/office/drawing/2014/main" id="{EC9D5DBB-8B99-414C-8292-32FC9C47B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4543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Azure-VM | Microsoft Power Automate">
              <a:extLst>
                <a:ext uri="{FF2B5EF4-FFF2-40B4-BE49-F238E27FC236}">
                  <a16:creationId xmlns:a16="http://schemas.microsoft.com/office/drawing/2014/main" id="{9FD09DDD-727E-4897-83CF-5E429316F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019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zure Virtual Network | Secure Your Applications using VPC | Edureka">
              <a:extLst>
                <a:ext uri="{FF2B5EF4-FFF2-40B4-BE49-F238E27FC236}">
                  <a16:creationId xmlns:a16="http://schemas.microsoft.com/office/drawing/2014/main" id="{D97414AC-90A4-4D82-B310-24A226D24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4465" y="7932920"/>
              <a:ext cx="1676766" cy="90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62CF7D-7440-4314-BCD4-79E18F382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9397" y="8489171"/>
              <a:ext cx="571770" cy="8199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DD2E76-90C0-4540-908F-B9BA36ABAC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36661" y="8508945"/>
              <a:ext cx="578106" cy="8131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4" descr="Cloud – Coco-Systems">
            <a:extLst>
              <a:ext uri="{FF2B5EF4-FFF2-40B4-BE49-F238E27FC236}">
                <a16:creationId xmlns:a16="http://schemas.microsoft.com/office/drawing/2014/main" id="{0E7C23B2-2F42-4343-804B-6C7FBCE9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79" y="5299255"/>
            <a:ext cx="2715015" cy="18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atic Public Source IP in Azure with Network Address Translation (NAT)  Gateway - ciraltos">
            <a:extLst>
              <a:ext uri="{FF2B5EF4-FFF2-40B4-BE49-F238E27FC236}">
                <a16:creationId xmlns:a16="http://schemas.microsoft.com/office/drawing/2014/main" id="{45468DE6-A619-48DB-9353-2884C1CE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444" y="5817004"/>
            <a:ext cx="1039303" cy="10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3F2AD0-1740-4B90-A0CB-EBD795D31144}"/>
              </a:ext>
            </a:extLst>
          </p:cNvPr>
          <p:cNvCxnSpPr>
            <a:cxnSpLocks/>
          </p:cNvCxnSpPr>
          <p:nvPr/>
        </p:nvCxnSpPr>
        <p:spPr>
          <a:xfrm flipV="1">
            <a:off x="15067636" y="6814164"/>
            <a:ext cx="253810" cy="5212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8D72DF-8FE2-439A-A56E-BC9D619EFA13}"/>
              </a:ext>
            </a:extLst>
          </p:cNvPr>
          <p:cNvCxnSpPr>
            <a:cxnSpLocks/>
          </p:cNvCxnSpPr>
          <p:nvPr/>
        </p:nvCxnSpPr>
        <p:spPr>
          <a:xfrm flipV="1">
            <a:off x="15802997" y="6318768"/>
            <a:ext cx="1132290" cy="126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B85E6-815B-FCA0-008C-B8FD328917F1}"/>
              </a:ext>
            </a:extLst>
          </p:cNvPr>
          <p:cNvCxnSpPr>
            <a:cxnSpLocks/>
          </p:cNvCxnSpPr>
          <p:nvPr/>
        </p:nvCxnSpPr>
        <p:spPr>
          <a:xfrm flipH="1" flipV="1">
            <a:off x="6412448" y="6408022"/>
            <a:ext cx="894124" cy="20106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946105-A034-ECFA-D25E-C43C1B524D3F}"/>
              </a:ext>
            </a:extLst>
          </p:cNvPr>
          <p:cNvSpPr txBox="1"/>
          <p:nvPr/>
        </p:nvSpPr>
        <p:spPr>
          <a:xfrm>
            <a:off x="2398787" y="6503618"/>
            <a:ext cx="395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Publi</a:t>
            </a:r>
            <a:r>
              <a:rPr lang="en-US" sz="4000" dirty="0">
                <a:solidFill>
                  <a:srgbClr val="043673"/>
                </a:solidFill>
                <a:latin typeface="Corbel" panose="020B0503020204020204" pitchFamily="34" charset="0"/>
              </a:rPr>
              <a:t>c IP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36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C6B1BD-4815-F351-AE37-AFF06C3F1536}"/>
              </a:ext>
            </a:extLst>
          </p:cNvPr>
          <p:cNvSpPr txBox="1"/>
          <p:nvPr/>
        </p:nvSpPr>
        <p:spPr>
          <a:xfrm>
            <a:off x="6653464" y="6527293"/>
            <a:ext cx="395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Publi</a:t>
            </a:r>
            <a:r>
              <a:rPr lang="en-US" sz="4000" dirty="0">
                <a:solidFill>
                  <a:srgbClr val="043673"/>
                </a:solidFill>
                <a:latin typeface="Corbel" panose="020B0503020204020204" pitchFamily="34" charset="0"/>
              </a:rPr>
              <a:t>c IP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3673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74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7EE091-8193-40C3-80E7-4B7912AE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09" y="4953228"/>
            <a:ext cx="1437188" cy="1401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864055" cy="808459"/>
          </a:xfrm>
        </p:spPr>
        <p:txBody>
          <a:bodyPr/>
          <a:lstStyle/>
          <a:p>
            <a:r>
              <a:rPr lang="en-GB" dirty="0"/>
              <a:t>Azure Networking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4088"/>
            <a:ext cx="11557000" cy="810000"/>
          </a:xfrm>
        </p:spPr>
        <p:txBody>
          <a:bodyPr>
            <a:normAutofit/>
          </a:bodyPr>
          <a:lstStyle/>
          <a:p>
            <a:r>
              <a:rPr lang="nl-NL" dirty="0"/>
              <a:t>Application Gateway – </a:t>
            </a:r>
            <a:r>
              <a:rPr lang="nl-NL" dirty="0" err="1"/>
              <a:t>Inbound</a:t>
            </a:r>
            <a:r>
              <a:rPr lang="nl-NL" dirty="0"/>
              <a:t> </a:t>
            </a:r>
            <a:r>
              <a:rPr lang="nl-NL" dirty="0" err="1"/>
              <a:t>Connections</a:t>
            </a:r>
            <a:endParaRPr lang="en-NL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36EF86-C1AF-4E77-9BFC-3D97806765B9}"/>
              </a:ext>
            </a:extLst>
          </p:cNvPr>
          <p:cNvGrpSpPr/>
          <p:nvPr/>
        </p:nvGrpSpPr>
        <p:grpSpPr>
          <a:xfrm>
            <a:off x="2005041" y="6694950"/>
            <a:ext cx="2956688" cy="2555035"/>
            <a:chOff x="11944543" y="7932920"/>
            <a:chExt cx="2956688" cy="2555035"/>
          </a:xfrm>
        </p:grpSpPr>
        <p:pic>
          <p:nvPicPr>
            <p:cNvPr id="27" name="Picture 2" descr="Azure-VM | Microsoft Power Automate">
              <a:extLst>
                <a:ext uri="{FF2B5EF4-FFF2-40B4-BE49-F238E27FC236}">
                  <a16:creationId xmlns:a16="http://schemas.microsoft.com/office/drawing/2014/main" id="{EC9D5DBB-8B99-414C-8292-32FC9C47B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4543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Azure Virtual Network | Secure Your Applications using VPC | Edureka">
              <a:extLst>
                <a:ext uri="{FF2B5EF4-FFF2-40B4-BE49-F238E27FC236}">
                  <a16:creationId xmlns:a16="http://schemas.microsoft.com/office/drawing/2014/main" id="{D97414AC-90A4-4D82-B310-24A226D24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4465" y="7932920"/>
              <a:ext cx="1676766" cy="90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62CF7D-7440-4314-BCD4-79E18F382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9397" y="8489171"/>
              <a:ext cx="571770" cy="8199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4" descr="Cloud – Coco-Systems">
            <a:extLst>
              <a:ext uri="{FF2B5EF4-FFF2-40B4-BE49-F238E27FC236}">
                <a16:creationId xmlns:a16="http://schemas.microsoft.com/office/drawing/2014/main" id="{0E7C23B2-2F42-4343-804B-6C7FBCE9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79" y="4678805"/>
            <a:ext cx="2715015" cy="18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3F2AD0-1740-4B90-A0CB-EBD795D31144}"/>
              </a:ext>
            </a:extLst>
          </p:cNvPr>
          <p:cNvCxnSpPr>
            <a:cxnSpLocks/>
          </p:cNvCxnSpPr>
          <p:nvPr/>
        </p:nvCxnSpPr>
        <p:spPr>
          <a:xfrm flipV="1">
            <a:off x="3790036" y="6193714"/>
            <a:ext cx="253810" cy="5212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8D72DF-8FE2-439A-A56E-BC9D619EFA13}"/>
              </a:ext>
            </a:extLst>
          </p:cNvPr>
          <p:cNvCxnSpPr>
            <a:cxnSpLocks/>
          </p:cNvCxnSpPr>
          <p:nvPr/>
        </p:nvCxnSpPr>
        <p:spPr>
          <a:xfrm flipV="1">
            <a:off x="4525397" y="5698318"/>
            <a:ext cx="1132290" cy="126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1BE4BA-366E-4C50-A305-2A23E3B21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962" y="4263207"/>
            <a:ext cx="12919866" cy="41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4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13325718" cy="1620407"/>
          </a:xfrm>
        </p:spPr>
        <p:txBody>
          <a:bodyPr/>
          <a:lstStyle/>
          <a:p>
            <a:r>
              <a:rPr lang="en-US" dirty="0"/>
              <a:t>Common Mistakes</a:t>
            </a:r>
            <a:endParaRPr lang="en-NL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5638401" cy="808457"/>
          </a:xfrm>
        </p:spPr>
        <p:txBody>
          <a:bodyPr/>
          <a:lstStyle/>
          <a:p>
            <a:r>
              <a:rPr lang="en-US" dirty="0"/>
              <a:t>In Azure Networking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957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586462" cy="808459"/>
          </a:xfrm>
        </p:spPr>
        <p:txBody>
          <a:bodyPr/>
          <a:lstStyle/>
          <a:p>
            <a:r>
              <a:rPr lang="en-GB" dirty="0"/>
              <a:t>Introduction</a:t>
            </a:r>
            <a:endParaRPr lang="en-NL" dirty="0"/>
          </a:p>
        </p:txBody>
      </p:sp>
      <p:pic>
        <p:nvPicPr>
          <p:cNvPr id="6" name="Content Placeholder 5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3120CF31-B712-43B1-B31A-7511686E2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204" y="2839088"/>
            <a:ext cx="4124901" cy="5496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I?</a:t>
            </a:r>
            <a:endParaRPr lang="en-NL" dirty="0"/>
          </a:p>
        </p:txBody>
      </p:sp>
      <p:pic>
        <p:nvPicPr>
          <p:cNvPr id="1026" name="Picture 2" descr="Geen beschrijving beschikbaar.">
            <a:extLst>
              <a:ext uri="{FF2B5EF4-FFF2-40B4-BE49-F238E27FC236}">
                <a16:creationId xmlns:a16="http://schemas.microsoft.com/office/drawing/2014/main" id="{47C2D1A2-E32D-4260-ADD8-DF6F80844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18577306" y="3900679"/>
            <a:ext cx="3807640" cy="35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5A926-A7DF-410C-8C89-13F65BBA983D}"/>
              </a:ext>
            </a:extLst>
          </p:cNvPr>
          <p:cNvSpPr txBox="1">
            <a:spLocks/>
          </p:cNvSpPr>
          <p:nvPr/>
        </p:nvSpPr>
        <p:spPr>
          <a:xfrm>
            <a:off x="2158998" y="3730752"/>
            <a:ext cx="11937206" cy="7610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Cloud Consultant @ OGD-</a:t>
            </a:r>
            <a:r>
              <a:rPr lang="en-US" sz="5400" dirty="0" err="1"/>
              <a:t>ict</a:t>
            </a:r>
            <a:r>
              <a:rPr lang="en-US" sz="5400" dirty="0"/>
              <a:t> </a:t>
            </a:r>
            <a:r>
              <a:rPr lang="en-US" sz="5400" dirty="0" err="1"/>
              <a:t>diensten</a:t>
            </a:r>
            <a:endParaRPr lang="en-US" sz="5400" dirty="0"/>
          </a:p>
          <a:p>
            <a:pPr lvl="1"/>
            <a:r>
              <a:rPr lang="en-US" sz="5400" dirty="0"/>
              <a:t>IAC, CI/CD, Automation, Agile, DevOps</a:t>
            </a:r>
          </a:p>
          <a:p>
            <a:endParaRPr lang="en-US" sz="5400" dirty="0"/>
          </a:p>
          <a:p>
            <a:r>
              <a:rPr lang="en-US" sz="5400" dirty="0"/>
              <a:t>Previous experiences:</a:t>
            </a:r>
          </a:p>
          <a:p>
            <a:pPr lvl="1"/>
            <a:r>
              <a:rPr lang="en-US" sz="5400" dirty="0"/>
              <a:t>Technical Lead </a:t>
            </a:r>
            <a:r>
              <a:rPr lang="en-US" sz="5400" dirty="0" err="1"/>
              <a:t>SysOps</a:t>
            </a:r>
            <a:r>
              <a:rPr lang="en-US" sz="5400" dirty="0"/>
              <a:t> Team</a:t>
            </a:r>
          </a:p>
          <a:p>
            <a:pPr lvl="1"/>
            <a:r>
              <a:rPr lang="en-US" sz="5400" dirty="0" err="1"/>
              <a:t>SysOps</a:t>
            </a:r>
            <a:r>
              <a:rPr lang="en-US" sz="5400" dirty="0"/>
              <a:t> Engineer</a:t>
            </a:r>
          </a:p>
          <a:p>
            <a:pPr lvl="1"/>
            <a:r>
              <a:rPr lang="en-US" sz="5400" dirty="0"/>
              <a:t>Functional Application Specialist</a:t>
            </a:r>
          </a:p>
          <a:p>
            <a:pPr lvl="1"/>
            <a:r>
              <a:rPr lang="en-US" sz="5400" dirty="0"/>
              <a:t>PHP Backend Developer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2D990-463E-458E-8B06-0F9F8D506851}"/>
              </a:ext>
            </a:extLst>
          </p:cNvPr>
          <p:cNvSpPr txBox="1">
            <a:spLocks/>
          </p:cNvSpPr>
          <p:nvPr/>
        </p:nvSpPr>
        <p:spPr>
          <a:xfrm>
            <a:off x="14096204" y="10680192"/>
            <a:ext cx="8466330" cy="179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Twitter: @AutoSysOps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Blog: 	www.autosysops.com</a:t>
            </a:r>
          </a:p>
        </p:txBody>
      </p:sp>
    </p:spTree>
    <p:extLst>
      <p:ext uri="{BB962C8B-B14F-4D97-AF65-F5344CB8AC3E}">
        <p14:creationId xmlns:p14="http://schemas.microsoft.com/office/powerpoint/2010/main" val="48337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918173" cy="808459"/>
          </a:xfrm>
        </p:spPr>
        <p:txBody>
          <a:bodyPr/>
          <a:lstStyle/>
          <a:p>
            <a:r>
              <a:rPr lang="en-GB" dirty="0"/>
              <a:t>Common Mistakes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8" y="3327200"/>
            <a:ext cx="19440000" cy="8636200"/>
          </a:xfrm>
        </p:spPr>
        <p:txBody>
          <a:bodyPr>
            <a:noAutofit/>
          </a:bodyPr>
          <a:lstStyle/>
          <a:p>
            <a:r>
              <a:rPr lang="en-US" sz="6600" dirty="0"/>
              <a:t>Symptoms:</a:t>
            </a:r>
          </a:p>
          <a:p>
            <a:pPr lvl="1"/>
            <a:r>
              <a:rPr lang="en-US" sz="6600" dirty="0"/>
              <a:t>Traffic to resources with private endpoint use public endpoint or are blocked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It’s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441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918173" cy="808459"/>
          </a:xfrm>
        </p:spPr>
        <p:txBody>
          <a:bodyPr/>
          <a:lstStyle/>
          <a:p>
            <a:r>
              <a:rPr lang="en-GB" dirty="0"/>
              <a:t>Common Mistakes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8" y="3327200"/>
            <a:ext cx="19440000" cy="8636200"/>
          </a:xfrm>
        </p:spPr>
        <p:txBody>
          <a:bodyPr>
            <a:noAutofit/>
          </a:bodyPr>
          <a:lstStyle/>
          <a:p>
            <a:r>
              <a:rPr lang="en-US" sz="6600" dirty="0"/>
              <a:t>Symptoms:</a:t>
            </a:r>
          </a:p>
          <a:p>
            <a:pPr lvl="1"/>
            <a:r>
              <a:rPr lang="en-US" sz="6600" dirty="0"/>
              <a:t>Traffic to resources with private endpoint use public endpoint or are blocked</a:t>
            </a:r>
          </a:p>
          <a:p>
            <a:r>
              <a:rPr lang="en-US" sz="6600" dirty="0"/>
              <a:t>Reasons:</a:t>
            </a:r>
          </a:p>
          <a:p>
            <a:pPr lvl="1"/>
            <a:r>
              <a:rPr lang="en-US" sz="6600" dirty="0"/>
              <a:t>DNS Zones aren’t linked to the </a:t>
            </a:r>
            <a:r>
              <a:rPr lang="en-US" sz="6600" dirty="0" err="1"/>
              <a:t>Vnet</a:t>
            </a:r>
            <a:r>
              <a:rPr lang="en-US" sz="6600" dirty="0"/>
              <a:t> so public DNS resolution is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It’s </a:t>
            </a:r>
            <a:r>
              <a:rPr lang="nl-NL" dirty="0" err="1"/>
              <a:t>always</a:t>
            </a:r>
            <a:r>
              <a:rPr lang="nl-NL" dirty="0"/>
              <a:t> DNS!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160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918173" cy="808459"/>
          </a:xfrm>
        </p:spPr>
        <p:txBody>
          <a:bodyPr/>
          <a:lstStyle/>
          <a:p>
            <a:r>
              <a:rPr lang="en-GB" dirty="0"/>
              <a:t>Common Mistakes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8" y="3327200"/>
            <a:ext cx="19440000" cy="8636200"/>
          </a:xfrm>
        </p:spPr>
        <p:txBody>
          <a:bodyPr>
            <a:noAutofit/>
          </a:bodyPr>
          <a:lstStyle/>
          <a:p>
            <a:r>
              <a:rPr lang="en-US" sz="6600" dirty="0"/>
              <a:t>Symptoms:</a:t>
            </a:r>
          </a:p>
          <a:p>
            <a:pPr lvl="1"/>
            <a:r>
              <a:rPr lang="en-US" sz="6600" dirty="0"/>
              <a:t>Traffic to resources with private endpoint use public endpoint or are blocked</a:t>
            </a:r>
          </a:p>
          <a:p>
            <a:r>
              <a:rPr lang="en-US" sz="6600" dirty="0"/>
              <a:t>Reasons:</a:t>
            </a:r>
          </a:p>
          <a:p>
            <a:pPr lvl="1"/>
            <a:r>
              <a:rPr lang="en-US" sz="6600" dirty="0"/>
              <a:t>DNS Zones aren’t linked to the </a:t>
            </a:r>
            <a:r>
              <a:rPr lang="en-US" sz="6600" dirty="0" err="1"/>
              <a:t>Vnet</a:t>
            </a:r>
            <a:r>
              <a:rPr lang="en-US" sz="6600" dirty="0"/>
              <a:t> so public DNS resolution is used</a:t>
            </a:r>
          </a:p>
          <a:p>
            <a:r>
              <a:rPr lang="en-US" sz="6600" dirty="0"/>
              <a:t>Mitigation:</a:t>
            </a:r>
          </a:p>
          <a:p>
            <a:pPr lvl="1"/>
            <a:r>
              <a:rPr lang="en-US" sz="6600" dirty="0"/>
              <a:t>Link the Private DNS Zones</a:t>
            </a:r>
          </a:p>
          <a:p>
            <a:pPr lvl="1"/>
            <a:r>
              <a:rPr lang="en-US" sz="6600" dirty="0"/>
              <a:t>(Optional) Remove the public endpoint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It’s </a:t>
            </a:r>
            <a:r>
              <a:rPr lang="nl-NL" dirty="0" err="1"/>
              <a:t>always</a:t>
            </a:r>
            <a:r>
              <a:rPr lang="nl-NL" dirty="0"/>
              <a:t> DNS!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2136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918173" cy="808459"/>
          </a:xfrm>
        </p:spPr>
        <p:txBody>
          <a:bodyPr/>
          <a:lstStyle/>
          <a:p>
            <a:r>
              <a:rPr lang="en-GB" dirty="0"/>
              <a:t>Common Mistakes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0" y="3507253"/>
            <a:ext cx="19440000" cy="8636200"/>
          </a:xfrm>
        </p:spPr>
        <p:txBody>
          <a:bodyPr>
            <a:noAutofit/>
          </a:bodyPr>
          <a:lstStyle/>
          <a:p>
            <a:r>
              <a:rPr lang="en-US" sz="6600" dirty="0"/>
              <a:t>Symptoms:</a:t>
            </a:r>
          </a:p>
          <a:p>
            <a:pPr lvl="1"/>
            <a:r>
              <a:rPr lang="en-US" sz="6600" dirty="0"/>
              <a:t>Software is directly targeted by attacks like SQL injection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my </a:t>
            </a:r>
            <a:r>
              <a:rPr lang="en-US"/>
              <a:t>data go?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1220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918173" cy="808459"/>
          </a:xfrm>
        </p:spPr>
        <p:txBody>
          <a:bodyPr/>
          <a:lstStyle/>
          <a:p>
            <a:r>
              <a:rPr lang="en-GB" dirty="0"/>
              <a:t>Common Mistakes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0" y="3507253"/>
            <a:ext cx="19440000" cy="8636200"/>
          </a:xfrm>
        </p:spPr>
        <p:txBody>
          <a:bodyPr>
            <a:noAutofit/>
          </a:bodyPr>
          <a:lstStyle/>
          <a:p>
            <a:r>
              <a:rPr lang="en-US" sz="6600" dirty="0"/>
              <a:t>Symptoms:</a:t>
            </a:r>
          </a:p>
          <a:p>
            <a:pPr lvl="1"/>
            <a:r>
              <a:rPr lang="en-US" sz="6600" dirty="0"/>
              <a:t>Software is directly targeted by attacks like SQL injection</a:t>
            </a:r>
          </a:p>
          <a:p>
            <a:r>
              <a:rPr lang="en-US" sz="6600" dirty="0"/>
              <a:t>Reasons:</a:t>
            </a:r>
          </a:p>
          <a:p>
            <a:pPr lvl="1"/>
            <a:r>
              <a:rPr lang="en-US" sz="6600" dirty="0"/>
              <a:t>Software Host has public IP accessible so WAF can be circumvented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nl-NL" dirty="0" err="1"/>
              <a:t>obby</a:t>
            </a:r>
            <a:r>
              <a:rPr lang="nl-NL" dirty="0"/>
              <a:t> Drop </a:t>
            </a:r>
            <a:r>
              <a:rPr lang="nl-NL" dirty="0" err="1"/>
              <a:t>Tables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7831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918173" cy="808459"/>
          </a:xfrm>
        </p:spPr>
        <p:txBody>
          <a:bodyPr/>
          <a:lstStyle/>
          <a:p>
            <a:r>
              <a:rPr lang="en-GB" dirty="0"/>
              <a:t>Common Mistakes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0" y="3507253"/>
            <a:ext cx="19440000" cy="8636200"/>
          </a:xfrm>
        </p:spPr>
        <p:txBody>
          <a:bodyPr>
            <a:noAutofit/>
          </a:bodyPr>
          <a:lstStyle/>
          <a:p>
            <a:r>
              <a:rPr lang="en-US" sz="6600" dirty="0"/>
              <a:t>Symptoms:</a:t>
            </a:r>
          </a:p>
          <a:p>
            <a:pPr lvl="1"/>
            <a:r>
              <a:rPr lang="en-US" sz="6600" dirty="0"/>
              <a:t>Software is directly targeted by attacks like SQL injection</a:t>
            </a:r>
          </a:p>
          <a:p>
            <a:r>
              <a:rPr lang="en-US" sz="6600" dirty="0"/>
              <a:t>Reasons:</a:t>
            </a:r>
          </a:p>
          <a:p>
            <a:pPr lvl="1"/>
            <a:r>
              <a:rPr lang="en-US" sz="6600" dirty="0"/>
              <a:t>Software Host has public IP accessible so WAF can be circumvented</a:t>
            </a:r>
          </a:p>
          <a:p>
            <a:r>
              <a:rPr lang="en-US" sz="6600" dirty="0"/>
              <a:t>Mitigation:</a:t>
            </a:r>
          </a:p>
          <a:p>
            <a:pPr lvl="1"/>
            <a:r>
              <a:rPr lang="en-US" sz="6600" dirty="0"/>
              <a:t>Block access to the public IP</a:t>
            </a:r>
          </a:p>
          <a:p>
            <a:pPr lvl="1"/>
            <a:r>
              <a:rPr lang="en-US" sz="6600" dirty="0"/>
              <a:t>(Optional) Remove the public 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nl-NL" dirty="0" err="1"/>
              <a:t>obby</a:t>
            </a:r>
            <a:r>
              <a:rPr lang="nl-NL" dirty="0"/>
              <a:t> Drop </a:t>
            </a:r>
            <a:r>
              <a:rPr lang="nl-NL" dirty="0" err="1"/>
              <a:t>Tables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8771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7980089" cy="1620407"/>
          </a:xfrm>
        </p:spPr>
        <p:txBody>
          <a:bodyPr/>
          <a:lstStyle/>
          <a:p>
            <a:r>
              <a:rPr lang="en-US" dirty="0"/>
              <a:t>Flow Logs</a:t>
            </a:r>
            <a:endParaRPr lang="en-NL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7460631" cy="808457"/>
          </a:xfrm>
        </p:spPr>
        <p:txBody>
          <a:bodyPr/>
          <a:lstStyle/>
          <a:p>
            <a:r>
              <a:rPr lang="en-US" dirty="0"/>
              <a:t>For Network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197886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52662" cy="808459"/>
          </a:xfrm>
        </p:spPr>
        <p:txBody>
          <a:bodyPr/>
          <a:lstStyle/>
          <a:p>
            <a:r>
              <a:rPr lang="en-GB" dirty="0"/>
              <a:t>Flow Logs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In Network Security </a:t>
            </a:r>
            <a:r>
              <a:rPr lang="nl-NL" dirty="0" err="1"/>
              <a:t>Groups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E39A6-6E69-09ED-35AB-42C24B27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28" y="3484781"/>
            <a:ext cx="18015578" cy="7602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69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3400-5AF5-418E-85E3-C7089934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52662" cy="808459"/>
          </a:xfrm>
        </p:spPr>
        <p:txBody>
          <a:bodyPr/>
          <a:lstStyle/>
          <a:p>
            <a:r>
              <a:rPr lang="en-GB" dirty="0"/>
              <a:t>Flow Logs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6F05E-2C1E-257C-2F2A-EFAFAF07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6" y="2693530"/>
            <a:ext cx="19748509" cy="8336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69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11942712" cy="1620407"/>
          </a:xfrm>
        </p:spPr>
        <p:txBody>
          <a:bodyPr/>
          <a:lstStyle/>
          <a:p>
            <a:r>
              <a:rPr lang="en-US" dirty="0"/>
              <a:t>Traffic Analytics</a:t>
            </a:r>
            <a:endParaRPr lang="en-NL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4987390" cy="808457"/>
          </a:xfrm>
        </p:spPr>
        <p:txBody>
          <a:bodyPr/>
          <a:lstStyle/>
          <a:p>
            <a:r>
              <a:rPr lang="en-US" dirty="0"/>
              <a:t>Network Watcher</a:t>
            </a:r>
          </a:p>
        </p:txBody>
      </p:sp>
    </p:spTree>
    <p:extLst>
      <p:ext uri="{BB962C8B-B14F-4D97-AF65-F5344CB8AC3E}">
        <p14:creationId xmlns:p14="http://schemas.microsoft.com/office/powerpoint/2010/main" val="121466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586462" cy="808459"/>
          </a:xfrm>
        </p:spPr>
        <p:txBody>
          <a:bodyPr/>
          <a:lstStyle/>
          <a:p>
            <a:r>
              <a:rPr lang="en-GB" dirty="0"/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644" y="3557520"/>
            <a:ext cx="19440000" cy="7290000"/>
          </a:xfrm>
        </p:spPr>
        <p:txBody>
          <a:bodyPr>
            <a:normAutofit/>
          </a:bodyPr>
          <a:lstStyle/>
          <a:p>
            <a:r>
              <a:rPr lang="en-US" sz="6600" dirty="0"/>
              <a:t>Zero trust and cloud networking</a:t>
            </a:r>
          </a:p>
          <a:p>
            <a:r>
              <a:rPr lang="en-US" sz="6600" dirty="0"/>
              <a:t>Introduction into Azure Networking</a:t>
            </a:r>
            <a:endParaRPr lang="en-GB" sz="6600" dirty="0"/>
          </a:p>
          <a:p>
            <a:r>
              <a:rPr lang="en-GB" sz="6600" dirty="0"/>
              <a:t>Common mistakes</a:t>
            </a:r>
          </a:p>
          <a:p>
            <a:r>
              <a:rPr lang="en-US" sz="6600" dirty="0"/>
              <a:t>Flow Logs</a:t>
            </a:r>
          </a:p>
          <a:p>
            <a:r>
              <a:rPr lang="en-US" sz="6600" dirty="0"/>
              <a:t>Traffic Analytics</a:t>
            </a:r>
          </a:p>
          <a:p>
            <a:r>
              <a:rPr lang="en-US" sz="6600" dirty="0"/>
              <a:t>Detecting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Agenda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7144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998" y="4051100"/>
            <a:ext cx="19440000" cy="8636200"/>
          </a:xfrm>
        </p:spPr>
        <p:txBody>
          <a:bodyPr>
            <a:normAutofit/>
          </a:bodyPr>
          <a:lstStyle/>
          <a:p>
            <a:r>
              <a:rPr lang="en-US" sz="6600" dirty="0"/>
              <a:t>Enable in flow log settings</a:t>
            </a:r>
          </a:p>
          <a:p>
            <a:r>
              <a:rPr lang="en-US" sz="6600" dirty="0"/>
              <a:t>Process flow logs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Next step </a:t>
            </a:r>
            <a:r>
              <a:rPr lang="nl-NL" dirty="0" err="1"/>
              <a:t>after</a:t>
            </a:r>
            <a:r>
              <a:rPr lang="nl-NL" dirty="0"/>
              <a:t> flow logs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2F0AE-676F-405D-1E15-E00DE5A1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5178240"/>
            <a:ext cx="10955886" cy="7310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1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Process</a:t>
            </a:r>
            <a:r>
              <a:rPr lang="nl-NL" dirty="0"/>
              <a:t> Flow Logs</a:t>
            </a:r>
            <a:endParaRPr lang="en-NL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10A32EF-AA67-4524-AA24-DD9E8A83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04" y="3723022"/>
            <a:ext cx="19943780" cy="69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7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81A2-F6BB-2AE1-F350-3CA9C4F1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563D-6213-E923-FBF0-958A71543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D5BA6-A8C8-E94B-B147-1024B3A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717864"/>
            <a:ext cx="18974682" cy="2149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CC6F6-4C39-118F-29C2-0411134425F2}"/>
              </a:ext>
            </a:extLst>
          </p:cNvPr>
          <p:cNvSpPr txBox="1"/>
          <p:nvPr/>
        </p:nvSpPr>
        <p:spPr>
          <a:xfrm>
            <a:off x="2159000" y="11506200"/>
            <a:ext cx="17367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https://azure.microsoft.com/en-us/pricing/details/network-watcher/</a:t>
            </a:r>
            <a:br>
              <a:rPr lang="nl-NL" sz="4000" dirty="0"/>
            </a:br>
            <a:r>
              <a:rPr lang="nl-NL" sz="4000" dirty="0"/>
              <a:t>https://azure.microsoft.com/en-us/pricing/details/monitor/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2EC0C5-B12A-BD01-3808-8DEE882D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6550726"/>
            <a:ext cx="18974682" cy="39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63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Demo Environment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E762C-A7CE-4210-AC45-24DF0620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33" y="4831280"/>
            <a:ext cx="1437188" cy="140126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4D1E624-2A8D-0EE9-09FB-0CD2E56346D2}"/>
              </a:ext>
            </a:extLst>
          </p:cNvPr>
          <p:cNvGrpSpPr/>
          <p:nvPr/>
        </p:nvGrpSpPr>
        <p:grpSpPr>
          <a:xfrm>
            <a:off x="5790794" y="7971227"/>
            <a:ext cx="4108742" cy="2555035"/>
            <a:chOff x="11944543" y="7932920"/>
            <a:chExt cx="4108742" cy="2555035"/>
          </a:xfrm>
        </p:grpSpPr>
        <p:pic>
          <p:nvPicPr>
            <p:cNvPr id="6" name="Picture 2" descr="Azure-VM | Microsoft Power Automate">
              <a:extLst>
                <a:ext uri="{FF2B5EF4-FFF2-40B4-BE49-F238E27FC236}">
                  <a16:creationId xmlns:a16="http://schemas.microsoft.com/office/drawing/2014/main" id="{FB9E766C-9D65-8B20-DD2E-E96A2EC18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4543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Azure-VM | Microsoft Power Automate">
              <a:extLst>
                <a:ext uri="{FF2B5EF4-FFF2-40B4-BE49-F238E27FC236}">
                  <a16:creationId xmlns:a16="http://schemas.microsoft.com/office/drawing/2014/main" id="{86877DBD-E929-CC4B-E7DA-75F36C1DD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8019" y="9182689"/>
              <a:ext cx="1305266" cy="13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Azure Virtual Network | Secure Your Applications using VPC | Edureka">
              <a:extLst>
                <a:ext uri="{FF2B5EF4-FFF2-40B4-BE49-F238E27FC236}">
                  <a16:creationId xmlns:a16="http://schemas.microsoft.com/office/drawing/2014/main" id="{7A3E739A-43E9-3226-E7D4-A7691AD79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4465" y="7932920"/>
              <a:ext cx="1676766" cy="90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909C6A-62A0-67A4-BD5C-15548F6F7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9397" y="8489171"/>
              <a:ext cx="571770" cy="81993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91AAEA-0089-24F1-354C-DEE7C2AC9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36661" y="8508945"/>
              <a:ext cx="578106" cy="8131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09627A-023A-8DBA-5D07-940554B479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909099" y="6016752"/>
            <a:ext cx="0" cy="19544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173CF2-4B1D-180A-41E2-BE8B3E1829E3}"/>
              </a:ext>
            </a:extLst>
          </p:cNvPr>
          <p:cNvSpPr txBox="1"/>
          <p:nvPr/>
        </p:nvSpPr>
        <p:spPr>
          <a:xfrm>
            <a:off x="1720137" y="10725094"/>
            <a:ext cx="3956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Management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Machine</a:t>
            </a:r>
          </a:p>
        </p:txBody>
      </p:sp>
      <p:pic>
        <p:nvPicPr>
          <p:cNvPr id="15" name="Picture 2" descr="Azure Key Vault Retention Policy | IT Should Just Work">
            <a:extLst>
              <a:ext uri="{FF2B5EF4-FFF2-40B4-BE49-F238E27FC236}">
                <a16:creationId xmlns:a16="http://schemas.microsoft.com/office/drawing/2014/main" id="{BC4BD0B3-BD03-B3F8-8B6F-A79DD3A7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928" y="7845938"/>
            <a:ext cx="1213026" cy="12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EE4E1-8033-7BC8-EC88-87AA1CCAB2C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58721" y="8458297"/>
            <a:ext cx="353820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2B3516-B62A-DF3E-893E-F86D289D4910}"/>
              </a:ext>
            </a:extLst>
          </p:cNvPr>
          <p:cNvSpPr txBox="1"/>
          <p:nvPr/>
        </p:nvSpPr>
        <p:spPr>
          <a:xfrm>
            <a:off x="11421762" y="9234560"/>
            <a:ext cx="395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Secrets</a:t>
            </a:r>
          </a:p>
        </p:txBody>
      </p:sp>
      <p:pic>
        <p:nvPicPr>
          <p:cNvPr id="21" name="Picture 2" descr="Azure-VM | Microsoft Power Automate">
            <a:extLst>
              <a:ext uri="{FF2B5EF4-FFF2-40B4-BE49-F238E27FC236}">
                <a16:creationId xmlns:a16="http://schemas.microsoft.com/office/drawing/2014/main" id="{E7148E5F-A7AC-DB58-E2D0-DB2300FD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84" y="9228258"/>
            <a:ext cx="1305266" cy="13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A65397-86E1-2BB3-9AD3-4C3AA8A6E2A2}"/>
              </a:ext>
            </a:extLst>
          </p:cNvPr>
          <p:cNvSpPr txBox="1"/>
          <p:nvPr/>
        </p:nvSpPr>
        <p:spPr>
          <a:xfrm>
            <a:off x="6768638" y="11002094"/>
            <a:ext cx="395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Webhosts</a:t>
            </a:r>
          </a:p>
        </p:txBody>
      </p:sp>
      <p:pic>
        <p:nvPicPr>
          <p:cNvPr id="23" name="Picture 6" descr="Azure Virtual Network | Secure Your Applications using VPC | Edureka">
            <a:extLst>
              <a:ext uri="{FF2B5EF4-FFF2-40B4-BE49-F238E27FC236}">
                <a16:creationId xmlns:a16="http://schemas.microsoft.com/office/drawing/2014/main" id="{DD6930FE-4240-1F53-43B7-F9879F39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44" y="7969244"/>
            <a:ext cx="1676766" cy="90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F66981-99CA-7547-1BFE-BB3C262671B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407517" y="8770619"/>
            <a:ext cx="0" cy="4576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88F307-069F-AEB0-ED13-AC990D8E1CDB}"/>
              </a:ext>
            </a:extLst>
          </p:cNvPr>
          <p:cNvCxnSpPr>
            <a:cxnSpLocks/>
          </p:cNvCxnSpPr>
          <p:nvPr/>
        </p:nvCxnSpPr>
        <p:spPr>
          <a:xfrm>
            <a:off x="4060150" y="8422592"/>
            <a:ext cx="31943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68BE47-0761-D556-AD43-2518C506D94A}"/>
              </a:ext>
            </a:extLst>
          </p:cNvPr>
          <p:cNvSpPr txBox="1"/>
          <p:nvPr/>
        </p:nvSpPr>
        <p:spPr>
          <a:xfrm>
            <a:off x="8966977" y="7835745"/>
            <a:ext cx="395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727942" rtl="0" eaLnBrk="1" fontAlgn="auto" latinLnBrk="0" hangingPunct="1">
              <a:lnSpc>
                <a:spcPct val="90000"/>
              </a:lnSpc>
              <a:spcBef>
                <a:spcPts val="189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36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Private Link</a:t>
            </a:r>
          </a:p>
        </p:txBody>
      </p:sp>
      <p:pic>
        <p:nvPicPr>
          <p:cNvPr id="30" name="Picture 4" descr="Cloud – Coco-Systems">
            <a:extLst>
              <a:ext uri="{FF2B5EF4-FFF2-40B4-BE49-F238E27FC236}">
                <a16:creationId xmlns:a16="http://schemas.microsoft.com/office/drawing/2014/main" id="{463A7D3D-BF65-2C3B-4647-4B3AB5A23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18" y="2915496"/>
            <a:ext cx="2715015" cy="18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A49560-F1C8-4D26-50EE-AA11DADE69E7}"/>
              </a:ext>
            </a:extLst>
          </p:cNvPr>
          <p:cNvCxnSpPr>
            <a:cxnSpLocks/>
          </p:cNvCxnSpPr>
          <p:nvPr/>
        </p:nvCxnSpPr>
        <p:spPr>
          <a:xfrm flipV="1">
            <a:off x="7850726" y="4462272"/>
            <a:ext cx="0" cy="736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180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Demo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6387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in Network </a:t>
            </a:r>
            <a:r>
              <a:rPr lang="nl-NL" dirty="0" err="1"/>
              <a:t>Watcher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50345-29F1-BC93-22D9-160C0AC8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44" y="3851837"/>
            <a:ext cx="19531099" cy="618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240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Different Units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B288A-0294-FCB5-5E85-48302EFFC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48"/>
          <a:stretch/>
        </p:blipFill>
        <p:spPr>
          <a:xfrm>
            <a:off x="2159000" y="3767328"/>
            <a:ext cx="18375307" cy="3858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20B30-2C79-DE58-C5CC-51919833D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8149336"/>
            <a:ext cx="18375307" cy="3774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47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</a:t>
            </a:r>
            <a:r>
              <a:rPr lang="nl-NL" dirty="0" err="1"/>
              <a:t>usage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5D0E8-7A53-EABB-2AEA-FD56D6B5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55" y="3729132"/>
            <a:ext cx="15443349" cy="7371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994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</a:t>
            </a:r>
            <a:r>
              <a:rPr lang="nl-NL" dirty="0" err="1"/>
              <a:t>usage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2AC9A-733C-9EBA-BC86-054322FF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569893"/>
            <a:ext cx="18689320" cy="813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849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4345645" cy="808459"/>
          </a:xfrm>
        </p:spPr>
        <p:txBody>
          <a:bodyPr/>
          <a:lstStyle/>
          <a:p>
            <a:r>
              <a:rPr lang="en-GB" dirty="0"/>
              <a:t>Traffic Analytics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</a:t>
            </a:r>
            <a:r>
              <a:rPr lang="nl-NL" dirty="0" err="1"/>
              <a:t>usage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1798A-F770-3521-E762-86D9A9B6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76" y="3418984"/>
            <a:ext cx="17116552" cy="8880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0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7784523" cy="1620407"/>
          </a:xfrm>
        </p:spPr>
        <p:txBody>
          <a:bodyPr/>
          <a:lstStyle/>
          <a:p>
            <a:r>
              <a:rPr lang="en-US" dirty="0"/>
              <a:t>Zero trust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5886995" cy="808457"/>
          </a:xfrm>
        </p:spPr>
        <p:txBody>
          <a:bodyPr/>
          <a:lstStyle/>
          <a:p>
            <a:r>
              <a:rPr lang="en-US" dirty="0"/>
              <a:t>and cloud networking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0760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4AC-B46B-6344-9E6E-F445A7BC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38" y="4859768"/>
            <a:ext cx="13655937" cy="1620407"/>
          </a:xfrm>
        </p:spPr>
        <p:txBody>
          <a:bodyPr/>
          <a:lstStyle/>
          <a:p>
            <a:r>
              <a:rPr lang="en-US" dirty="0"/>
              <a:t>Detecting Mistakes</a:t>
            </a:r>
            <a:endParaRPr lang="en-NL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26AB321-8213-0248-803D-65205252B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655" y="6480175"/>
            <a:ext cx="6771725" cy="808457"/>
          </a:xfrm>
        </p:spPr>
        <p:txBody>
          <a:bodyPr/>
          <a:lstStyle/>
          <a:p>
            <a:r>
              <a:rPr lang="en-US" dirty="0"/>
              <a:t>Using the traffic Analytics</a:t>
            </a:r>
          </a:p>
        </p:txBody>
      </p:sp>
    </p:spTree>
    <p:extLst>
      <p:ext uri="{BB962C8B-B14F-4D97-AF65-F5344CB8AC3E}">
        <p14:creationId xmlns:p14="http://schemas.microsoft.com/office/powerpoint/2010/main" val="1317814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topology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942C9-3BA5-F266-205E-66AD0655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9" y="3463944"/>
            <a:ext cx="19235307" cy="7252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459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Visualize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flows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791D3-B6AD-D8C3-06AB-0332EA5E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16" y="3353149"/>
            <a:ext cx="10307331" cy="937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829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frequent </a:t>
            </a:r>
            <a:r>
              <a:rPr lang="nl-NL" dirty="0" err="1"/>
              <a:t>conversations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D12BC-4549-1937-2873-204A588E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22030"/>
            <a:ext cx="17793208" cy="9236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491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NSG Hits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24C2A-BDFF-A546-64FF-73D6D3A7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9" y="3425880"/>
            <a:ext cx="18839447" cy="8132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125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</a:t>
            </a:r>
            <a:r>
              <a:rPr lang="nl-NL" dirty="0" err="1"/>
              <a:t>Blocked</a:t>
            </a:r>
            <a:r>
              <a:rPr lang="nl-NL" dirty="0"/>
              <a:t> Traffic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F37B1-3766-D4F4-4BA4-DBEEE2A3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537128"/>
            <a:ext cx="19069020" cy="84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4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Check Application Port </a:t>
            </a:r>
            <a:r>
              <a:rPr lang="nl-NL" dirty="0" err="1"/>
              <a:t>Usage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E9B3C-6B5D-6261-6B16-3AE2B639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523414"/>
            <a:ext cx="18936850" cy="823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78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5628"/>
            <a:ext cx="9144000" cy="808460"/>
          </a:xfrm>
        </p:spPr>
        <p:txBody>
          <a:bodyPr>
            <a:normAutofit/>
          </a:bodyPr>
          <a:lstStyle/>
          <a:p>
            <a:r>
              <a:rPr lang="nl-NL" dirty="0" err="1"/>
              <a:t>Drill</a:t>
            </a:r>
            <a:r>
              <a:rPr lang="nl-NL" dirty="0"/>
              <a:t> Down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659F8-4805-2B65-47DB-FAFCB3E9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29" y="3360632"/>
            <a:ext cx="18227220" cy="8107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06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5628"/>
            <a:ext cx="9144000" cy="808460"/>
          </a:xfrm>
        </p:spPr>
        <p:txBody>
          <a:bodyPr>
            <a:normAutofit/>
          </a:bodyPr>
          <a:lstStyle/>
          <a:p>
            <a:r>
              <a:rPr lang="nl-NL" dirty="0"/>
              <a:t>App Gateway Logs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2FA74-D090-C9E2-6306-FFADCD35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54801"/>
            <a:ext cx="17272000" cy="88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59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5628"/>
            <a:ext cx="9144000" cy="808460"/>
          </a:xfrm>
        </p:spPr>
        <p:txBody>
          <a:bodyPr>
            <a:normAutofit/>
          </a:bodyPr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Captures</a:t>
            </a:r>
            <a:endParaRPr lang="en-NL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C87FB1-D837-44A6-9FB0-EFDD5272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4032029"/>
            <a:ext cx="19627749" cy="3486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17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25411" cy="808459"/>
          </a:xfrm>
        </p:spPr>
        <p:txBody>
          <a:bodyPr/>
          <a:lstStyle/>
          <a:p>
            <a:r>
              <a:rPr lang="en-GB" dirty="0"/>
              <a:t>Zero trust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Verify explicitly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zero trust?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FE2ADF-80CE-BAE4-CBA0-4E3AB6F4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49" y="2839088"/>
            <a:ext cx="10667089" cy="746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26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5078473" cy="808459"/>
          </a:xfrm>
        </p:spPr>
        <p:txBody>
          <a:bodyPr/>
          <a:lstStyle/>
          <a:p>
            <a:r>
              <a:rPr lang="en-GB" dirty="0"/>
              <a:t>Detecting Mistakes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0" y="2435628"/>
            <a:ext cx="9144000" cy="808460"/>
          </a:xfrm>
        </p:spPr>
        <p:txBody>
          <a:bodyPr>
            <a:normAutofit/>
          </a:bodyPr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Captures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8B0B1-12FA-4FD2-9B6B-3E970E40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523487"/>
            <a:ext cx="18748388" cy="8899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0064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365-91F7-4341-BDD0-0792B366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4" y="810022"/>
            <a:ext cx="821282" cy="808459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7C9B-4130-45B0-A202-D9A690EE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BE" sz="377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5D544-3BCE-5E02-AD76-5495E278E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4" t="11621" r="29679" b="37754"/>
          <a:stretch/>
        </p:blipFill>
        <p:spPr>
          <a:xfrm>
            <a:off x="13936660" y="5308074"/>
            <a:ext cx="5318765" cy="3284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59F932-98EE-61A8-7370-BB04A097F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6" t="76066" r="26602" b="6587"/>
          <a:stretch/>
        </p:blipFill>
        <p:spPr>
          <a:xfrm>
            <a:off x="13607363" y="8847696"/>
            <a:ext cx="5977359" cy="1125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25763-569C-499B-4927-2F72883DF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68" t="5866" r="23379"/>
          <a:stretch/>
        </p:blipFill>
        <p:spPr>
          <a:xfrm>
            <a:off x="1673532" y="318342"/>
            <a:ext cx="8432992" cy="1219934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E17657B-AAF8-7E5D-3654-3C909E540CE2}"/>
              </a:ext>
            </a:extLst>
          </p:cNvPr>
          <p:cNvSpPr txBox="1">
            <a:spLocks/>
          </p:cNvSpPr>
          <p:nvPr/>
        </p:nvSpPr>
        <p:spPr>
          <a:xfrm>
            <a:off x="11286589" y="2433336"/>
            <a:ext cx="10618911" cy="2504934"/>
          </a:xfrm>
          <a:prstGeom prst="rect">
            <a:avLst/>
          </a:prstGeom>
        </p:spPr>
        <p:txBody>
          <a:bodyPr vert="horz" lIns="172795" tIns="86398" rIns="172795" bIns="8639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50F4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8315" dirty="0"/>
              <a:t>Thank you partners!</a:t>
            </a:r>
          </a:p>
        </p:txBody>
      </p:sp>
      <p:pic>
        <p:nvPicPr>
          <p:cNvPr id="13" name="Picture 1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140DD51-5763-575D-B851-DE8DE7C11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0" y="11592976"/>
            <a:ext cx="1182167" cy="11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3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C0F36B-8226-374D-B297-A6AB324D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6026" y="11341100"/>
            <a:ext cx="6055087" cy="808459"/>
          </a:xfrm>
        </p:spPr>
        <p:txBody>
          <a:bodyPr/>
          <a:lstStyle/>
          <a:p>
            <a:r>
              <a:rPr lang="en-GB" dirty="0"/>
              <a:t>Thank you for listening!</a:t>
            </a:r>
            <a:endParaRPr lang="en-NL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0DBF50-E90C-CE4F-8B77-EDD448FB98B2}"/>
              </a:ext>
            </a:extLst>
          </p:cNvPr>
          <p:cNvGrpSpPr/>
          <p:nvPr/>
        </p:nvGrpSpPr>
        <p:grpSpPr>
          <a:xfrm>
            <a:off x="192" y="1"/>
            <a:ext cx="1576800" cy="1735937"/>
            <a:chOff x="192" y="1"/>
            <a:chExt cx="1576800" cy="1735937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009FF9F4-D1F4-B94B-BE91-7D33A783196F}"/>
                </a:ext>
              </a:extLst>
            </p:cNvPr>
            <p:cNvSpPr/>
            <p:nvPr/>
          </p:nvSpPr>
          <p:spPr>
            <a:xfrm>
              <a:off x="192" y="1"/>
              <a:ext cx="1576800" cy="1735937"/>
            </a:xfrm>
            <a:custGeom>
              <a:avLst/>
              <a:gdLst/>
              <a:ahLst/>
              <a:cxnLst/>
              <a:rect l="l" t="t" r="r" b="b"/>
              <a:pathLst>
                <a:path w="2749550" h="3027045">
                  <a:moveTo>
                    <a:pt x="1959867" y="0"/>
                  </a:moveTo>
                  <a:lnTo>
                    <a:pt x="0" y="0"/>
                  </a:lnTo>
                  <a:lnTo>
                    <a:pt x="0" y="3026578"/>
                  </a:lnTo>
                  <a:lnTo>
                    <a:pt x="2749225" y="1859597"/>
                  </a:lnTo>
                  <a:lnTo>
                    <a:pt x="1959867" y="0"/>
                  </a:lnTo>
                  <a:close/>
                </a:path>
              </a:pathLst>
            </a:custGeom>
            <a:solidFill>
              <a:srgbClr val="E2231C"/>
            </a:solidFill>
          </p:spPr>
          <p:txBody>
            <a:bodyPr wrap="square" lIns="0" tIns="0" rIns="0" bIns="0" rtlCol="0"/>
            <a:lstStyle/>
            <a:p>
              <a:endParaRPr lang="nl-NL" sz="2364" dirty="0"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724E4B96-E939-0546-B388-620E1DDC185B}"/>
                </a:ext>
              </a:extLst>
            </p:cNvPr>
            <p:cNvSpPr/>
            <p:nvPr/>
          </p:nvSpPr>
          <p:spPr>
            <a:xfrm>
              <a:off x="435423" y="605289"/>
              <a:ext cx="285499" cy="400937"/>
            </a:xfrm>
            <a:custGeom>
              <a:avLst/>
              <a:gdLst/>
              <a:ahLst/>
              <a:cxnLst/>
              <a:rect l="l" t="t" r="r" b="b"/>
              <a:pathLst>
                <a:path w="497840" h="699135">
                  <a:moveTo>
                    <a:pt x="0" y="0"/>
                  </a:moveTo>
                  <a:lnTo>
                    <a:pt x="296535" y="698607"/>
                  </a:lnTo>
                  <a:lnTo>
                    <a:pt x="497566" y="201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F2C896A-E561-8446-8D9F-58AF3FBE8A7E}"/>
                </a:ext>
              </a:extLst>
            </p:cNvPr>
            <p:cNvSpPr/>
            <p:nvPr/>
          </p:nvSpPr>
          <p:spPr>
            <a:xfrm>
              <a:off x="585296" y="435229"/>
              <a:ext cx="420966" cy="507271"/>
            </a:xfrm>
            <a:custGeom>
              <a:avLst/>
              <a:gdLst/>
              <a:ahLst/>
              <a:cxnLst/>
              <a:rect l="l" t="t" r="r" b="b"/>
              <a:pathLst>
                <a:path w="734060" h="884555">
                  <a:moveTo>
                    <a:pt x="437264" y="0"/>
                  </a:moveTo>
                  <a:lnTo>
                    <a:pt x="0" y="185345"/>
                  </a:lnTo>
                  <a:lnTo>
                    <a:pt x="497566" y="386375"/>
                  </a:lnTo>
                  <a:lnTo>
                    <a:pt x="296535" y="883952"/>
                  </a:lnTo>
                  <a:lnTo>
                    <a:pt x="733799" y="698607"/>
                  </a:lnTo>
                  <a:lnTo>
                    <a:pt x="437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nl-NL" sz="2364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79096C-9862-4DE6-9530-1170288761B8}"/>
              </a:ext>
            </a:extLst>
          </p:cNvPr>
          <p:cNvSpPr txBox="1">
            <a:spLocks/>
          </p:cNvSpPr>
          <p:nvPr/>
        </p:nvSpPr>
        <p:spPr>
          <a:xfrm>
            <a:off x="2158998" y="4051100"/>
            <a:ext cx="17153130" cy="7290000"/>
          </a:xfrm>
          <a:prstGeom prst="rect">
            <a:avLst/>
          </a:prstGeom>
        </p:spPr>
        <p:txBody>
          <a:bodyPr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/>
              <a:t>Leo Visser</a:t>
            </a:r>
          </a:p>
          <a:p>
            <a:r>
              <a:rPr lang="en-US" sz="6600" dirty="0"/>
              <a:t>Twitter: 	@autosysops</a:t>
            </a:r>
          </a:p>
          <a:p>
            <a:r>
              <a:rPr lang="en-US" sz="6600" dirty="0"/>
              <a:t>Blog:	</a:t>
            </a:r>
            <a:r>
              <a:rPr lang="en-US" sz="6600" dirty="0">
                <a:hlinkClick r:id="rId4"/>
              </a:rPr>
              <a:t>www.autosysops.com</a:t>
            </a:r>
            <a:endParaRPr lang="en-US" sz="6600" dirty="0"/>
          </a:p>
          <a:p>
            <a:endParaRPr lang="en-US" sz="66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3F571D3-052F-4316-BDCD-BB91EC51E833}"/>
              </a:ext>
            </a:extLst>
          </p:cNvPr>
          <p:cNvSpPr txBox="1">
            <a:spLocks/>
          </p:cNvSpPr>
          <p:nvPr/>
        </p:nvSpPr>
        <p:spPr>
          <a:xfrm>
            <a:off x="2159000" y="2434088"/>
            <a:ext cx="7034400" cy="810000"/>
          </a:xfrm>
          <a:prstGeom prst="rect">
            <a:avLst/>
          </a:prstGeom>
        </p:spPr>
        <p:txBody>
          <a:bodyPr>
            <a:normAutofit/>
          </a:bodyPr>
          <a:lstStyle>
            <a:lvl1pPr marL="431985" indent="-431985" algn="l" defTabSz="1727942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1295956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2159927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3023898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3887869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rgbClr val="E2241D"/>
              </a:buClr>
              <a:buFont typeface="Arial" panose="020B0604020202020204" pitchFamily="34" charset="0"/>
              <a:buChar char="•"/>
              <a:defRPr sz="4000" kern="1200">
                <a:solidFill>
                  <a:srgbClr val="043673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4319855" indent="0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810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781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752" indent="-431985" algn="l" defTabSz="1727942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/>
              <a:t>Questions</a:t>
            </a:r>
            <a:r>
              <a:rPr lang="nl-NL" b="1" dirty="0"/>
              <a:t>?</a:t>
            </a:r>
            <a:endParaRPr lang="en-NL" b="1" dirty="0"/>
          </a:p>
        </p:txBody>
      </p:sp>
      <p:pic>
        <p:nvPicPr>
          <p:cNvPr id="11" name="Picture 2" descr="Geen beschrijving beschikbaar.">
            <a:extLst>
              <a:ext uri="{FF2B5EF4-FFF2-40B4-BE49-F238E27FC236}">
                <a16:creationId xmlns:a16="http://schemas.microsoft.com/office/drawing/2014/main" id="{E67D163C-1D7A-45C9-A3F5-7CB56F147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16358973" y="3242641"/>
            <a:ext cx="5438780" cy="50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7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25411" cy="808459"/>
          </a:xfrm>
        </p:spPr>
        <p:txBody>
          <a:bodyPr/>
          <a:lstStyle/>
          <a:p>
            <a:r>
              <a:rPr lang="en-GB" dirty="0"/>
              <a:t>Zero trust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Verify explicitly</a:t>
            </a:r>
          </a:p>
          <a:p>
            <a:r>
              <a:rPr lang="en-US" sz="6600" dirty="0"/>
              <a:t>Use least privileged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zero trust?</a:t>
            </a:r>
            <a:endParaRPr lang="en-N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09C723-B791-6B97-7862-B8B5FC5D3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437" y="1379538"/>
            <a:ext cx="10040829" cy="75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8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25411" cy="808459"/>
          </a:xfrm>
        </p:spPr>
        <p:txBody>
          <a:bodyPr/>
          <a:lstStyle/>
          <a:p>
            <a:r>
              <a:rPr lang="en-GB" dirty="0"/>
              <a:t>Zero trust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Verify explicitly</a:t>
            </a:r>
          </a:p>
          <a:p>
            <a:r>
              <a:rPr lang="en-US" sz="6600" dirty="0"/>
              <a:t>Use least privileged access</a:t>
            </a:r>
          </a:p>
          <a:p>
            <a:r>
              <a:rPr lang="en-US" sz="6600" dirty="0"/>
              <a:t>Assume breach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zero trust?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3D50A4-7D04-9C49-6AF3-06FAC480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799" y="2937512"/>
            <a:ext cx="8852340" cy="571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25411" cy="808459"/>
          </a:xfrm>
        </p:spPr>
        <p:txBody>
          <a:bodyPr/>
          <a:lstStyle/>
          <a:p>
            <a:r>
              <a:rPr lang="en-GB" dirty="0"/>
              <a:t>Zero trust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Verify explicitly</a:t>
            </a:r>
          </a:p>
          <a:p>
            <a:pPr lvl="1"/>
            <a:r>
              <a:rPr lang="en-US" sz="6600" dirty="0"/>
              <a:t>Build in authentication &amp; authorization</a:t>
            </a:r>
          </a:p>
          <a:p>
            <a:pPr lvl="1"/>
            <a:r>
              <a:rPr lang="en-US" sz="6600" dirty="0"/>
              <a:t>Connections to on-prem auth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Zero trust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endParaRPr lang="en-NL" dirty="0"/>
          </a:p>
        </p:txBody>
      </p:sp>
      <p:pic>
        <p:nvPicPr>
          <p:cNvPr id="4098" name="Picture 2" descr="Right Wrong Button Thumbs · Free image on Pixabay">
            <a:extLst>
              <a:ext uri="{FF2B5EF4-FFF2-40B4-BE49-F238E27FC236}">
                <a16:creationId xmlns:a16="http://schemas.microsoft.com/office/drawing/2014/main" id="{C0DD86F8-1F83-EEBB-1D99-126C1CF60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6" b="3759"/>
          <a:stretch/>
        </p:blipFill>
        <p:spPr bwMode="auto">
          <a:xfrm>
            <a:off x="1929154" y="4896564"/>
            <a:ext cx="1028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ight Wrong Button Thumbs · Free image on Pixabay">
            <a:extLst>
              <a:ext uri="{FF2B5EF4-FFF2-40B4-BE49-F238E27FC236}">
                <a16:creationId xmlns:a16="http://schemas.microsoft.com/office/drawing/2014/main" id="{9B06EFAF-7E9B-B85B-0E60-F0D4A017A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/>
          <a:stretch/>
        </p:blipFill>
        <p:spPr bwMode="auto">
          <a:xfrm>
            <a:off x="1929154" y="6016261"/>
            <a:ext cx="1028700" cy="1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6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8E4-E8F2-5249-9E39-3EA4E0EB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49" y="816897"/>
            <a:ext cx="3025411" cy="808459"/>
          </a:xfrm>
        </p:spPr>
        <p:txBody>
          <a:bodyPr/>
          <a:lstStyle/>
          <a:p>
            <a:r>
              <a:rPr lang="en-GB" dirty="0"/>
              <a:t>Zero trust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A864-3D84-D542-A82E-57721CE3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Verify explicitly</a:t>
            </a:r>
          </a:p>
          <a:p>
            <a:pPr lvl="1"/>
            <a:r>
              <a:rPr lang="en-US" sz="6600" dirty="0"/>
              <a:t>Build in authentication &amp; authorization</a:t>
            </a:r>
          </a:p>
          <a:p>
            <a:pPr lvl="1"/>
            <a:r>
              <a:rPr lang="en-US" sz="6600" dirty="0"/>
              <a:t>Connections to on-prem auth</a:t>
            </a:r>
          </a:p>
          <a:p>
            <a:r>
              <a:rPr lang="en-US" sz="6600" dirty="0"/>
              <a:t>Use least privileged access</a:t>
            </a:r>
          </a:p>
          <a:p>
            <a:pPr lvl="1"/>
            <a:r>
              <a:rPr lang="en-US" sz="6600" dirty="0"/>
              <a:t>Very granular permissions</a:t>
            </a:r>
          </a:p>
          <a:p>
            <a:pPr lvl="1"/>
            <a:r>
              <a:rPr lang="en-US" sz="6600" dirty="0"/>
              <a:t>Multiple permission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4307-EDE5-324F-A62F-355094CDC3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dirty="0"/>
              <a:t>Zero trust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endParaRPr lang="en-NL" dirty="0"/>
          </a:p>
        </p:txBody>
      </p:sp>
      <p:pic>
        <p:nvPicPr>
          <p:cNvPr id="4098" name="Picture 2" descr="Right Wrong Button Thumbs · Free image on Pixabay">
            <a:extLst>
              <a:ext uri="{FF2B5EF4-FFF2-40B4-BE49-F238E27FC236}">
                <a16:creationId xmlns:a16="http://schemas.microsoft.com/office/drawing/2014/main" id="{C0DD86F8-1F83-EEBB-1D99-126C1CF60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6" b="3759"/>
          <a:stretch/>
        </p:blipFill>
        <p:spPr bwMode="auto">
          <a:xfrm>
            <a:off x="1929154" y="4896564"/>
            <a:ext cx="1028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ight Wrong Button Thumbs · Free image on Pixabay">
            <a:extLst>
              <a:ext uri="{FF2B5EF4-FFF2-40B4-BE49-F238E27FC236}">
                <a16:creationId xmlns:a16="http://schemas.microsoft.com/office/drawing/2014/main" id="{9B06EFAF-7E9B-B85B-0E60-F0D4A017A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/>
          <a:stretch/>
        </p:blipFill>
        <p:spPr bwMode="auto">
          <a:xfrm>
            <a:off x="1929154" y="6016261"/>
            <a:ext cx="1028700" cy="1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ght Wrong Button Thumbs · Free image on Pixabay">
            <a:extLst>
              <a:ext uri="{FF2B5EF4-FFF2-40B4-BE49-F238E27FC236}">
                <a16:creationId xmlns:a16="http://schemas.microsoft.com/office/drawing/2014/main" id="{16484FC5-4997-F6ED-30C3-CD1838FED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6" b="3759"/>
          <a:stretch/>
        </p:blipFill>
        <p:spPr bwMode="auto">
          <a:xfrm>
            <a:off x="1929154" y="8141654"/>
            <a:ext cx="10287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ght Wrong Button Thumbs · Free image on Pixabay">
            <a:extLst>
              <a:ext uri="{FF2B5EF4-FFF2-40B4-BE49-F238E27FC236}">
                <a16:creationId xmlns:a16="http://schemas.microsoft.com/office/drawing/2014/main" id="{C77B248A-A14D-506C-BEF3-706210C3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/>
          <a:stretch/>
        </p:blipFill>
        <p:spPr bwMode="auto">
          <a:xfrm>
            <a:off x="1929154" y="9130853"/>
            <a:ext cx="1028700" cy="10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6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GD">
      <a:dk1>
        <a:srgbClr val="033672"/>
      </a:dk1>
      <a:lt1>
        <a:srgbClr val="FFFFFF"/>
      </a:lt1>
      <a:dk2>
        <a:srgbClr val="033672"/>
      </a:dk2>
      <a:lt2>
        <a:srgbClr val="FFFFFF"/>
      </a:lt2>
      <a:accent1>
        <a:srgbClr val="36CFB1"/>
      </a:accent1>
      <a:accent2>
        <a:srgbClr val="E1241D"/>
      </a:accent2>
      <a:accent3>
        <a:srgbClr val="033672"/>
      </a:accent3>
      <a:accent4>
        <a:srgbClr val="244F83"/>
      </a:accent4>
      <a:accent5>
        <a:srgbClr val="406693"/>
      </a:accent5>
      <a:accent6>
        <a:srgbClr val="5F7FA6"/>
      </a:accent6>
      <a:hlink>
        <a:srgbClr val="E2241D"/>
      </a:hlink>
      <a:folHlink>
        <a:srgbClr val="F3A7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GD PowerPoint Template.potx" id="{22AD6EE9-75CC-4E22-BB93-8FBA5CCFAE39}" vid="{79316628-28AB-4532-8BE6-C988822C36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5C692E8E4D14B82F4D614C728A811" ma:contentTypeVersion="4" ma:contentTypeDescription="Een nieuw document maken." ma:contentTypeScope="" ma:versionID="1c69b06bbc3934293455315dae8a518e">
  <xsd:schema xmlns:xsd="http://www.w3.org/2001/XMLSchema" xmlns:xs="http://www.w3.org/2001/XMLSchema" xmlns:p="http://schemas.microsoft.com/office/2006/metadata/properties" xmlns:ns2="77c9e9a6-bfc6-4082-b9ab-d98b1f24fafd" xmlns:ns3="cfe9762e-233d-4529-b577-9f6a33c3477e" targetNamespace="http://schemas.microsoft.com/office/2006/metadata/properties" ma:root="true" ma:fieldsID="366af45166e07aa0697acb4a21a7e9a4" ns2:_="" ns3:_="">
    <xsd:import namespace="77c9e9a6-bfc6-4082-b9ab-d98b1f24fafd"/>
    <xsd:import namespace="cfe9762e-233d-4529-b577-9f6a33c34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9e9a6-bfc6-4082-b9ab-d98b1f24f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9762e-233d-4529-b577-9f6a33c347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19DBF-77D4-4182-A4CC-713BE9AD88B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77c9e9a6-bfc6-4082-b9ab-d98b1f24fafd"/>
    <ds:schemaRef ds:uri="cfe9762e-233d-4529-b577-9f6a33c3477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EC968E6-83F8-485E-B70F-A2C6E8DE21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FFB165-562C-4053-9794-7BDB2B10D2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9e9a6-bfc6-4082-b9ab-d98b1f24fafd"/>
    <ds:schemaRef ds:uri="cfe9762e-233d-4529-b577-9f6a33c34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OGD PowerPoint Template</Template>
  <TotalTime>2906</TotalTime>
  <Words>698</Words>
  <Application>Microsoft Office PowerPoint</Application>
  <PresentationFormat>Custom</PresentationFormat>
  <Paragraphs>209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Corbel</vt:lpstr>
      <vt:lpstr>Rockwell</vt:lpstr>
      <vt:lpstr>System Font Regular</vt:lpstr>
      <vt:lpstr>Office Theme</vt:lpstr>
      <vt:lpstr>Visualize Azure Network Traffic</vt:lpstr>
      <vt:lpstr>Introduction</vt:lpstr>
      <vt:lpstr>Introduction</vt:lpstr>
      <vt:lpstr>Zero trust</vt:lpstr>
      <vt:lpstr>Zero trust</vt:lpstr>
      <vt:lpstr>Zero trust</vt:lpstr>
      <vt:lpstr>Zero trust</vt:lpstr>
      <vt:lpstr>Zero trust</vt:lpstr>
      <vt:lpstr>Zero trust</vt:lpstr>
      <vt:lpstr>Zero trust</vt:lpstr>
      <vt:lpstr>Azure Networking</vt:lpstr>
      <vt:lpstr>Azure Networking</vt:lpstr>
      <vt:lpstr>Azure Networking</vt:lpstr>
      <vt:lpstr>Azure Networking</vt:lpstr>
      <vt:lpstr>Azure Networking</vt:lpstr>
      <vt:lpstr>Azure Networking</vt:lpstr>
      <vt:lpstr>Azure Networking</vt:lpstr>
      <vt:lpstr>Azure Networking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Flow Logs</vt:lpstr>
      <vt:lpstr>Flow Logs</vt:lpstr>
      <vt:lpstr>Flow Logs</vt:lpstr>
      <vt:lpstr>Traffic Analytics</vt:lpstr>
      <vt:lpstr>Traffic Analytics</vt:lpstr>
      <vt:lpstr>Traffic Analytics</vt:lpstr>
      <vt:lpstr>Traffic Analytics</vt:lpstr>
      <vt:lpstr>Traffic Analytics</vt:lpstr>
      <vt:lpstr>Traffic Analytics</vt:lpstr>
      <vt:lpstr>Traffic Analytics</vt:lpstr>
      <vt:lpstr>Traffic Analytics</vt:lpstr>
      <vt:lpstr>Traffic Analytics</vt:lpstr>
      <vt:lpstr>Traffic Analytics</vt:lpstr>
      <vt:lpstr>Traffic Analytics</vt:lpstr>
      <vt:lpstr>Detecting Mistakes</vt:lpstr>
      <vt:lpstr>Detecting Mistakes</vt:lpstr>
      <vt:lpstr>Detecting Mistakes</vt:lpstr>
      <vt:lpstr>Detecting Mistakes</vt:lpstr>
      <vt:lpstr>Detecting Mistakes</vt:lpstr>
      <vt:lpstr>Detecting Mistakes</vt:lpstr>
      <vt:lpstr>Detecting Mistakes</vt:lpstr>
      <vt:lpstr>Detecting Mistakes</vt:lpstr>
      <vt:lpstr>Detecting Mistakes</vt:lpstr>
      <vt:lpstr>Detecting Mistakes</vt:lpstr>
      <vt:lpstr>Detecting Mistakes</vt:lpstr>
      <vt:lpstr>PowerPoint Presentation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Azure Network Traffic</dc:title>
  <dc:creator>Leo Visser</dc:creator>
  <cp:lastModifiedBy>Leo Visser</cp:lastModifiedBy>
  <cp:revision>2</cp:revision>
  <dcterms:created xsi:type="dcterms:W3CDTF">2022-05-05T00:29:23Z</dcterms:created>
  <dcterms:modified xsi:type="dcterms:W3CDTF">2022-11-19T11:49:01Z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9e0ea1b-66e3-485e-aa7a-7314a550a1e4_Enabled">
    <vt:lpwstr>true</vt:lpwstr>
  </property>
  <property fmtid="{D5CDD505-2E9C-101B-9397-08002B2CF9AE}" pid="3" name="MSIP_Label_39e0ea1b-66e3-485e-aa7a-7314a550a1e4_SetDate">
    <vt:lpwstr>2020-06-12T08:10:44Z</vt:lpwstr>
  </property>
  <property fmtid="{D5CDD505-2E9C-101B-9397-08002B2CF9AE}" pid="4" name="MSIP_Label_39e0ea1b-66e3-485e-aa7a-7314a550a1e4_Method">
    <vt:lpwstr>Standard</vt:lpwstr>
  </property>
  <property fmtid="{D5CDD505-2E9C-101B-9397-08002B2CF9AE}" pid="5" name="MSIP_Label_39e0ea1b-66e3-485e-aa7a-7314a550a1e4_Name">
    <vt:lpwstr>39e0ea1b-66e3-485e-aa7a-7314a550a1e4</vt:lpwstr>
  </property>
  <property fmtid="{D5CDD505-2E9C-101B-9397-08002B2CF9AE}" pid="6" name="MSIP_Label_39e0ea1b-66e3-485e-aa7a-7314a550a1e4_SiteId">
    <vt:lpwstr>afca0a52-882c-4fa8-b71d-f6db2e36058b</vt:lpwstr>
  </property>
  <property fmtid="{D5CDD505-2E9C-101B-9397-08002B2CF9AE}" pid="7" name="MSIP_Label_39e0ea1b-66e3-485e-aa7a-7314a550a1e4_ActionId">
    <vt:lpwstr>c3e87166-5ab7-4356-91b0-000091da4db1</vt:lpwstr>
  </property>
  <property fmtid="{D5CDD505-2E9C-101B-9397-08002B2CF9AE}" pid="8" name="MSIP_Label_39e0ea1b-66e3-485e-aa7a-7314a550a1e4_ContentBits">
    <vt:lpwstr>0</vt:lpwstr>
  </property>
  <property fmtid="{D5CDD505-2E9C-101B-9397-08002B2CF9AE}" pid="9" name="ContentTypeId">
    <vt:lpwstr>0x010100E305C692E8E4D14B82F4D614C728A811</vt:lpwstr>
  </property>
</Properties>
</file>