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D9C9F-EEEC-4E04-A7A5-B23B085D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F08B94-F5A6-4278-AA91-6507268B6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D08103-C781-4947-B649-E654110A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63B038-2378-4D72-B1B4-1B61D1C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EF444-5FFA-4B20-868F-A64D3FA2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1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A682C-7837-4799-AAA2-073A1DFB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BC3E5E-1E87-429F-8B60-C220063C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F7FC3F-1D3D-4686-B34A-2523E7A2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274370-7D4D-416C-AFCB-C9E88BD1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6FC75-4544-433C-B070-EB6E66C3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86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5735EE-3DC0-4CD6-8DCA-8785F89CE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4239CE-F190-4BF6-989B-F68C69D89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D1DC00-2EE9-44E2-8609-AE004B4F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A2D282-AF3D-4587-96A8-2B3A7209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680C3F-102A-46E8-9A27-8B6136CA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65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4F665-E59B-41DF-A1E6-A8A91AA3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9F9D7-AC84-4007-A99C-462830E6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C99C3E-9569-4FB4-88B8-590A47B1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1A3476-EE01-4BE8-9C2F-70AE52B4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B5A6D-DCEB-47B7-8C6A-96443604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99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0BE5B-6094-4812-A544-929E9375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1AC141-DE95-4E67-BC7E-EA54CAD44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59BE7-BCAB-42CA-88C8-D3B09DC0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892597-4B75-4D9A-A8E4-B5A70192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44F7C-0A05-4578-A66C-FC1CD43F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97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4E26E-A9E0-4BED-971F-DFDF4FA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71078-8EDA-4EB0-BEEA-BBDE0CD71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7D8309-DA02-4EFF-B598-5E45044E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4C3792-47CF-4FDD-ACE7-49D2B3BA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85D277-E084-4D4D-A6C6-C4C99E3E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FD41CB-4E57-4AB3-BA71-63ABA860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A55D0-9CDB-42A2-8C9F-5BCD5967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13B55E-96E1-449C-9A16-4712DECD9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9C3D58-8E82-42DE-BC69-B1715EB7E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8B3C2A-5C0F-4AE6-B82E-DBEC9F8A2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D0A8A7-58B0-426F-87A3-E9F20E382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8E599C-0BC9-423B-9357-E4132A55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3D9DDE-9363-4F5D-977F-669863E1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0B02B3-3558-458B-8FF2-3D820993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25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51929-B66F-4C76-B94B-D96A0083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9C2188-2FDC-4447-9AD8-DAFBBC5C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1549D1-DD1D-4843-8F45-C96D094B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3EFEE7-28FB-4479-AA92-43B6FA1B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0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4EB2EE-44E3-4CE5-BC83-1F7255A1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6A3394-A8F2-4A8C-A406-B271E98B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A4B4D7-3E3E-479A-8070-B11B44BB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4A5F6-173E-4875-828C-76A0B6BC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3507E-7998-493D-9E85-4116C215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DE56-F56C-468E-BCF4-988F5509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ADF526-B70C-4BC5-9FFC-8889CDA0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D2AD8F-75E1-4710-AE7D-F06379CA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BF5027-33E5-4777-8F92-785C3499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46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98B8-A8FF-4370-887E-E1785882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022A6B-FD6D-4C11-B03F-D4C31ECB4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27F968-9DE2-43F1-9843-F5E4CD36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DACD64-0285-436C-A43F-B1BC9787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9542B3-7C78-48D9-977A-A3E97983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CF738E-E58C-442B-ABCA-504CC00A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3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B372E1-047C-413D-9770-6D59F4F4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B34947-152C-4921-94AB-3EA0A1D0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B4232-F726-4A6A-8875-385A4FA52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9DA98-45BB-4019-91CE-1745DA953A1D}" type="datetimeFigureOut">
              <a:rPr lang="zh-TW" altLang="en-US" smtClean="0"/>
              <a:t>2020/12/10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B1E670-3D22-4A12-8DD8-9BD9BEAF7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1044ED-B307-4E10-BEB2-321C07008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8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30719-2F15-491D-85D9-200540314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insight toolkit image registration framework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5021C9-944B-4652-83A6-45468A2F0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18551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/>
              <a:t>Brian B. </a:t>
            </a:r>
            <a:r>
              <a:rPr lang="en-US" altLang="zh-TW" dirty="0" err="1"/>
              <a:t>Avants</a:t>
            </a:r>
            <a:endParaRPr lang="en-US" altLang="zh-TW" dirty="0"/>
          </a:p>
          <a:p>
            <a:pPr algn="r"/>
            <a:r>
              <a:rPr lang="en-US" altLang="zh-TW" dirty="0"/>
              <a:t>Nicholas J. </a:t>
            </a:r>
            <a:r>
              <a:rPr lang="en-US" altLang="zh-TW" dirty="0" err="1"/>
              <a:t>Tustison</a:t>
            </a:r>
            <a:endParaRPr lang="en-US" altLang="zh-TW" dirty="0"/>
          </a:p>
          <a:p>
            <a:pPr algn="r"/>
            <a:r>
              <a:rPr lang="en-US" altLang="zh-TW" dirty="0"/>
              <a:t>Michael Stauffer</a:t>
            </a:r>
          </a:p>
          <a:p>
            <a:pPr algn="r"/>
            <a:r>
              <a:rPr lang="en-US" altLang="zh-TW" dirty="0"/>
              <a:t>Gang Song</a:t>
            </a:r>
          </a:p>
          <a:p>
            <a:pPr algn="r"/>
            <a:r>
              <a:rPr lang="en-US" altLang="zh-TW" dirty="0" err="1"/>
              <a:t>Baohua</a:t>
            </a:r>
            <a:r>
              <a:rPr lang="en-US" altLang="zh-TW" dirty="0"/>
              <a:t> Wu</a:t>
            </a:r>
          </a:p>
          <a:p>
            <a:pPr algn="r"/>
            <a:r>
              <a:rPr lang="en-US" altLang="zh-TW" dirty="0"/>
              <a:t>James C. Gee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67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E24E4-C2F8-45CE-A8B4-B967EF97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8F42CA-3230-4ABC-BED8-843B2CC9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840452" cy="514951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666666"/>
                </a:solidFill>
                <a:latin typeface="Open Sans"/>
              </a:rPr>
              <a:t>I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Open Sans"/>
              </a:rPr>
              <a:t>nsight </a:t>
            </a:r>
            <a:r>
              <a:rPr lang="en-US" altLang="zh-TW" dirty="0">
                <a:solidFill>
                  <a:srgbClr val="666666"/>
                </a:solidFill>
                <a:latin typeface="Open Sans"/>
              </a:rPr>
              <a:t>T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Open Sans"/>
              </a:rPr>
              <a:t>oolkit(ITK) is an open-source, cross-platform library that provides developers with an extensive suite of software tools for image analysis.  Developed through extreme programming methodologies, ITK builds on a proven, spatially-oriented architecture for processing, segmentation, and registration of scientific images in two, three, or more dimensions.</a:t>
            </a:r>
          </a:p>
          <a:p>
            <a:r>
              <a:rPr lang="en-US" altLang="zh-TW" dirty="0">
                <a:solidFill>
                  <a:srgbClr val="666666"/>
                </a:solidFill>
                <a:latin typeface="Open Sans"/>
              </a:rPr>
              <a:t>The latest version is 5.1.2 (12/8 2020)</a:t>
            </a:r>
          </a:p>
          <a:p>
            <a:r>
              <a:rPr lang="en-US" altLang="zh-TW" dirty="0">
                <a:solidFill>
                  <a:srgbClr val="666666"/>
                </a:solidFill>
                <a:latin typeface="Open Sans"/>
              </a:rPr>
              <a:t>language</a:t>
            </a:r>
            <a:r>
              <a:rPr lang="zh-TW" altLang="en-US" dirty="0">
                <a:solidFill>
                  <a:srgbClr val="666666"/>
                </a:solidFill>
                <a:latin typeface="Open Sans"/>
              </a:rPr>
              <a:t>：</a:t>
            </a:r>
            <a:r>
              <a:rPr lang="en-US" altLang="zh-TW" dirty="0" err="1">
                <a:solidFill>
                  <a:srgbClr val="666666"/>
                </a:solidFill>
                <a:latin typeface="Open Sans"/>
              </a:rPr>
              <a:t>c++</a:t>
            </a:r>
            <a:r>
              <a:rPr lang="en-US" altLang="zh-TW" dirty="0">
                <a:solidFill>
                  <a:srgbClr val="666666"/>
                </a:solidFill>
                <a:latin typeface="Open Sans"/>
              </a:rPr>
              <a:t>, python, </a:t>
            </a:r>
            <a:r>
              <a:rPr lang="en-US" altLang="zh-TW" dirty="0" err="1">
                <a:solidFill>
                  <a:srgbClr val="666666"/>
                </a:solidFill>
                <a:latin typeface="Open Sans"/>
              </a:rPr>
              <a:t>javascript</a:t>
            </a:r>
            <a:r>
              <a:rPr lang="en-US" altLang="zh-TW" dirty="0">
                <a:solidFill>
                  <a:srgbClr val="666666"/>
                </a:solidFill>
                <a:latin typeface="Open Sans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83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E6504-C458-4E79-ACE2-BC31330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948B6-8FE0-46AC-9ECD-DCD8E929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software was selected randomly by me at first time. I finally decided to introduce the topic because it can use python language  which is slightly familiar to me. </a:t>
            </a:r>
            <a:r>
              <a:rPr lang="en-US" altLang="zh-TW" dirty="0" err="1"/>
              <a:t>uhhh</a:t>
            </a:r>
            <a:r>
              <a:rPr lang="en-US" altLang="zh-TW" dirty="0"/>
              <a:t>... In fact, I haven’t  used python since last semester and almost forgot how to do.</a:t>
            </a:r>
          </a:p>
          <a:p>
            <a:r>
              <a:rPr lang="en-US" altLang="zh-TW" dirty="0"/>
              <a:t>However, ITK doesn’t provide any visualization functionalities. If applications requires visualization, we need to install another software, such as 3D Slicer, The Visualization Toolkit (VTK),and etc. additionally. Accidently, I found an easy-to-start software based on ITK, </a:t>
            </a:r>
            <a:r>
              <a:rPr lang="en-US" altLang="zh-TW" dirty="0" err="1"/>
              <a:t>SimpleITK</a:t>
            </a:r>
            <a:r>
              <a:rPr lang="en-US" altLang="zh-TW" dirty="0"/>
              <a:t>, which supports image IO, basic image manipulation,ITKv4 registration framework, and so on.</a:t>
            </a:r>
            <a:endParaRPr lang="en-US" altLang="zh-TW" b="0" i="0" dirty="0">
              <a:solidFill>
                <a:srgbClr val="666666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85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3CD3B-A4F7-4D13-ABA8-8D60FC74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275472"/>
            <a:ext cx="10515600" cy="1325563"/>
          </a:xfrm>
        </p:spPr>
        <p:txBody>
          <a:bodyPr/>
          <a:lstStyle/>
          <a:p>
            <a:r>
              <a:rPr lang="en-US" altLang="zh-TW" dirty="0"/>
              <a:t>Why do I use </a:t>
            </a:r>
            <a:r>
              <a:rPr lang="en-US" altLang="zh-TW" dirty="0" err="1"/>
              <a:t>SimpleITK</a:t>
            </a:r>
            <a:r>
              <a:rPr lang="en-US" altLang="zh-TW" dirty="0"/>
              <a:t> instead of ITK.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8E9C0-FF2D-4312-B032-2CEE78B84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SimpleITK</a:t>
            </a:r>
            <a:r>
              <a:rPr lang="en-US" altLang="zh-TW" dirty="0"/>
              <a:t> can easily visualize image using </a:t>
            </a:r>
            <a:r>
              <a:rPr lang="en-US" altLang="zh-TW" dirty="0" err="1"/>
              <a:t>Jupyter</a:t>
            </a:r>
            <a:r>
              <a:rPr lang="en-US" altLang="zh-TW" dirty="0"/>
              <a:t> notebook instead of installing additionally toolkit.</a:t>
            </a:r>
          </a:p>
          <a:p>
            <a:r>
              <a:rPr lang="en-US" altLang="zh-TW" dirty="0"/>
              <a:t>There are many tutorial video about how to use python package </a:t>
            </a:r>
            <a:r>
              <a:rPr lang="en-US" altLang="zh-TW" dirty="0" err="1"/>
              <a:t>SimpleITK</a:t>
            </a:r>
            <a:r>
              <a:rPr lang="en-US" altLang="zh-TW" dirty="0"/>
              <a:t> on the official YouTube’s channel named </a:t>
            </a:r>
            <a:r>
              <a:rPr lang="en-US" altLang="zh-TW" dirty="0" err="1"/>
              <a:t>SimpleITK</a:t>
            </a:r>
            <a:r>
              <a:rPr lang="en-US" altLang="zh-TW" dirty="0"/>
              <a:t>, furthermore, most of examples on official ITK website are programmed in C++.</a:t>
            </a:r>
          </a:p>
          <a:p>
            <a:r>
              <a:rPr lang="en-US" altLang="zh-TW" dirty="0"/>
              <a:t>I only want to demonstrate simple image registrations with light weight operations.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03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3413E-4B76-427B-92A8-211CD031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23F748-86DA-496A-BEEE-DEB24F5CB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946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290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Open Sans</vt:lpstr>
      <vt:lpstr>Arial</vt:lpstr>
      <vt:lpstr>Calibri</vt:lpstr>
      <vt:lpstr>Calibri Light</vt:lpstr>
      <vt:lpstr>Office 佈景主題</vt:lpstr>
      <vt:lpstr>The insight toolkit image registration framework</vt:lpstr>
      <vt:lpstr>Background </vt:lpstr>
      <vt:lpstr>Motivation </vt:lpstr>
      <vt:lpstr>Why do I use SimpleITK instead of ITK.</vt:lpstr>
      <vt:lpstr>Purpose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insight toolkit image registration framework</dc:title>
  <dc:creator>攸俺 林</dc:creator>
  <cp:lastModifiedBy>攸俺 林</cp:lastModifiedBy>
  <cp:revision>12</cp:revision>
  <dcterms:created xsi:type="dcterms:W3CDTF">2020-12-10T06:39:39Z</dcterms:created>
  <dcterms:modified xsi:type="dcterms:W3CDTF">2020-12-10T08:23:29Z</dcterms:modified>
</cp:coreProperties>
</file>