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12568-AC7E-4D23-B3C9-F2CA80D3D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AC6789-B1DB-4FE7-8E11-6D78A123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428895-1834-43E9-B265-A28B940C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3C03D-1B00-44FA-B4BA-1B7AB855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A4377-4131-474C-8A00-E2B03A75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7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E711C-B9B7-45E6-9C01-01F64602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D915BB-97C9-445F-BAFA-5A1367C91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24E5C-84AA-445C-84B3-68514739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6E02B-388A-4D80-AC45-F2BC85BA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2F845-D855-4384-9E6A-35F05E7D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2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5F9D54-3893-4B09-AEC2-1E43D676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B6362B-3B0A-42B7-856D-ADFC907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ABC2-A975-43A2-8D10-6DEF6192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99DAD-D3AF-4407-9ECE-88A31209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206AB-0D96-4B22-9C29-B4294E7B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7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886D9-D640-4271-AE23-4ACE4E4E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30D7E-F8BB-4850-818F-34532A40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72AB3-3641-4A94-8A82-7B605E98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0029F-22D5-4886-9107-82F328F9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8C772-3308-4071-A654-9381EC88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1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15159-3A1E-4717-88A7-80F01352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C69F12-CE8A-4218-9F39-5F208F3B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13467-AD6C-4BD0-B43F-3059868F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63DC9-4AAE-4F20-9E1A-1CA65F7A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200DD-8AA2-40A9-807C-7C8C465C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0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D6DD7-6509-423B-8298-332E7DB7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0C7BE-AD4A-4FAE-AECF-C72BBA3C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99927A-7C83-43AA-B866-608C5A13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120D7-76D4-488C-AB5C-483E450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9CC617-B3BD-424A-9403-DF8C4EB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EE3DEB-E09F-4CE4-AB7B-6E2EC0CB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39824-F058-4762-8A1E-A44A5FFC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2C2E5-7B2C-4D56-AD2C-4CD6E5EB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8ABE0-95FE-4179-B067-70565D25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F9F7CE-986F-403F-9F94-ABC6CA1EB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BF9C3D-2B13-4161-B739-E31A0B65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5AF83F-1CDE-4438-B505-9D63B71E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9948ED-4424-41CA-AA8B-906B62D6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095BD6-2F0D-479F-B635-8778CB3E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B7621-F51D-453B-9919-D229E8BD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309D69-88F1-44F5-A4EA-07EC6D2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431C7C-FCF6-4B72-BC44-AE9495FE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0431BE-FC27-41EF-94B7-5879C51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6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7A0A12-1AB7-45FA-B643-A548DDB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254186-84A0-4C2A-A7BA-AD5FC11C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FCDB1B-2F43-4041-BAB8-DCC213F1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9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9F2C9-D216-4088-BD87-FD585701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FC415-6B01-4FCC-B25B-F99EC466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DFFA9E-158C-4E6F-9D5A-BC85E777B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1372CF-C790-4BCE-A105-FF6CE830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CA5CFC-98B1-482D-8ABF-FC3F94C4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0FB1A3-083A-451B-85B1-771C1B85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EB966-673F-42B7-9F27-2DEE2171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6E3540-C422-4265-A7B5-16960E41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A25648-73FA-4170-81F9-F22016BB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52BAC-278D-42A5-972C-1D0C7F69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7F0D46-44E0-4C07-8741-C7421ED7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FB20CC-1333-49CA-81C7-6E67B3C1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7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6114C5-566B-4678-B129-C4083BD6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784C87-375E-4FA9-B209-E393A9BD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207B1-A7CD-4CCE-84F4-08D10E7F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A30C-B4A3-44C4-9CE8-26D1B45B5EC1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E0A46-ABE5-4E8E-9075-2173E5CF3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672904-231B-4310-9F33-8E82E29AF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2B39-C9D0-4BEE-B1C9-ED876BDA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4940761-CC5D-4FFE-B5EE-066246B4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366285"/>
            <a:ext cx="948822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63A8EFF-5786-4400-A400-E79C4470E1C9}"/>
                  </a:ext>
                </a:extLst>
              </p:cNvPr>
              <p:cNvSpPr txBox="1"/>
              <p:nvPr/>
            </p:nvSpPr>
            <p:spPr>
              <a:xfrm>
                <a:off x="1409351" y="608201"/>
                <a:ext cx="1665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63A8EFF-5786-4400-A400-E79C4470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1" y="608201"/>
                <a:ext cx="1665841" cy="276999"/>
              </a:xfrm>
              <a:prstGeom prst="rect">
                <a:avLst/>
              </a:prstGeom>
              <a:blipFill>
                <a:blip r:embed="rId2"/>
                <a:stretch>
                  <a:fillRect l="-5128" t="-28889" r="-805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D5CB240-14F6-47EB-B61A-0D1B5491FD94}"/>
                  </a:ext>
                </a:extLst>
              </p:cNvPr>
              <p:cNvSpPr txBox="1"/>
              <p:nvPr/>
            </p:nvSpPr>
            <p:spPr>
              <a:xfrm>
                <a:off x="1389005" y="1230385"/>
                <a:ext cx="9114012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D5CB240-14F6-47EB-B61A-0D1B5491F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05" y="1230385"/>
                <a:ext cx="9114012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672A0C9-C691-4FC8-9720-8005D2787C70}"/>
                  </a:ext>
                </a:extLst>
              </p:cNvPr>
              <p:cNvSpPr txBox="1"/>
              <p:nvPr/>
            </p:nvSpPr>
            <p:spPr>
              <a:xfrm>
                <a:off x="1380616" y="2101483"/>
                <a:ext cx="8476448" cy="474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672A0C9-C691-4FC8-9720-8005D278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16" y="2101483"/>
                <a:ext cx="8476448" cy="474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F90261D-2093-43F4-B755-37096EFFF28C}"/>
                  </a:ext>
                </a:extLst>
              </p:cNvPr>
              <p:cNvSpPr txBox="1"/>
              <p:nvPr/>
            </p:nvSpPr>
            <p:spPr>
              <a:xfrm>
                <a:off x="1375392" y="2857890"/>
                <a:ext cx="80957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/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F90261D-2093-43F4-B755-37096EFF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92" y="2857890"/>
                <a:ext cx="8095779" cy="553998"/>
              </a:xfrm>
              <a:prstGeom prst="rect">
                <a:avLst/>
              </a:prstGeom>
              <a:blipFill>
                <a:blip r:embed="rId5"/>
                <a:stretch>
                  <a:fillRect l="-753" t="-2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75382F9-3D4D-4F33-AAA7-2EB2338916EB}"/>
                  </a:ext>
                </a:extLst>
              </p:cNvPr>
              <p:cNvSpPr txBox="1"/>
              <p:nvPr/>
            </p:nvSpPr>
            <p:spPr>
              <a:xfrm>
                <a:off x="3280096" y="608201"/>
                <a:ext cx="830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75382F9-3D4D-4F33-AAA7-2EB23389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96" y="608201"/>
                <a:ext cx="830420" cy="276999"/>
              </a:xfrm>
              <a:prstGeom prst="rect">
                <a:avLst/>
              </a:prstGeom>
              <a:blipFill>
                <a:blip r:embed="rId6"/>
                <a:stretch>
                  <a:fillRect l="-3676" r="-588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CB1672E-9F7F-4128-BC71-AA5D5AA26151}"/>
                  </a:ext>
                </a:extLst>
              </p:cNvPr>
              <p:cNvSpPr txBox="1"/>
              <p:nvPr/>
            </p:nvSpPr>
            <p:spPr>
              <a:xfrm>
                <a:off x="1375392" y="3455120"/>
                <a:ext cx="1447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c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CB1672E-9F7F-4128-BC71-AA5D5AA2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92" y="3455120"/>
                <a:ext cx="1447640" cy="276999"/>
              </a:xfrm>
              <a:prstGeom prst="rect">
                <a:avLst/>
              </a:prstGeom>
              <a:blipFill>
                <a:blip r:embed="rId7"/>
                <a:stretch>
                  <a:fillRect l="-7595" t="-28889" r="-9283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extLst>
              <a:ext uri="{FF2B5EF4-FFF2-40B4-BE49-F238E27FC236}">
                <a16:creationId xmlns:a16="http://schemas.microsoft.com/office/drawing/2014/main" id="{9ACE3F4C-713E-4E4F-8A0C-B3E585AE9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849" y="2835854"/>
            <a:ext cx="531569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D8540-6500-48D6-A26C-CBE6CA50ECCA}"/>
                  </a:ext>
                </a:extLst>
              </p:cNvPr>
              <p:cNvSpPr txBox="1"/>
              <p:nvPr/>
            </p:nvSpPr>
            <p:spPr>
              <a:xfrm>
                <a:off x="-100155" y="4183526"/>
                <a:ext cx="32598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 </a:t>
                </a:r>
              </a:p>
              <a:p>
                <a:pPr algn="ctr"/>
                <a:r>
                  <a:rPr lang="en-US" altLang="zh-TW" dirty="0"/>
                  <a:t>If the point (4,6) lies on the line?</a:t>
                </a:r>
              </a:p>
              <a:p>
                <a:pPr algn="ctr"/>
                <a:r>
                  <a:rPr lang="en-US" altLang="zh-TW" dirty="0"/>
                  <a:t>Selecting points (2,9) (-2,1)(-1,0)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D8540-6500-48D6-A26C-CBE6CA50E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155" y="4183526"/>
                <a:ext cx="3259802" cy="830997"/>
              </a:xfrm>
              <a:prstGeom prst="rect">
                <a:avLst/>
              </a:prstGeom>
              <a:blipFill>
                <a:blip r:embed="rId2"/>
                <a:stretch>
                  <a:fillRect l="-1124" t="-1460" r="-1124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38F522-3145-4E16-A26B-50AF7C479F64}"/>
                  </a:ext>
                </a:extLst>
              </p:cNvPr>
              <p:cNvSpPr txBox="1"/>
              <p:nvPr/>
            </p:nvSpPr>
            <p:spPr>
              <a:xfrm>
                <a:off x="286624" y="181761"/>
                <a:ext cx="1300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1.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38F522-3145-4E16-A26B-50AF7C479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24" y="181761"/>
                <a:ext cx="1300292" cy="276999"/>
              </a:xfrm>
              <a:prstGeom prst="rect">
                <a:avLst/>
              </a:prstGeom>
              <a:blipFill>
                <a:blip r:embed="rId3"/>
                <a:stretch>
                  <a:fillRect l="-6103" t="-222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1A55A2D4-502A-46E3-AEF2-E0107E6F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3" y="1959387"/>
            <a:ext cx="3031304" cy="2273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FA771C1-799C-40FF-94F8-91DBF4D8A193}"/>
                  </a:ext>
                </a:extLst>
              </p:cNvPr>
              <p:cNvSpPr txBox="1"/>
              <p:nvPr/>
            </p:nvSpPr>
            <p:spPr>
              <a:xfrm>
                <a:off x="4282728" y="43261"/>
                <a:ext cx="18132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=9−4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FA771C1-799C-40FF-94F8-91DBF4D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28" y="43261"/>
                <a:ext cx="181327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1DD5B58-6B5F-46FC-9E21-67BEC6EA0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796" y="263554"/>
            <a:ext cx="4220593" cy="316544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087D12F-4081-46CE-9709-BA264A47E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389" y="263553"/>
            <a:ext cx="4220594" cy="3165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E837942-5D63-45FB-BF2E-34AFBA708C34}"/>
                  </a:ext>
                </a:extLst>
              </p:cNvPr>
              <p:cNvSpPr txBox="1"/>
              <p:nvPr/>
            </p:nvSpPr>
            <p:spPr>
              <a:xfrm>
                <a:off x="8445875" y="57242"/>
                <a:ext cx="208661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E837942-5D63-45FB-BF2E-34AFBA70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75" y="57242"/>
                <a:ext cx="20866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39CBD3C-F3AA-4BDD-9E1A-83F08953BB00}"/>
                  </a:ext>
                </a:extLst>
              </p:cNvPr>
              <p:cNvSpPr txBox="1"/>
              <p:nvPr/>
            </p:nvSpPr>
            <p:spPr>
              <a:xfrm>
                <a:off x="617198" y="4959757"/>
                <a:ext cx="5084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altLang="zh-TW" b="0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39CBD3C-F3AA-4BDD-9E1A-83F08953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8" y="4959757"/>
                <a:ext cx="50848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F3CE377C-BC86-4877-812F-83E58C2679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138" y="3761874"/>
            <a:ext cx="4280740" cy="3210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3805628-4003-48F9-A422-4C2048F60BD0}"/>
                  </a:ext>
                </a:extLst>
              </p:cNvPr>
              <p:cNvSpPr txBox="1"/>
              <p:nvPr/>
            </p:nvSpPr>
            <p:spPr>
              <a:xfrm>
                <a:off x="4399909" y="3515007"/>
                <a:ext cx="18132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=0−1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3805628-4003-48F9-A422-4C2048F6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09" y="3515007"/>
                <a:ext cx="181327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圖片 32">
            <a:extLst>
              <a:ext uri="{FF2B5EF4-FFF2-40B4-BE49-F238E27FC236}">
                <a16:creationId xmlns:a16="http://schemas.microsoft.com/office/drawing/2014/main" id="{91B54DCA-6744-4C93-B57A-B24C0BBB43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3575" y="3846772"/>
            <a:ext cx="4190608" cy="31429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EF10848-B5B4-4C76-A6F0-3B991E288999}"/>
                  </a:ext>
                </a:extLst>
              </p:cNvPr>
              <p:cNvSpPr txBox="1"/>
              <p:nvPr/>
            </p:nvSpPr>
            <p:spPr>
              <a:xfrm>
                <a:off x="8680649" y="3569773"/>
                <a:ext cx="18132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=4−36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EF10848-B5B4-4C76-A6F0-3B991E28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649" y="3569773"/>
                <a:ext cx="1813272" cy="553998"/>
              </a:xfrm>
              <a:prstGeom prst="rect">
                <a:avLst/>
              </a:prstGeom>
              <a:blipFill>
                <a:blip r:embed="rId13"/>
                <a:stretch>
                  <a:fillRect l="-1010" r="-2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9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87EAAE-59B3-48CD-90B4-2237ABD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3165"/>
            <a:ext cx="5334000" cy="4000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EF498-F5C1-43BB-BAB8-924F207F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10" y="124316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8DBBE0-6FE9-4C35-80D1-94D01A30AC11}"/>
                  </a:ext>
                </a:extLst>
              </p:cNvPr>
              <p:cNvSpPr txBox="1"/>
              <p:nvPr/>
            </p:nvSpPr>
            <p:spPr>
              <a:xfrm>
                <a:off x="286624" y="181761"/>
                <a:ext cx="3050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a, b, c are unknown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8DBBE0-6FE9-4C35-80D1-94D01A30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24" y="181761"/>
                <a:ext cx="3050066" cy="276999"/>
              </a:xfrm>
              <a:prstGeom prst="rect">
                <a:avLst/>
              </a:prstGeom>
              <a:blipFill>
                <a:blip r:embed="rId2"/>
                <a:stretch>
                  <a:fillRect l="-3600" t="-28889" r="-4000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0333E0CE-5870-420E-807E-EB2FA5F8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4" y="456750"/>
            <a:ext cx="3631733" cy="27238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2C42E1-B18A-4544-8AFE-F20DE41EBE5D}"/>
              </a:ext>
            </a:extLst>
          </p:cNvPr>
          <p:cNvSpPr txBox="1"/>
          <p:nvPr/>
        </p:nvSpPr>
        <p:spPr>
          <a:xfrm>
            <a:off x="347259" y="3180550"/>
            <a:ext cx="32598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/>
              <a:t>Selecting points (2,1) (-3,4)(3,16)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1703AE5-EBDD-4DF3-BF26-E84E00FA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618" y="326472"/>
            <a:ext cx="3978479" cy="29838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84874BB-7921-49EC-BC7F-A24B09EAA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97" y="300430"/>
            <a:ext cx="4171426" cy="312857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60DDFFA-7364-439E-83A5-A0D13D8DB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74" y="3509868"/>
            <a:ext cx="4325201" cy="324390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E9148FC-4C7D-4FA1-8935-642E7BA9D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549" y="3509868"/>
            <a:ext cx="4004305" cy="30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D4A4162-255B-4241-9479-EA5584CD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" y="382224"/>
            <a:ext cx="3879981" cy="29099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6AF270-E653-4050-A446-67A21F53954A}"/>
              </a:ext>
            </a:extLst>
          </p:cNvPr>
          <p:cNvSpPr txBox="1"/>
          <p:nvPr/>
        </p:nvSpPr>
        <p:spPr>
          <a:xfrm>
            <a:off x="546744" y="3288792"/>
            <a:ext cx="32598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/>
              <a:t>Selecting points (1,3) (2,7)(-4,13)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2C58F5-C40C-40FB-B267-441D6AEB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80" y="382223"/>
            <a:ext cx="3879982" cy="29099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4B756E-65FB-435D-9E05-DA0B66522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772" y="100723"/>
            <a:ext cx="4255316" cy="31914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A6558E-C18E-4F30-A8F7-F57FF3AAE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80" y="3685333"/>
            <a:ext cx="4095925" cy="307194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248CFA9-D2BC-42B2-8D54-8609AC556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120" y="3685333"/>
            <a:ext cx="4095925" cy="307194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8DC4CA2-810E-4AC5-81A0-16DECA91C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01" y="3760047"/>
            <a:ext cx="3896688" cy="2922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699DCEF-6E51-4577-A1B2-1856339960AC}"/>
                  </a:ext>
                </a:extLst>
              </p:cNvPr>
              <p:cNvSpPr txBox="1"/>
              <p:nvPr/>
            </p:nvSpPr>
            <p:spPr>
              <a:xfrm>
                <a:off x="93678" y="124689"/>
                <a:ext cx="3050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3.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a, b, c are unknown </a:t>
                </a:r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699DCEF-6E51-4577-A1B2-18563399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8" y="124689"/>
                <a:ext cx="3050066" cy="276999"/>
              </a:xfrm>
              <a:prstGeom prst="rect">
                <a:avLst/>
              </a:prstGeom>
              <a:blipFill>
                <a:blip r:embed="rId8"/>
                <a:stretch>
                  <a:fillRect l="-3593" t="-28261" r="-379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6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194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攸俺 林</dc:creator>
  <cp:lastModifiedBy>攸俺 林</cp:lastModifiedBy>
  <cp:revision>9</cp:revision>
  <dcterms:created xsi:type="dcterms:W3CDTF">2020-11-14T05:44:53Z</dcterms:created>
  <dcterms:modified xsi:type="dcterms:W3CDTF">2020-11-14T14:00:00Z</dcterms:modified>
</cp:coreProperties>
</file>