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69936-905A-4955-B73D-D9FDA2017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37E09C-4119-4D6D-BE93-DDDF90BC1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6A688E-E20F-49A5-9F13-EE50ACD2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8C80-D59C-4BC5-A188-022DED1A30EA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A09DDB-D14F-4156-987D-6CE08963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9BB781-EF0A-471A-9970-CCFAB29A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9D0-312D-48C7-B45E-C0FB976B2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561-B665-4291-A947-2547ADE6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8D00E0-2325-409E-861C-518B5BAEF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759437-8DED-433F-9351-B9046D3E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8C80-D59C-4BC5-A188-022DED1A30EA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4CE879-E60C-4FFD-B3FA-69B9C5D9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9EDEA5-0DF7-4B98-B4BD-B0094BBC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9D0-312D-48C7-B45E-C0FB976B2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99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8AC5F20-4E66-4AAF-97D0-C9231CEBA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FAA4FD-75B2-42B9-BE64-304D246F8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761071-14AE-4A2F-A2AB-E4911399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8C80-D59C-4BC5-A188-022DED1A30EA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FC3176-2BF8-4FC6-9899-55DAA1E5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FEEED2-9CE3-4669-B6D3-9403047A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9D0-312D-48C7-B45E-C0FB976B2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97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F6A79-A592-499C-8E72-B65D9B59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680441-EA06-4F75-8887-4949F2E3A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27E4C4-0638-40E2-98F1-F2266054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8C80-D59C-4BC5-A188-022DED1A30EA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A9B60E-7BAA-49ED-BC83-CB912D66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C3500F-595B-499F-B3E1-FCED55A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9D0-312D-48C7-B45E-C0FB976B2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24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AE6DA-D097-4923-88DC-3623B4FC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4D64DD-A5B4-4B36-BD11-743BEA1E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68B267-CD11-498B-AC51-7C8582F3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8C80-D59C-4BC5-A188-022DED1A30EA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2CB973-338E-40F4-854A-8889D952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F81486-0DFB-4E53-B57C-A98B2C92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9D0-312D-48C7-B45E-C0FB976B2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02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0CCE3-49AF-4213-98A2-3E3D4FF5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BD9A64-F2D8-4F05-8C65-CDDD7D5C1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124EA-EA72-4A95-9DDE-5F316E02F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279CAD-7274-4E9B-9516-C4CB01EE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8C80-D59C-4BC5-A188-022DED1A30EA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E5D475-467A-46CA-81DB-7FC7E285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C0EEEF-F242-4D22-AA12-C492996F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9D0-312D-48C7-B45E-C0FB976B2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43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A4470-85F0-477A-8660-A759A1B8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CEFFCA-F2BA-472C-8E0F-7C9BB4B7D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9D5201-3E2B-47D5-9346-8C36B96A6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3F51B64-CC5F-43BB-9C66-38B3CA20A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A2604D-C5C0-4A0D-99A7-9079A62C6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995D72-F487-4418-9465-10A1B121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8C80-D59C-4BC5-A188-022DED1A30EA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E3A9088-41B9-4500-A5AB-9908B8B4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2E9917D-5F63-42D4-AA44-D826DD41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9D0-312D-48C7-B45E-C0FB976B2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6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6A2AC-AD5B-48E4-AA9F-11BB7972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7CB737-821F-4A60-9281-31DD871C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8C80-D59C-4BC5-A188-022DED1A30EA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CC0F51-F6DA-409D-8643-9DF50E1D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5C60CE-4EE0-4240-8398-04751B29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9D0-312D-48C7-B45E-C0FB976B2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55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A31988F-BDA5-4055-86C0-0337151E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8C80-D59C-4BC5-A188-022DED1A30EA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8F040E-4C22-4B0C-ACB8-F31606D2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E47534-B609-4111-9E1E-2C030864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9D0-312D-48C7-B45E-C0FB976B2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01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AE5B7-B521-4961-9182-86E2FE01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44C0AD-C970-43B7-8E78-8B7F29B1E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85C1D4-8A79-47BF-BDFA-649841E7D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87EF38-4969-4191-AF4F-2E4ED43F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8C80-D59C-4BC5-A188-022DED1A30EA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CF954C-A678-4711-8809-C4C94979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4C1AC0-20B7-4420-A29A-395841B2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9D0-312D-48C7-B45E-C0FB976B2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61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53225-9078-4254-AF4C-5C4BB199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E8F776-06C4-45CA-9F2E-08446B927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EF4986-4595-4E7C-96AD-C9B2272AF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B4085C-6668-4DE1-A4F9-3E2064C7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8C80-D59C-4BC5-A188-022DED1A30EA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00A93E-81A5-4576-9593-3784253E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1FAF1E-E659-456D-A203-991CFFE6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9D0-312D-48C7-B45E-C0FB976B2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05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195B784-D8F0-481A-AF2F-73FEFB2B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8E7F57-D6D1-499B-9378-46C85357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7A19F5-8932-4254-80C4-BAE0546A3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38C80-D59C-4BC5-A188-022DED1A30EA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A499F4-6946-46C4-A74B-8E9F12ACB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4A67BC-1095-495D-BF62-60482633C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EB9D0-312D-48C7-B45E-C0FB976B2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5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CB8F94F-CFDC-4AFB-97DF-6624C42DF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200" y="-12700"/>
            <a:ext cx="5334000" cy="40005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C78127E-CE1E-4F7F-9DE9-5B7E22FC0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80" y="2970167"/>
            <a:ext cx="5334000" cy="40005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D0523C4-6647-437D-9099-BCE1222FE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036" y="2748099"/>
            <a:ext cx="5334000" cy="40005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581F3E4-6750-4080-9C13-75B75D971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858" y="-16491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4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24624B58-33D2-4A32-A7AE-C6AEEDCC99BA}"/>
              </a:ext>
            </a:extLst>
          </p:cNvPr>
          <p:cNvSpPr txBox="1"/>
          <p:nvPr/>
        </p:nvSpPr>
        <p:spPr>
          <a:xfrm>
            <a:off x="6286500" y="4050784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Lateral position (mm)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1C2076-AE6A-4016-81DC-D29CCAC56019}"/>
              </a:ext>
            </a:extLst>
          </p:cNvPr>
          <p:cNvSpPr txBox="1"/>
          <p:nvPr/>
        </p:nvSpPr>
        <p:spPr>
          <a:xfrm>
            <a:off x="4963775" y="1496536"/>
            <a:ext cx="461665" cy="1477328"/>
          </a:xfrm>
          <a:prstGeom prst="rect">
            <a:avLst/>
          </a:prstGeom>
          <a:noFill/>
        </p:spPr>
        <p:txBody>
          <a:bodyPr vert="eaVert" wrap="square" rtlCol="0" anchor="t" anchorCtr="0">
            <a:spAutoFit/>
          </a:bodyPr>
          <a:lstStyle/>
          <a:p>
            <a:r>
              <a:rPr lang="en-US" altLang="zh-TW" dirty="0"/>
              <a:t>Depth (mm)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C3DBA9-FF32-4D9D-AC78-6DA1BE6AF1A8}"/>
              </a:ext>
            </a:extLst>
          </p:cNvPr>
          <p:cNvSpPr txBox="1"/>
          <p:nvPr/>
        </p:nvSpPr>
        <p:spPr>
          <a:xfrm>
            <a:off x="6934200" y="234950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Speckle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6995610-B795-4BE0-9ABD-82D180AB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41961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4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DB818BAA-9CA6-4950-BA56-911F1896C205}"/>
              </a:ext>
            </a:extLst>
          </p:cNvPr>
          <p:cNvSpPr txBox="1"/>
          <p:nvPr/>
        </p:nvSpPr>
        <p:spPr>
          <a:xfrm>
            <a:off x="1673225" y="-30412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Ground truth PSF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A3FA0FA-1D89-4FBA-8BDF-5E2F7D3F2F9B}"/>
              </a:ext>
            </a:extLst>
          </p:cNvPr>
          <p:cNvSpPr txBox="1"/>
          <p:nvPr/>
        </p:nvSpPr>
        <p:spPr>
          <a:xfrm>
            <a:off x="5200650" y="2881868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Predicted PSF (BB)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C35ECA6-1A19-4109-809F-985AE99225FB}"/>
              </a:ext>
            </a:extLst>
          </p:cNvPr>
          <p:cNvSpPr txBox="1"/>
          <p:nvPr/>
        </p:nvSpPr>
        <p:spPr>
          <a:xfrm>
            <a:off x="9112250" y="0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Predicted PSF (RF)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1C0871-AE33-4895-9C12-674000DCC825}"/>
              </a:ext>
            </a:extLst>
          </p:cNvPr>
          <p:cNvSpPr txBox="1"/>
          <p:nvPr/>
        </p:nvSpPr>
        <p:spPr>
          <a:xfrm>
            <a:off x="8832850" y="3726934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Lateral position (mm)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5F04CE-FFE8-40AF-9F6C-CC19A1963F1A}"/>
              </a:ext>
            </a:extLst>
          </p:cNvPr>
          <p:cNvSpPr txBox="1"/>
          <p:nvPr/>
        </p:nvSpPr>
        <p:spPr>
          <a:xfrm>
            <a:off x="4921250" y="6571734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Lateral position (mm)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4DC444-C00D-4B3F-BAA3-9956CC65374E}"/>
              </a:ext>
            </a:extLst>
          </p:cNvPr>
          <p:cNvSpPr txBox="1"/>
          <p:nvPr/>
        </p:nvSpPr>
        <p:spPr>
          <a:xfrm>
            <a:off x="1533525" y="3696522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Lateral position (mm)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5422376-9DFC-42A1-AA5D-6CFFBAA4E384}"/>
              </a:ext>
            </a:extLst>
          </p:cNvPr>
          <p:cNvSpPr txBox="1"/>
          <p:nvPr/>
        </p:nvSpPr>
        <p:spPr>
          <a:xfrm>
            <a:off x="7618075" y="1261586"/>
            <a:ext cx="461665" cy="1477328"/>
          </a:xfrm>
          <a:prstGeom prst="rect">
            <a:avLst/>
          </a:prstGeom>
          <a:noFill/>
        </p:spPr>
        <p:txBody>
          <a:bodyPr vert="eaVert" wrap="square" rtlCol="0" anchor="t" anchorCtr="0">
            <a:spAutoFit/>
          </a:bodyPr>
          <a:lstStyle/>
          <a:p>
            <a:r>
              <a:rPr lang="en-US" altLang="zh-TW" dirty="0"/>
              <a:t>Depth (mm)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05E3FD-4843-41BB-A94B-D115B9E2F04C}"/>
              </a:ext>
            </a:extLst>
          </p:cNvPr>
          <p:cNvSpPr txBox="1"/>
          <p:nvPr/>
        </p:nvSpPr>
        <p:spPr>
          <a:xfrm>
            <a:off x="3668738" y="4379255"/>
            <a:ext cx="461665" cy="1477328"/>
          </a:xfrm>
          <a:prstGeom prst="rect">
            <a:avLst/>
          </a:prstGeom>
          <a:noFill/>
        </p:spPr>
        <p:txBody>
          <a:bodyPr vert="eaVert" wrap="square" rtlCol="0" anchor="t" anchorCtr="0">
            <a:spAutoFit/>
          </a:bodyPr>
          <a:lstStyle/>
          <a:p>
            <a:r>
              <a:rPr lang="en-US" altLang="zh-TW" dirty="0"/>
              <a:t>Depth (mm)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707C2F4-0FA8-4D3C-A944-476DA26C99D2}"/>
              </a:ext>
            </a:extLst>
          </p:cNvPr>
          <p:cNvSpPr txBox="1"/>
          <p:nvPr/>
        </p:nvSpPr>
        <p:spPr>
          <a:xfrm>
            <a:off x="220688" y="1231174"/>
            <a:ext cx="461665" cy="1477328"/>
          </a:xfrm>
          <a:prstGeom prst="rect">
            <a:avLst/>
          </a:prstGeom>
          <a:noFill/>
        </p:spPr>
        <p:txBody>
          <a:bodyPr vert="eaVert" wrap="square" rtlCol="0" anchor="t" anchorCtr="0">
            <a:spAutoFit/>
          </a:bodyPr>
          <a:lstStyle/>
          <a:p>
            <a:r>
              <a:rPr lang="en-US" altLang="zh-TW" dirty="0"/>
              <a:t>Depth (mm)</a:t>
            </a:r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977BF06-4CC5-4117-BE29-96A58CB58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075" y="65354"/>
            <a:ext cx="5334000" cy="40005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D5186657-18C1-444A-BB4C-970C52938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3" y="154254"/>
            <a:ext cx="5334000" cy="400050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200A2EDF-9988-456B-8BCD-12B882CA0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304844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0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4EF28-33A3-4173-B3D8-4010DBA6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Appendix: Model parameters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87E849-2586-42A7-A9F9-6415BC50FF7D}"/>
              </a:ext>
            </a:extLst>
          </p:cNvPr>
          <p:cNvSpPr txBox="1"/>
          <p:nvPr/>
        </p:nvSpPr>
        <p:spPr>
          <a:xfrm>
            <a:off x="1833880" y="5613400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*inference time:</a:t>
            </a:r>
            <a:r>
              <a:rPr lang="zh-TW" altLang="en-US" dirty="0"/>
              <a:t> 讓 </a:t>
            </a:r>
            <a:r>
              <a:rPr lang="en-US" altLang="zh-TW" dirty="0"/>
              <a:t>model</a:t>
            </a:r>
            <a:r>
              <a:rPr lang="zh-TW" altLang="en-US" dirty="0"/>
              <a:t> 一次預測</a:t>
            </a:r>
            <a:r>
              <a:rPr lang="en-US" altLang="zh-TW" dirty="0"/>
              <a:t>10</a:t>
            </a:r>
            <a:r>
              <a:rPr lang="zh-TW" altLang="en-US" dirty="0"/>
              <a:t>張 重複多次後取平均值 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091242D-4FEA-451C-9780-F8EA21BD3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68248"/>
              </p:ext>
            </p:extLst>
          </p:nvPr>
        </p:nvGraphicFramePr>
        <p:xfrm>
          <a:off x="1833880" y="2342311"/>
          <a:ext cx="7381240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9701">
                  <a:extLst>
                    <a:ext uri="{9D8B030D-6E8A-4147-A177-3AD203B41FA5}">
                      <a16:colId xmlns:a16="http://schemas.microsoft.com/office/drawing/2014/main" val="255362325"/>
                    </a:ext>
                  </a:extLst>
                </a:gridCol>
                <a:gridCol w="2522823">
                  <a:extLst>
                    <a:ext uri="{9D8B030D-6E8A-4147-A177-3AD203B41FA5}">
                      <a16:colId xmlns:a16="http://schemas.microsoft.com/office/drawing/2014/main" val="1149758230"/>
                    </a:ext>
                  </a:extLst>
                </a:gridCol>
                <a:gridCol w="3688716">
                  <a:extLst>
                    <a:ext uri="{9D8B030D-6E8A-4147-A177-3AD203B41FA5}">
                      <a16:colId xmlns:a16="http://schemas.microsoft.com/office/drawing/2014/main" val="2754264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RF UNet 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BB UNet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737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Input size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(256,256)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(128,256)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5847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Kernel size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(6,3)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(3,3)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7725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Final loss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9.7677e-5(1.1744e-4)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1.84881e-4 (2.1192e-4)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585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epochs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200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200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4295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# of training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1120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1120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1119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# of validation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280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280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138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# of testing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200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200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823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Time cost/epoch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39s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70s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3661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Total parameters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144,659,810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144,679,972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2780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Inference time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15.3ms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21.7ms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3447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01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130</Words>
  <Application>Microsoft Office PowerPoint</Application>
  <PresentationFormat>寬螢幕</PresentationFormat>
  <Paragraphs>47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Appendix: Model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攸俺 林</dc:creator>
  <cp:lastModifiedBy>攸俺 林</cp:lastModifiedBy>
  <cp:revision>8</cp:revision>
  <dcterms:created xsi:type="dcterms:W3CDTF">2022-03-29T14:22:47Z</dcterms:created>
  <dcterms:modified xsi:type="dcterms:W3CDTF">2022-03-30T18:31:10Z</dcterms:modified>
</cp:coreProperties>
</file>